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6" r:id="rId2"/>
    <p:sldId id="859" r:id="rId3"/>
    <p:sldId id="932" r:id="rId4"/>
    <p:sldId id="936" r:id="rId5"/>
    <p:sldId id="937" r:id="rId6"/>
    <p:sldId id="939" r:id="rId7"/>
    <p:sldId id="483" r:id="rId8"/>
    <p:sldId id="965" r:id="rId9"/>
    <p:sldId id="497" r:id="rId10"/>
    <p:sldId id="648" r:id="rId11"/>
    <p:sldId id="649" r:id="rId12"/>
    <p:sldId id="650" r:id="rId13"/>
    <p:sldId id="651" r:id="rId14"/>
    <p:sldId id="966" r:id="rId15"/>
    <p:sldId id="940" r:id="rId16"/>
    <p:sldId id="942" r:id="rId17"/>
    <p:sldId id="947" r:id="rId18"/>
    <p:sldId id="946" r:id="rId19"/>
    <p:sldId id="665" r:id="rId20"/>
    <p:sldId id="669" r:id="rId21"/>
    <p:sldId id="806" r:id="rId22"/>
    <p:sldId id="948" r:id="rId23"/>
    <p:sldId id="949" r:id="rId24"/>
    <p:sldId id="950" r:id="rId25"/>
    <p:sldId id="945" r:id="rId26"/>
    <p:sldId id="953" r:id="rId27"/>
    <p:sldId id="952" r:id="rId28"/>
    <p:sldId id="954" r:id="rId29"/>
    <p:sldId id="894" r:id="rId30"/>
    <p:sldId id="957" r:id="rId31"/>
    <p:sldId id="958" r:id="rId32"/>
    <p:sldId id="921" r:id="rId33"/>
    <p:sldId id="919" r:id="rId34"/>
    <p:sldId id="960" r:id="rId35"/>
    <p:sldId id="941" r:id="rId36"/>
    <p:sldId id="961" r:id="rId37"/>
    <p:sldId id="925" r:id="rId38"/>
    <p:sldId id="962" r:id="rId39"/>
    <p:sldId id="963" r:id="rId40"/>
    <p:sldId id="964" r:id="rId4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6082"/>
    <a:srgbClr val="FFFFFF"/>
    <a:srgbClr val="EAEE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8" autoAdjust="0"/>
    <p:restoredTop sz="89039" autoAdjust="0"/>
  </p:normalViewPr>
  <p:slideViewPr>
    <p:cSldViewPr snapToGrid="0">
      <p:cViewPr varScale="1">
        <p:scale>
          <a:sx n="139" d="100"/>
          <a:sy n="139" d="100"/>
        </p:scale>
        <p:origin x="102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2B8C2A-B5F9-433B-BFCB-1B252FAAB960}" type="datetimeFigureOut">
              <a:rPr lang="it-IT" smtClean="0"/>
              <a:t>30/01/2026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748F69-6F3A-401E-A210-376A071DEC1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4450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748F69-6F3A-401E-A210-376A071DEC18}" type="slidenum">
              <a:rPr lang="it-IT" smtClean="0"/>
              <a:t>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126169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ABCC37-1013-37C5-ED70-93AE5F77C3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6A207EDC-3C75-C0EF-E5C6-9271344F9A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DB777BCE-FA6C-A126-C0AD-C131B2FBC5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73F94B3-A04C-31DB-F4B9-67EEB45019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748F69-6F3A-401E-A210-376A071DEC18}" type="slidenum">
              <a:rPr lang="it-IT" smtClean="0"/>
              <a:t>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617154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748F69-6F3A-401E-A210-376A071DEC18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63267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BFA60F-84FB-1327-26D2-FAE5F3D1B6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B8FF8836-572C-9286-8707-A1AC3C1899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DB884545-A38F-32D4-A2D9-BA17C9F76C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8E26192-F469-FDB2-EBF8-D6D0F1C027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748F69-6F3A-401E-A210-376A071DEC18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97891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748F69-6F3A-401E-A210-376A071DEC18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22308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CF7BE7-8E27-1A48-8BF2-64AA23738D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59EA5AFA-425A-E1F7-B321-16397434AD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83A3E6CE-3544-BBF6-E0A1-147537931B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F5F9EBC-9E61-F026-D3EE-497A696BDC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748F69-6F3A-401E-A210-376A071DEC18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36142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D990D6-C9EB-8FB2-CD91-A378C5051A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2659B4C2-BE06-F0D5-178B-78F8A050AF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DD37CD44-18A6-339D-A01F-0C48CBE799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1DA05C8-3C76-2575-CF8E-73108B820B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748F69-6F3A-401E-A210-376A071DEC18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24595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40B678-0210-8D56-F069-F578EA0A8A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2726839B-23D9-FE2A-97AB-D4D2937EFA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6F37C8CB-EC09-6E5A-27BF-3B54A90008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B5DD9C9-1406-C1B6-3571-AC0A60B7CB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748F69-6F3A-401E-A210-376A071DEC18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4431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B2031A-31C5-10F0-BA33-E8DA551629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82DE8CE-5137-6611-4597-67050F4308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dirty="0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E99B33B-93DD-CC05-B8F1-798DBF576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D4762-BDBD-4114-BAB5-0683A38E0176}" type="datetimeFigureOut">
              <a:rPr lang="it-IT" smtClean="0"/>
              <a:t>30/01/2026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6840045-C743-2A8A-8E6B-B451EDA36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6016737-F6E9-3732-16F1-9D3EBE761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8D0E4-76A8-41A9-B536-2E58991E3FE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5924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4118D26-929A-D5DD-CDC9-A43471E36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FB3DE3E-A805-79B1-29E5-C1282D9E2B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83A1239-F201-4636-8C23-D7D8497EE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D4762-BDBD-4114-BAB5-0683A38E0176}" type="datetimeFigureOut">
              <a:rPr lang="it-IT" smtClean="0"/>
              <a:t>30/01/2026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6C8E048-57FC-404E-ECB8-32EBA91E7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8285923-AC4A-8A3C-3E97-B8FF7EB74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8D0E4-76A8-41A9-B536-2E58991E3FE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3407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20A38BB2-CE0C-8BE1-86DD-3E4D176BCC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FB18187-AD7C-1DC1-2D50-47D9C89311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57B38ED-BCD9-7555-F797-2AF691F7C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D4762-BDBD-4114-BAB5-0683A38E0176}" type="datetimeFigureOut">
              <a:rPr lang="it-IT" smtClean="0"/>
              <a:t>30/01/2026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F63A83E-E2D5-B737-9C1B-02912C444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8FC9809-306E-7F0D-57C1-D0800A235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8D0E4-76A8-41A9-B536-2E58991E3FE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0088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86A0B4-0473-2294-0F64-D54642804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FBF66E5-EA8E-7E36-378D-BB27E36F36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69A92AA-DBD0-AE8A-B97D-8D9C54DD4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D4762-BDBD-4114-BAB5-0683A38E0176}" type="datetimeFigureOut">
              <a:rPr lang="it-IT" smtClean="0"/>
              <a:t>30/01/2026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CCE2A0A-FA1E-DAA3-43A8-0F1E9C20C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D349E6D-66D5-F3E0-4459-7B51C2168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8D0E4-76A8-41A9-B536-2E58991E3FE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4368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F737704-5777-C612-A527-C2D73AD9B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DAA53D2-51B7-AD70-3609-7AAA3F47E9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77430E1-3047-4800-E9BE-2AB29FF81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D4762-BDBD-4114-BAB5-0683A38E0176}" type="datetimeFigureOut">
              <a:rPr lang="it-IT" smtClean="0"/>
              <a:t>30/01/2026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BC3E611-C3BA-B4EB-2147-DF7ECED11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E9AAA54-3F75-703B-164F-7C8EB3F2E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8D0E4-76A8-41A9-B536-2E58991E3FE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49057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06374B1-99DF-F10E-EA5D-949311D92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CAFC91D-6B51-BE10-A2C1-FB3B68840D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DFE43E7-86EC-82C6-BEFE-0BE1CA72C9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8540357-B95B-28F1-6D57-EFFC7DDFF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D4762-BDBD-4114-BAB5-0683A38E0176}" type="datetimeFigureOut">
              <a:rPr lang="it-IT" smtClean="0"/>
              <a:t>30/01/2026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94E6521-E80F-CE07-13D4-055793B55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A6C6BF7-7AF0-3E09-C376-2B87AD76E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8D0E4-76A8-41A9-B536-2E58991E3FE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07852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96C9DBF-BCCC-609D-B2B7-39A1574C0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E454A32-A21B-76E4-E97E-88143B4C9B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860DA4C-8F92-330B-B055-35C5F5DA50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1AAC5AEB-48F7-84C3-0981-301789D5D1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A0A97B85-04CA-4936-6309-F86E84A75B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401BE6CE-CD8F-D4D7-7CCF-19FFF30E0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D4762-BDBD-4114-BAB5-0683A38E0176}" type="datetimeFigureOut">
              <a:rPr lang="it-IT" smtClean="0"/>
              <a:t>30/01/2026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819E96EE-9438-DC65-9296-F5C725780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56CE858D-F064-6C7A-9CD1-27C04C5E6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8D0E4-76A8-41A9-B536-2E58991E3FE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6342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F4A6E15-7F3A-F7E0-9B19-C4BFE50E3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33A300A-5AFC-1CF2-30EE-25045916B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D4762-BDBD-4114-BAB5-0683A38E0176}" type="datetimeFigureOut">
              <a:rPr lang="it-IT" smtClean="0"/>
              <a:t>30/01/2026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76A8DFE-0C5D-01EB-FA77-56D11E69B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85A5D32-AD2E-3922-AEEE-D2ADD0D12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8D0E4-76A8-41A9-B536-2E58991E3FE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9199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6D1A08BD-75FE-37A4-9399-B0CE7A685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D4762-BDBD-4114-BAB5-0683A38E0176}" type="datetimeFigureOut">
              <a:rPr lang="it-IT" smtClean="0"/>
              <a:t>30/01/2026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5D823B33-21E9-7C79-2F7E-722B6FE8A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14971A2-1A1C-929B-2A2F-C6D4AF993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8D0E4-76A8-41A9-B536-2E58991E3FE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9982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4B7F053-38BA-DF30-B82D-FECF615FD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D06944A-1475-9957-B3E3-1B7CBF58BE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7EE1D76-5A95-36AE-F27E-F97BD375B7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3F55537-184B-228D-061D-83C0AF3B3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D4762-BDBD-4114-BAB5-0683A38E0176}" type="datetimeFigureOut">
              <a:rPr lang="it-IT" smtClean="0"/>
              <a:t>30/01/2026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3BBBD0F-2464-467E-9DE4-A5E752F82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59A26BF-6F9C-362C-1A3C-B56EF910E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8D0E4-76A8-41A9-B536-2E58991E3FE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4276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2A64EE6-ECA6-12AB-3121-959190A03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72338455-D665-B64C-7ED4-E9B0836DE0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647C236-9759-45B5-5C25-88EAD87A1F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377A247-71E5-1BE6-B0D5-C0367AB07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D4762-BDBD-4114-BAB5-0683A38E0176}" type="datetimeFigureOut">
              <a:rPr lang="it-IT" smtClean="0"/>
              <a:t>30/01/2026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1EF21C4-EE95-4A57-78E0-432B9302F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741D85A-FCBB-CEAD-F152-973F41034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8D0E4-76A8-41A9-B536-2E58991E3FE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9266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19B94C43-D243-3F77-0631-46CE3C868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907D0B8-5937-CBEF-0392-A7FC290EF2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556E3C7-8DB4-9C8A-3D0B-05BD6701EA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Abadi ExtraLight" panose="020B0204020104020204" pitchFamily="34" charset="0"/>
              </a:defRPr>
            </a:lvl1pPr>
          </a:lstStyle>
          <a:p>
            <a:fld id="{7EFD4762-BDBD-4114-BAB5-0683A38E0176}" type="datetimeFigureOut">
              <a:rPr lang="it-IT" smtClean="0"/>
              <a:pPr/>
              <a:t>30/01/2026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16E3DEF-96A6-29BC-B45D-84A0E7C068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Abadi ExtraLight" panose="020B0204020104020204" pitchFamily="34" charset="0"/>
              </a:defRPr>
            </a:lvl1pPr>
          </a:lstStyle>
          <a:p>
            <a:endParaRPr lang="it-IT" dirty="0">
              <a:latin typeface="Abadi ExtraLight" panose="020B0204020104020204" pitchFamily="34" charset="0"/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9FD8150-D75A-D4A2-554E-895FB75A78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Abadi ExtraLight" panose="020B0204020104020204" pitchFamily="34" charset="0"/>
              </a:defRPr>
            </a:lvl1pPr>
          </a:lstStyle>
          <a:p>
            <a:fld id="{39B8D0E4-76A8-41A9-B536-2E58991E3FEB}" type="slidenum">
              <a:rPr lang="it-IT" smtClean="0"/>
              <a:pPr/>
              <a:t>‹N›</a:t>
            </a:fld>
            <a:endParaRPr lang="it-IT">
              <a:latin typeface="Abadi ExtraLight" panose="020B0204020104020204" pitchFamily="34" charset="0"/>
            </a:endParaRPr>
          </a:p>
        </p:txBody>
      </p: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82C2B8A0-3D96-90FC-3119-72B6D8E78690}"/>
              </a:ext>
            </a:extLst>
          </p:cNvPr>
          <p:cNvCxnSpPr/>
          <p:nvPr userDrawn="1"/>
        </p:nvCxnSpPr>
        <p:spPr>
          <a:xfrm>
            <a:off x="496841" y="0"/>
            <a:ext cx="7161919" cy="685800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0070FFF0-AF8F-5718-AC46-D0FD24F00C41}"/>
              </a:ext>
            </a:extLst>
          </p:cNvPr>
          <p:cNvCxnSpPr/>
          <p:nvPr userDrawn="1"/>
        </p:nvCxnSpPr>
        <p:spPr>
          <a:xfrm>
            <a:off x="564672" y="0"/>
            <a:ext cx="7161919" cy="685800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14D9EF53-2C81-40B9-802E-7980A9D83B04}"/>
              </a:ext>
            </a:extLst>
          </p:cNvPr>
          <p:cNvCxnSpPr/>
          <p:nvPr userDrawn="1"/>
        </p:nvCxnSpPr>
        <p:spPr>
          <a:xfrm>
            <a:off x="632503" y="0"/>
            <a:ext cx="7161919" cy="685800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4D412577-6891-FC99-56C5-97481C177212}"/>
              </a:ext>
            </a:extLst>
          </p:cNvPr>
          <p:cNvCxnSpPr/>
          <p:nvPr userDrawn="1"/>
        </p:nvCxnSpPr>
        <p:spPr>
          <a:xfrm>
            <a:off x="700334" y="0"/>
            <a:ext cx="7161919" cy="685800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D0FAEC26-70AD-0671-5A12-0388388BF012}"/>
              </a:ext>
            </a:extLst>
          </p:cNvPr>
          <p:cNvCxnSpPr/>
          <p:nvPr userDrawn="1"/>
        </p:nvCxnSpPr>
        <p:spPr>
          <a:xfrm>
            <a:off x="768165" y="0"/>
            <a:ext cx="7161919" cy="685800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7A037AF4-1892-6913-C9D2-CDAC6721EE1D}"/>
              </a:ext>
            </a:extLst>
          </p:cNvPr>
          <p:cNvCxnSpPr/>
          <p:nvPr userDrawn="1"/>
        </p:nvCxnSpPr>
        <p:spPr>
          <a:xfrm>
            <a:off x="835996" y="0"/>
            <a:ext cx="7161919" cy="685800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F6CB8C1F-C895-5C9A-343B-7D99E75508E7}"/>
              </a:ext>
            </a:extLst>
          </p:cNvPr>
          <p:cNvCxnSpPr/>
          <p:nvPr userDrawn="1"/>
        </p:nvCxnSpPr>
        <p:spPr>
          <a:xfrm>
            <a:off x="903827" y="0"/>
            <a:ext cx="7161919" cy="685800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DBCE82BF-3F8B-0CF7-D609-F3C4181BE6D8}"/>
              </a:ext>
            </a:extLst>
          </p:cNvPr>
          <p:cNvCxnSpPr/>
          <p:nvPr userDrawn="1"/>
        </p:nvCxnSpPr>
        <p:spPr>
          <a:xfrm>
            <a:off x="971658" y="0"/>
            <a:ext cx="7161919" cy="685800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0BF3CFE1-2872-4BB3-F343-0A9F4439B968}"/>
              </a:ext>
            </a:extLst>
          </p:cNvPr>
          <p:cNvCxnSpPr/>
          <p:nvPr userDrawn="1"/>
        </p:nvCxnSpPr>
        <p:spPr>
          <a:xfrm>
            <a:off x="1039489" y="0"/>
            <a:ext cx="7161919" cy="685800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diritto 16">
            <a:extLst>
              <a:ext uri="{FF2B5EF4-FFF2-40B4-BE49-F238E27FC236}">
                <a16:creationId xmlns:a16="http://schemas.microsoft.com/office/drawing/2014/main" id="{851F2665-2FA0-0E01-38DA-50FF3DB367EF}"/>
              </a:ext>
            </a:extLst>
          </p:cNvPr>
          <p:cNvCxnSpPr/>
          <p:nvPr userDrawn="1"/>
        </p:nvCxnSpPr>
        <p:spPr>
          <a:xfrm>
            <a:off x="1107320" y="0"/>
            <a:ext cx="7161919" cy="685800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diritto 17">
            <a:extLst>
              <a:ext uri="{FF2B5EF4-FFF2-40B4-BE49-F238E27FC236}">
                <a16:creationId xmlns:a16="http://schemas.microsoft.com/office/drawing/2014/main" id="{2943C4ED-59EC-D2ED-BC7F-1C2BA90B6F0F}"/>
              </a:ext>
            </a:extLst>
          </p:cNvPr>
          <p:cNvCxnSpPr/>
          <p:nvPr userDrawn="1"/>
        </p:nvCxnSpPr>
        <p:spPr>
          <a:xfrm>
            <a:off x="1175151" y="0"/>
            <a:ext cx="7161919" cy="685800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diritto 18">
            <a:extLst>
              <a:ext uri="{FF2B5EF4-FFF2-40B4-BE49-F238E27FC236}">
                <a16:creationId xmlns:a16="http://schemas.microsoft.com/office/drawing/2014/main" id="{E9927FFB-F8E7-FDAC-3AE6-5E9431AAC1DB}"/>
              </a:ext>
            </a:extLst>
          </p:cNvPr>
          <p:cNvCxnSpPr/>
          <p:nvPr userDrawn="1"/>
        </p:nvCxnSpPr>
        <p:spPr>
          <a:xfrm>
            <a:off x="1242982" y="0"/>
            <a:ext cx="7161919" cy="685800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diritto 19">
            <a:extLst>
              <a:ext uri="{FF2B5EF4-FFF2-40B4-BE49-F238E27FC236}">
                <a16:creationId xmlns:a16="http://schemas.microsoft.com/office/drawing/2014/main" id="{37EE80F7-09E1-703B-AB8A-31B0323B00DA}"/>
              </a:ext>
            </a:extLst>
          </p:cNvPr>
          <p:cNvCxnSpPr/>
          <p:nvPr userDrawn="1"/>
        </p:nvCxnSpPr>
        <p:spPr>
          <a:xfrm>
            <a:off x="1310813" y="0"/>
            <a:ext cx="7161919" cy="685800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diritto 20">
            <a:extLst>
              <a:ext uri="{FF2B5EF4-FFF2-40B4-BE49-F238E27FC236}">
                <a16:creationId xmlns:a16="http://schemas.microsoft.com/office/drawing/2014/main" id="{D49EE47E-0985-D072-EF67-364FF4795349}"/>
              </a:ext>
            </a:extLst>
          </p:cNvPr>
          <p:cNvCxnSpPr/>
          <p:nvPr userDrawn="1"/>
        </p:nvCxnSpPr>
        <p:spPr>
          <a:xfrm>
            <a:off x="1378644" y="0"/>
            <a:ext cx="7161919" cy="685800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diritto 21">
            <a:extLst>
              <a:ext uri="{FF2B5EF4-FFF2-40B4-BE49-F238E27FC236}">
                <a16:creationId xmlns:a16="http://schemas.microsoft.com/office/drawing/2014/main" id="{73D85FA5-7D41-7B03-B4C4-4ED1A35BCCB3}"/>
              </a:ext>
            </a:extLst>
          </p:cNvPr>
          <p:cNvCxnSpPr/>
          <p:nvPr userDrawn="1"/>
        </p:nvCxnSpPr>
        <p:spPr>
          <a:xfrm>
            <a:off x="1446475" y="0"/>
            <a:ext cx="7161919" cy="685800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diritto 22">
            <a:extLst>
              <a:ext uri="{FF2B5EF4-FFF2-40B4-BE49-F238E27FC236}">
                <a16:creationId xmlns:a16="http://schemas.microsoft.com/office/drawing/2014/main" id="{7C637A20-08F8-D851-2A11-627C7B9D008A}"/>
              </a:ext>
            </a:extLst>
          </p:cNvPr>
          <p:cNvCxnSpPr/>
          <p:nvPr userDrawn="1"/>
        </p:nvCxnSpPr>
        <p:spPr>
          <a:xfrm>
            <a:off x="1514306" y="0"/>
            <a:ext cx="7161919" cy="685800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diritto 23">
            <a:extLst>
              <a:ext uri="{FF2B5EF4-FFF2-40B4-BE49-F238E27FC236}">
                <a16:creationId xmlns:a16="http://schemas.microsoft.com/office/drawing/2014/main" id="{3037D491-75B9-BDE7-E576-0EAF63F24D51}"/>
              </a:ext>
            </a:extLst>
          </p:cNvPr>
          <p:cNvCxnSpPr/>
          <p:nvPr userDrawn="1"/>
        </p:nvCxnSpPr>
        <p:spPr>
          <a:xfrm>
            <a:off x="1582137" y="0"/>
            <a:ext cx="7161919" cy="685800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diritto 24">
            <a:extLst>
              <a:ext uri="{FF2B5EF4-FFF2-40B4-BE49-F238E27FC236}">
                <a16:creationId xmlns:a16="http://schemas.microsoft.com/office/drawing/2014/main" id="{EDE0D31B-9939-FAC4-2F8E-661B66037161}"/>
              </a:ext>
            </a:extLst>
          </p:cNvPr>
          <p:cNvCxnSpPr/>
          <p:nvPr userDrawn="1"/>
        </p:nvCxnSpPr>
        <p:spPr>
          <a:xfrm>
            <a:off x="1649968" y="0"/>
            <a:ext cx="7161919" cy="685800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diritto 25">
            <a:extLst>
              <a:ext uri="{FF2B5EF4-FFF2-40B4-BE49-F238E27FC236}">
                <a16:creationId xmlns:a16="http://schemas.microsoft.com/office/drawing/2014/main" id="{0F07047F-4670-B160-87A8-C9EA34833AA0}"/>
              </a:ext>
            </a:extLst>
          </p:cNvPr>
          <p:cNvCxnSpPr/>
          <p:nvPr userDrawn="1"/>
        </p:nvCxnSpPr>
        <p:spPr>
          <a:xfrm>
            <a:off x="1717799" y="0"/>
            <a:ext cx="7161919" cy="685800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diritto 26">
            <a:extLst>
              <a:ext uri="{FF2B5EF4-FFF2-40B4-BE49-F238E27FC236}">
                <a16:creationId xmlns:a16="http://schemas.microsoft.com/office/drawing/2014/main" id="{9B2BB4A8-9E2C-14A0-8E73-77657D24BD39}"/>
              </a:ext>
            </a:extLst>
          </p:cNvPr>
          <p:cNvCxnSpPr/>
          <p:nvPr userDrawn="1"/>
        </p:nvCxnSpPr>
        <p:spPr>
          <a:xfrm>
            <a:off x="1785630" y="0"/>
            <a:ext cx="7161919" cy="685800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diritto 27">
            <a:extLst>
              <a:ext uri="{FF2B5EF4-FFF2-40B4-BE49-F238E27FC236}">
                <a16:creationId xmlns:a16="http://schemas.microsoft.com/office/drawing/2014/main" id="{86A9AC2A-C4F3-8718-A0DD-1F5D2E450647}"/>
              </a:ext>
            </a:extLst>
          </p:cNvPr>
          <p:cNvCxnSpPr/>
          <p:nvPr userDrawn="1"/>
        </p:nvCxnSpPr>
        <p:spPr>
          <a:xfrm>
            <a:off x="1853461" y="0"/>
            <a:ext cx="7161919" cy="685800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diritto 28">
            <a:extLst>
              <a:ext uri="{FF2B5EF4-FFF2-40B4-BE49-F238E27FC236}">
                <a16:creationId xmlns:a16="http://schemas.microsoft.com/office/drawing/2014/main" id="{5D1180A4-6945-5457-06C5-BB85FED1C2F8}"/>
              </a:ext>
            </a:extLst>
          </p:cNvPr>
          <p:cNvCxnSpPr/>
          <p:nvPr userDrawn="1"/>
        </p:nvCxnSpPr>
        <p:spPr>
          <a:xfrm>
            <a:off x="1921292" y="0"/>
            <a:ext cx="7161919" cy="685800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diritto 29">
            <a:extLst>
              <a:ext uri="{FF2B5EF4-FFF2-40B4-BE49-F238E27FC236}">
                <a16:creationId xmlns:a16="http://schemas.microsoft.com/office/drawing/2014/main" id="{096CFFEB-03DF-500C-8EFC-0B67A388DA17}"/>
              </a:ext>
            </a:extLst>
          </p:cNvPr>
          <p:cNvCxnSpPr/>
          <p:nvPr userDrawn="1"/>
        </p:nvCxnSpPr>
        <p:spPr>
          <a:xfrm>
            <a:off x="1989123" y="0"/>
            <a:ext cx="7161919" cy="685800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diritto 30">
            <a:extLst>
              <a:ext uri="{FF2B5EF4-FFF2-40B4-BE49-F238E27FC236}">
                <a16:creationId xmlns:a16="http://schemas.microsoft.com/office/drawing/2014/main" id="{9BB9C668-A7C4-701D-5B1A-F8B5CC6A34A3}"/>
              </a:ext>
            </a:extLst>
          </p:cNvPr>
          <p:cNvCxnSpPr/>
          <p:nvPr userDrawn="1"/>
        </p:nvCxnSpPr>
        <p:spPr>
          <a:xfrm>
            <a:off x="2056954" y="0"/>
            <a:ext cx="7161919" cy="685800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diritto 31">
            <a:extLst>
              <a:ext uri="{FF2B5EF4-FFF2-40B4-BE49-F238E27FC236}">
                <a16:creationId xmlns:a16="http://schemas.microsoft.com/office/drawing/2014/main" id="{DFD3F198-3E11-C4AC-2235-92077EEECD2A}"/>
              </a:ext>
            </a:extLst>
          </p:cNvPr>
          <p:cNvCxnSpPr/>
          <p:nvPr userDrawn="1"/>
        </p:nvCxnSpPr>
        <p:spPr>
          <a:xfrm>
            <a:off x="2124785" y="0"/>
            <a:ext cx="7161919" cy="685800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diritto 32">
            <a:extLst>
              <a:ext uri="{FF2B5EF4-FFF2-40B4-BE49-F238E27FC236}">
                <a16:creationId xmlns:a16="http://schemas.microsoft.com/office/drawing/2014/main" id="{B8D57914-B0CA-9160-9286-B6EBD4EFB58E}"/>
              </a:ext>
            </a:extLst>
          </p:cNvPr>
          <p:cNvCxnSpPr/>
          <p:nvPr userDrawn="1"/>
        </p:nvCxnSpPr>
        <p:spPr>
          <a:xfrm>
            <a:off x="2192616" y="0"/>
            <a:ext cx="7161919" cy="685800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diritto 33">
            <a:extLst>
              <a:ext uri="{FF2B5EF4-FFF2-40B4-BE49-F238E27FC236}">
                <a16:creationId xmlns:a16="http://schemas.microsoft.com/office/drawing/2014/main" id="{CBF90FC0-7A02-621D-91BB-39262D7237F5}"/>
              </a:ext>
            </a:extLst>
          </p:cNvPr>
          <p:cNvCxnSpPr/>
          <p:nvPr userDrawn="1"/>
        </p:nvCxnSpPr>
        <p:spPr>
          <a:xfrm>
            <a:off x="2260447" y="0"/>
            <a:ext cx="7161919" cy="685800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diritto 34">
            <a:extLst>
              <a:ext uri="{FF2B5EF4-FFF2-40B4-BE49-F238E27FC236}">
                <a16:creationId xmlns:a16="http://schemas.microsoft.com/office/drawing/2014/main" id="{7D1C26CC-A2F2-63C2-52B6-F4AE3A7786A0}"/>
              </a:ext>
            </a:extLst>
          </p:cNvPr>
          <p:cNvCxnSpPr/>
          <p:nvPr userDrawn="1"/>
        </p:nvCxnSpPr>
        <p:spPr>
          <a:xfrm>
            <a:off x="2328278" y="0"/>
            <a:ext cx="7161919" cy="685800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diritto 35">
            <a:extLst>
              <a:ext uri="{FF2B5EF4-FFF2-40B4-BE49-F238E27FC236}">
                <a16:creationId xmlns:a16="http://schemas.microsoft.com/office/drawing/2014/main" id="{3E1481C2-11FF-A06D-1608-45F728B8AAA1}"/>
              </a:ext>
            </a:extLst>
          </p:cNvPr>
          <p:cNvCxnSpPr/>
          <p:nvPr userDrawn="1"/>
        </p:nvCxnSpPr>
        <p:spPr>
          <a:xfrm>
            <a:off x="2396109" y="0"/>
            <a:ext cx="7161919" cy="685800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Connettore diritto 36">
            <a:extLst>
              <a:ext uri="{FF2B5EF4-FFF2-40B4-BE49-F238E27FC236}">
                <a16:creationId xmlns:a16="http://schemas.microsoft.com/office/drawing/2014/main" id="{B0A6374E-2CDE-D571-50DA-9DA7486ED3F4}"/>
              </a:ext>
            </a:extLst>
          </p:cNvPr>
          <p:cNvCxnSpPr/>
          <p:nvPr userDrawn="1"/>
        </p:nvCxnSpPr>
        <p:spPr>
          <a:xfrm>
            <a:off x="2463940" y="0"/>
            <a:ext cx="7161919" cy="685800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nettore diritto 37">
            <a:extLst>
              <a:ext uri="{FF2B5EF4-FFF2-40B4-BE49-F238E27FC236}">
                <a16:creationId xmlns:a16="http://schemas.microsoft.com/office/drawing/2014/main" id="{10A3A2E6-3237-EDE4-7E83-FF44DB94AB56}"/>
              </a:ext>
            </a:extLst>
          </p:cNvPr>
          <p:cNvCxnSpPr/>
          <p:nvPr userDrawn="1"/>
        </p:nvCxnSpPr>
        <p:spPr>
          <a:xfrm>
            <a:off x="2531771" y="0"/>
            <a:ext cx="7161919" cy="685800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Connettore diritto 38">
            <a:extLst>
              <a:ext uri="{FF2B5EF4-FFF2-40B4-BE49-F238E27FC236}">
                <a16:creationId xmlns:a16="http://schemas.microsoft.com/office/drawing/2014/main" id="{79FD1C9F-B8AA-6FB3-1CEC-46D2B8BF5660}"/>
              </a:ext>
            </a:extLst>
          </p:cNvPr>
          <p:cNvCxnSpPr/>
          <p:nvPr userDrawn="1"/>
        </p:nvCxnSpPr>
        <p:spPr>
          <a:xfrm>
            <a:off x="2599602" y="0"/>
            <a:ext cx="7161919" cy="685800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diritto 39">
            <a:extLst>
              <a:ext uri="{FF2B5EF4-FFF2-40B4-BE49-F238E27FC236}">
                <a16:creationId xmlns:a16="http://schemas.microsoft.com/office/drawing/2014/main" id="{68809DCE-8518-BE67-1CBA-E2D46E6F1C37}"/>
              </a:ext>
            </a:extLst>
          </p:cNvPr>
          <p:cNvCxnSpPr/>
          <p:nvPr userDrawn="1"/>
        </p:nvCxnSpPr>
        <p:spPr>
          <a:xfrm>
            <a:off x="2667433" y="0"/>
            <a:ext cx="7161919" cy="685800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onnettore diritto 40">
            <a:extLst>
              <a:ext uri="{FF2B5EF4-FFF2-40B4-BE49-F238E27FC236}">
                <a16:creationId xmlns:a16="http://schemas.microsoft.com/office/drawing/2014/main" id="{263C2F33-ACEB-2958-B552-F50CD1C936E8}"/>
              </a:ext>
            </a:extLst>
          </p:cNvPr>
          <p:cNvCxnSpPr/>
          <p:nvPr userDrawn="1"/>
        </p:nvCxnSpPr>
        <p:spPr>
          <a:xfrm>
            <a:off x="2735264" y="0"/>
            <a:ext cx="7161919" cy="685800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onnettore diritto 41">
            <a:extLst>
              <a:ext uri="{FF2B5EF4-FFF2-40B4-BE49-F238E27FC236}">
                <a16:creationId xmlns:a16="http://schemas.microsoft.com/office/drawing/2014/main" id="{BCC3DC12-7950-86B9-EAE2-2F0DED6068DE}"/>
              </a:ext>
            </a:extLst>
          </p:cNvPr>
          <p:cNvCxnSpPr/>
          <p:nvPr userDrawn="1"/>
        </p:nvCxnSpPr>
        <p:spPr>
          <a:xfrm>
            <a:off x="2803095" y="0"/>
            <a:ext cx="7161919" cy="685800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Connettore diritto 42">
            <a:extLst>
              <a:ext uri="{FF2B5EF4-FFF2-40B4-BE49-F238E27FC236}">
                <a16:creationId xmlns:a16="http://schemas.microsoft.com/office/drawing/2014/main" id="{4BA6A027-3090-080D-0BF6-16ED27ACB5CA}"/>
              </a:ext>
            </a:extLst>
          </p:cNvPr>
          <p:cNvCxnSpPr/>
          <p:nvPr userDrawn="1"/>
        </p:nvCxnSpPr>
        <p:spPr>
          <a:xfrm>
            <a:off x="2870926" y="0"/>
            <a:ext cx="7161919" cy="685800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Connettore diritto 43">
            <a:extLst>
              <a:ext uri="{FF2B5EF4-FFF2-40B4-BE49-F238E27FC236}">
                <a16:creationId xmlns:a16="http://schemas.microsoft.com/office/drawing/2014/main" id="{677C2D43-2124-BA27-F939-8114A1407279}"/>
              </a:ext>
            </a:extLst>
          </p:cNvPr>
          <p:cNvCxnSpPr/>
          <p:nvPr userDrawn="1"/>
        </p:nvCxnSpPr>
        <p:spPr>
          <a:xfrm>
            <a:off x="2938757" y="0"/>
            <a:ext cx="7161919" cy="685800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Connettore diritto 44">
            <a:extLst>
              <a:ext uri="{FF2B5EF4-FFF2-40B4-BE49-F238E27FC236}">
                <a16:creationId xmlns:a16="http://schemas.microsoft.com/office/drawing/2014/main" id="{CD608D40-A825-658E-A554-9591CB6F0915}"/>
              </a:ext>
            </a:extLst>
          </p:cNvPr>
          <p:cNvCxnSpPr/>
          <p:nvPr userDrawn="1"/>
        </p:nvCxnSpPr>
        <p:spPr>
          <a:xfrm>
            <a:off x="3006588" y="0"/>
            <a:ext cx="7161919" cy="685800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Connettore diritto 45">
            <a:extLst>
              <a:ext uri="{FF2B5EF4-FFF2-40B4-BE49-F238E27FC236}">
                <a16:creationId xmlns:a16="http://schemas.microsoft.com/office/drawing/2014/main" id="{1D932B66-B854-C16C-10B8-35CC18D3A869}"/>
              </a:ext>
            </a:extLst>
          </p:cNvPr>
          <p:cNvCxnSpPr/>
          <p:nvPr userDrawn="1"/>
        </p:nvCxnSpPr>
        <p:spPr>
          <a:xfrm>
            <a:off x="3074419" y="0"/>
            <a:ext cx="7161919" cy="685800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Connettore diritto 46">
            <a:extLst>
              <a:ext uri="{FF2B5EF4-FFF2-40B4-BE49-F238E27FC236}">
                <a16:creationId xmlns:a16="http://schemas.microsoft.com/office/drawing/2014/main" id="{B4C2A031-5EA2-D87E-171D-7E9DF2A66BA0}"/>
              </a:ext>
            </a:extLst>
          </p:cNvPr>
          <p:cNvCxnSpPr/>
          <p:nvPr userDrawn="1"/>
        </p:nvCxnSpPr>
        <p:spPr>
          <a:xfrm>
            <a:off x="3142250" y="0"/>
            <a:ext cx="7161919" cy="685800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Connettore diritto 47">
            <a:extLst>
              <a:ext uri="{FF2B5EF4-FFF2-40B4-BE49-F238E27FC236}">
                <a16:creationId xmlns:a16="http://schemas.microsoft.com/office/drawing/2014/main" id="{96586342-60EA-2904-AA28-38D69AA0012E}"/>
              </a:ext>
            </a:extLst>
          </p:cNvPr>
          <p:cNvCxnSpPr/>
          <p:nvPr userDrawn="1"/>
        </p:nvCxnSpPr>
        <p:spPr>
          <a:xfrm>
            <a:off x="3210081" y="0"/>
            <a:ext cx="7161919" cy="685800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Connettore diritto 48">
            <a:extLst>
              <a:ext uri="{FF2B5EF4-FFF2-40B4-BE49-F238E27FC236}">
                <a16:creationId xmlns:a16="http://schemas.microsoft.com/office/drawing/2014/main" id="{E145C350-0B92-6DD8-41C5-31BE79BE2694}"/>
              </a:ext>
            </a:extLst>
          </p:cNvPr>
          <p:cNvCxnSpPr/>
          <p:nvPr userDrawn="1"/>
        </p:nvCxnSpPr>
        <p:spPr>
          <a:xfrm>
            <a:off x="3277912" y="0"/>
            <a:ext cx="7161919" cy="685800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Connettore diritto 49">
            <a:extLst>
              <a:ext uri="{FF2B5EF4-FFF2-40B4-BE49-F238E27FC236}">
                <a16:creationId xmlns:a16="http://schemas.microsoft.com/office/drawing/2014/main" id="{46BC68F6-8FB0-450B-1E0A-F13497F10279}"/>
              </a:ext>
            </a:extLst>
          </p:cNvPr>
          <p:cNvCxnSpPr/>
          <p:nvPr userDrawn="1"/>
        </p:nvCxnSpPr>
        <p:spPr>
          <a:xfrm>
            <a:off x="3345743" y="0"/>
            <a:ext cx="7161919" cy="685800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Connettore diritto 50">
            <a:extLst>
              <a:ext uri="{FF2B5EF4-FFF2-40B4-BE49-F238E27FC236}">
                <a16:creationId xmlns:a16="http://schemas.microsoft.com/office/drawing/2014/main" id="{FD240509-A896-7FED-AECD-1C9D8A94C0B7}"/>
              </a:ext>
            </a:extLst>
          </p:cNvPr>
          <p:cNvCxnSpPr/>
          <p:nvPr userDrawn="1"/>
        </p:nvCxnSpPr>
        <p:spPr>
          <a:xfrm>
            <a:off x="3413574" y="0"/>
            <a:ext cx="7161919" cy="685800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Connettore diritto 51">
            <a:extLst>
              <a:ext uri="{FF2B5EF4-FFF2-40B4-BE49-F238E27FC236}">
                <a16:creationId xmlns:a16="http://schemas.microsoft.com/office/drawing/2014/main" id="{CB4FB3CD-0B11-C8D1-1519-C33F3F3520EE}"/>
              </a:ext>
            </a:extLst>
          </p:cNvPr>
          <p:cNvCxnSpPr/>
          <p:nvPr userDrawn="1"/>
        </p:nvCxnSpPr>
        <p:spPr>
          <a:xfrm>
            <a:off x="3481405" y="0"/>
            <a:ext cx="7161919" cy="685800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Connettore diritto 52">
            <a:extLst>
              <a:ext uri="{FF2B5EF4-FFF2-40B4-BE49-F238E27FC236}">
                <a16:creationId xmlns:a16="http://schemas.microsoft.com/office/drawing/2014/main" id="{9B6B7804-C9FF-8E10-C1E9-6856191AF69C}"/>
              </a:ext>
            </a:extLst>
          </p:cNvPr>
          <p:cNvCxnSpPr/>
          <p:nvPr userDrawn="1"/>
        </p:nvCxnSpPr>
        <p:spPr>
          <a:xfrm>
            <a:off x="3549236" y="0"/>
            <a:ext cx="7161919" cy="685800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Connettore diritto 53">
            <a:extLst>
              <a:ext uri="{FF2B5EF4-FFF2-40B4-BE49-F238E27FC236}">
                <a16:creationId xmlns:a16="http://schemas.microsoft.com/office/drawing/2014/main" id="{FC72E56E-CB61-6AC8-39B9-ED1C78B86DC5}"/>
              </a:ext>
            </a:extLst>
          </p:cNvPr>
          <p:cNvCxnSpPr/>
          <p:nvPr userDrawn="1"/>
        </p:nvCxnSpPr>
        <p:spPr>
          <a:xfrm>
            <a:off x="3617067" y="0"/>
            <a:ext cx="7161919" cy="685800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Connettore diritto 54">
            <a:extLst>
              <a:ext uri="{FF2B5EF4-FFF2-40B4-BE49-F238E27FC236}">
                <a16:creationId xmlns:a16="http://schemas.microsoft.com/office/drawing/2014/main" id="{9246C996-7EEB-7F23-A230-DBFECCD2D141}"/>
              </a:ext>
            </a:extLst>
          </p:cNvPr>
          <p:cNvCxnSpPr/>
          <p:nvPr userDrawn="1"/>
        </p:nvCxnSpPr>
        <p:spPr>
          <a:xfrm>
            <a:off x="3684898" y="0"/>
            <a:ext cx="7161919" cy="685800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Connettore diritto 55">
            <a:extLst>
              <a:ext uri="{FF2B5EF4-FFF2-40B4-BE49-F238E27FC236}">
                <a16:creationId xmlns:a16="http://schemas.microsoft.com/office/drawing/2014/main" id="{63623C6B-1C1A-BD94-6890-6E901202289A}"/>
              </a:ext>
            </a:extLst>
          </p:cNvPr>
          <p:cNvCxnSpPr/>
          <p:nvPr userDrawn="1"/>
        </p:nvCxnSpPr>
        <p:spPr>
          <a:xfrm>
            <a:off x="3752729" y="0"/>
            <a:ext cx="7161919" cy="685800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Connettore diritto 58">
            <a:extLst>
              <a:ext uri="{FF2B5EF4-FFF2-40B4-BE49-F238E27FC236}">
                <a16:creationId xmlns:a16="http://schemas.microsoft.com/office/drawing/2014/main" id="{DEE45E18-440D-6732-F054-A1765A8D6DC7}"/>
              </a:ext>
            </a:extLst>
          </p:cNvPr>
          <p:cNvCxnSpPr>
            <a:cxnSpLocks/>
          </p:cNvCxnSpPr>
          <p:nvPr userDrawn="1"/>
        </p:nvCxnSpPr>
        <p:spPr>
          <a:xfrm rot="20858843" flipH="1">
            <a:off x="1713663" y="2782991"/>
            <a:ext cx="11229176" cy="2936123"/>
          </a:xfrm>
          <a:prstGeom prst="line">
            <a:avLst/>
          </a:prstGeom>
          <a:ln w="952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Connettore diritto 61">
            <a:extLst>
              <a:ext uri="{FF2B5EF4-FFF2-40B4-BE49-F238E27FC236}">
                <a16:creationId xmlns:a16="http://schemas.microsoft.com/office/drawing/2014/main" id="{B11B41BD-DD7B-02B8-E010-F811D325671E}"/>
              </a:ext>
            </a:extLst>
          </p:cNvPr>
          <p:cNvCxnSpPr>
            <a:cxnSpLocks/>
          </p:cNvCxnSpPr>
          <p:nvPr userDrawn="1"/>
        </p:nvCxnSpPr>
        <p:spPr>
          <a:xfrm rot="20858843" flipH="1">
            <a:off x="1723573" y="2828243"/>
            <a:ext cx="11229176" cy="2936123"/>
          </a:xfrm>
          <a:prstGeom prst="line">
            <a:avLst/>
          </a:prstGeom>
          <a:ln w="952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Connettore diritto 62">
            <a:extLst>
              <a:ext uri="{FF2B5EF4-FFF2-40B4-BE49-F238E27FC236}">
                <a16:creationId xmlns:a16="http://schemas.microsoft.com/office/drawing/2014/main" id="{22FD3925-2C75-DB47-EF8C-E3BC236FBB3B}"/>
              </a:ext>
            </a:extLst>
          </p:cNvPr>
          <p:cNvCxnSpPr>
            <a:cxnSpLocks/>
          </p:cNvCxnSpPr>
          <p:nvPr userDrawn="1"/>
        </p:nvCxnSpPr>
        <p:spPr>
          <a:xfrm rot="20858843" flipH="1">
            <a:off x="1733483" y="2873494"/>
            <a:ext cx="11229176" cy="2936123"/>
          </a:xfrm>
          <a:prstGeom prst="line">
            <a:avLst/>
          </a:prstGeom>
          <a:ln w="952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Connettore diritto 63">
            <a:extLst>
              <a:ext uri="{FF2B5EF4-FFF2-40B4-BE49-F238E27FC236}">
                <a16:creationId xmlns:a16="http://schemas.microsoft.com/office/drawing/2014/main" id="{097D5068-9103-7363-2B3C-5D73705A41D1}"/>
              </a:ext>
            </a:extLst>
          </p:cNvPr>
          <p:cNvCxnSpPr>
            <a:cxnSpLocks/>
          </p:cNvCxnSpPr>
          <p:nvPr userDrawn="1"/>
        </p:nvCxnSpPr>
        <p:spPr>
          <a:xfrm rot="20858843" flipH="1">
            <a:off x="1743393" y="2918746"/>
            <a:ext cx="11229176" cy="2936123"/>
          </a:xfrm>
          <a:prstGeom prst="line">
            <a:avLst/>
          </a:prstGeom>
          <a:ln w="952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Connettore diritto 64">
            <a:extLst>
              <a:ext uri="{FF2B5EF4-FFF2-40B4-BE49-F238E27FC236}">
                <a16:creationId xmlns:a16="http://schemas.microsoft.com/office/drawing/2014/main" id="{E4B20B4D-83FB-4F70-BB57-2E83D4747B55}"/>
              </a:ext>
            </a:extLst>
          </p:cNvPr>
          <p:cNvCxnSpPr>
            <a:cxnSpLocks/>
          </p:cNvCxnSpPr>
          <p:nvPr userDrawn="1"/>
        </p:nvCxnSpPr>
        <p:spPr>
          <a:xfrm rot="20858843" flipH="1">
            <a:off x="1753303" y="2963998"/>
            <a:ext cx="11229176" cy="2936123"/>
          </a:xfrm>
          <a:prstGeom prst="line">
            <a:avLst/>
          </a:prstGeom>
          <a:ln w="952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Connettore diritto 65">
            <a:extLst>
              <a:ext uri="{FF2B5EF4-FFF2-40B4-BE49-F238E27FC236}">
                <a16:creationId xmlns:a16="http://schemas.microsoft.com/office/drawing/2014/main" id="{71288137-FE5F-3248-61F5-74FE1268CE12}"/>
              </a:ext>
            </a:extLst>
          </p:cNvPr>
          <p:cNvCxnSpPr>
            <a:cxnSpLocks/>
          </p:cNvCxnSpPr>
          <p:nvPr userDrawn="1"/>
        </p:nvCxnSpPr>
        <p:spPr>
          <a:xfrm rot="20858843" flipH="1">
            <a:off x="1763213" y="3009249"/>
            <a:ext cx="11229176" cy="2936123"/>
          </a:xfrm>
          <a:prstGeom prst="line">
            <a:avLst/>
          </a:prstGeom>
          <a:ln w="952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Connettore diritto 66">
            <a:extLst>
              <a:ext uri="{FF2B5EF4-FFF2-40B4-BE49-F238E27FC236}">
                <a16:creationId xmlns:a16="http://schemas.microsoft.com/office/drawing/2014/main" id="{F428E5E3-0FF6-92EE-2946-709267703B02}"/>
              </a:ext>
            </a:extLst>
          </p:cNvPr>
          <p:cNvCxnSpPr>
            <a:cxnSpLocks/>
          </p:cNvCxnSpPr>
          <p:nvPr userDrawn="1"/>
        </p:nvCxnSpPr>
        <p:spPr>
          <a:xfrm rot="20858843" flipH="1">
            <a:off x="1773123" y="3054501"/>
            <a:ext cx="11229176" cy="2936123"/>
          </a:xfrm>
          <a:prstGeom prst="line">
            <a:avLst/>
          </a:prstGeom>
          <a:ln w="952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Connettore diritto 67">
            <a:extLst>
              <a:ext uri="{FF2B5EF4-FFF2-40B4-BE49-F238E27FC236}">
                <a16:creationId xmlns:a16="http://schemas.microsoft.com/office/drawing/2014/main" id="{2B9C936D-5D0E-62EF-3328-C6D069E2C2C2}"/>
              </a:ext>
            </a:extLst>
          </p:cNvPr>
          <p:cNvCxnSpPr>
            <a:cxnSpLocks/>
          </p:cNvCxnSpPr>
          <p:nvPr userDrawn="1"/>
        </p:nvCxnSpPr>
        <p:spPr>
          <a:xfrm rot="20858843" flipH="1">
            <a:off x="1783033" y="3099752"/>
            <a:ext cx="11229176" cy="2936123"/>
          </a:xfrm>
          <a:prstGeom prst="line">
            <a:avLst/>
          </a:prstGeom>
          <a:ln w="952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Connettore diritto 68">
            <a:extLst>
              <a:ext uri="{FF2B5EF4-FFF2-40B4-BE49-F238E27FC236}">
                <a16:creationId xmlns:a16="http://schemas.microsoft.com/office/drawing/2014/main" id="{ED0DA257-D968-70C6-F1E2-EA3BAE58342E}"/>
              </a:ext>
            </a:extLst>
          </p:cNvPr>
          <p:cNvCxnSpPr>
            <a:cxnSpLocks/>
          </p:cNvCxnSpPr>
          <p:nvPr userDrawn="1"/>
        </p:nvCxnSpPr>
        <p:spPr>
          <a:xfrm rot="20858843" flipH="1">
            <a:off x="1792943" y="3145004"/>
            <a:ext cx="11229176" cy="2936123"/>
          </a:xfrm>
          <a:prstGeom prst="line">
            <a:avLst/>
          </a:prstGeom>
          <a:ln w="952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Connettore diritto 69">
            <a:extLst>
              <a:ext uri="{FF2B5EF4-FFF2-40B4-BE49-F238E27FC236}">
                <a16:creationId xmlns:a16="http://schemas.microsoft.com/office/drawing/2014/main" id="{12799BCD-7467-E460-CB4E-2765243749A1}"/>
              </a:ext>
            </a:extLst>
          </p:cNvPr>
          <p:cNvCxnSpPr>
            <a:cxnSpLocks/>
          </p:cNvCxnSpPr>
          <p:nvPr userDrawn="1"/>
        </p:nvCxnSpPr>
        <p:spPr>
          <a:xfrm rot="20858843" flipH="1">
            <a:off x="1802853" y="3190255"/>
            <a:ext cx="11229176" cy="2936123"/>
          </a:xfrm>
          <a:prstGeom prst="line">
            <a:avLst/>
          </a:prstGeom>
          <a:ln w="952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Connettore diritto 70">
            <a:extLst>
              <a:ext uri="{FF2B5EF4-FFF2-40B4-BE49-F238E27FC236}">
                <a16:creationId xmlns:a16="http://schemas.microsoft.com/office/drawing/2014/main" id="{63FB9D8D-0FA0-A6FF-60D6-3CFAB310AED7}"/>
              </a:ext>
            </a:extLst>
          </p:cNvPr>
          <p:cNvCxnSpPr>
            <a:cxnSpLocks/>
          </p:cNvCxnSpPr>
          <p:nvPr userDrawn="1"/>
        </p:nvCxnSpPr>
        <p:spPr>
          <a:xfrm rot="20858843" flipH="1">
            <a:off x="1812763" y="3235507"/>
            <a:ext cx="11229176" cy="2936123"/>
          </a:xfrm>
          <a:prstGeom prst="line">
            <a:avLst/>
          </a:prstGeom>
          <a:ln w="952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Connettore diritto 71">
            <a:extLst>
              <a:ext uri="{FF2B5EF4-FFF2-40B4-BE49-F238E27FC236}">
                <a16:creationId xmlns:a16="http://schemas.microsoft.com/office/drawing/2014/main" id="{E960AB7D-9252-E41C-A729-A914E2599814}"/>
              </a:ext>
            </a:extLst>
          </p:cNvPr>
          <p:cNvCxnSpPr>
            <a:cxnSpLocks/>
          </p:cNvCxnSpPr>
          <p:nvPr userDrawn="1"/>
        </p:nvCxnSpPr>
        <p:spPr>
          <a:xfrm rot="20858843" flipH="1">
            <a:off x="1822673" y="3280759"/>
            <a:ext cx="11229176" cy="2936123"/>
          </a:xfrm>
          <a:prstGeom prst="line">
            <a:avLst/>
          </a:prstGeom>
          <a:ln w="952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Connettore diritto 72">
            <a:extLst>
              <a:ext uri="{FF2B5EF4-FFF2-40B4-BE49-F238E27FC236}">
                <a16:creationId xmlns:a16="http://schemas.microsoft.com/office/drawing/2014/main" id="{52E312F5-D780-FF8C-4CC4-85014B495134}"/>
              </a:ext>
            </a:extLst>
          </p:cNvPr>
          <p:cNvCxnSpPr>
            <a:cxnSpLocks/>
          </p:cNvCxnSpPr>
          <p:nvPr userDrawn="1"/>
        </p:nvCxnSpPr>
        <p:spPr>
          <a:xfrm rot="20858843" flipH="1">
            <a:off x="1832583" y="3326010"/>
            <a:ext cx="11229176" cy="2936123"/>
          </a:xfrm>
          <a:prstGeom prst="line">
            <a:avLst/>
          </a:prstGeom>
          <a:ln w="952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Connettore diritto 73">
            <a:extLst>
              <a:ext uri="{FF2B5EF4-FFF2-40B4-BE49-F238E27FC236}">
                <a16:creationId xmlns:a16="http://schemas.microsoft.com/office/drawing/2014/main" id="{4D288096-A613-FA4B-1390-AE73895B597C}"/>
              </a:ext>
            </a:extLst>
          </p:cNvPr>
          <p:cNvCxnSpPr>
            <a:cxnSpLocks/>
          </p:cNvCxnSpPr>
          <p:nvPr userDrawn="1"/>
        </p:nvCxnSpPr>
        <p:spPr>
          <a:xfrm rot="20858843" flipH="1">
            <a:off x="1842493" y="3371262"/>
            <a:ext cx="11229176" cy="2936123"/>
          </a:xfrm>
          <a:prstGeom prst="line">
            <a:avLst/>
          </a:prstGeom>
          <a:ln w="952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Connettore diritto 74">
            <a:extLst>
              <a:ext uri="{FF2B5EF4-FFF2-40B4-BE49-F238E27FC236}">
                <a16:creationId xmlns:a16="http://schemas.microsoft.com/office/drawing/2014/main" id="{7671AD9E-35A4-47BD-2897-B01449A62455}"/>
              </a:ext>
            </a:extLst>
          </p:cNvPr>
          <p:cNvCxnSpPr>
            <a:cxnSpLocks/>
          </p:cNvCxnSpPr>
          <p:nvPr userDrawn="1"/>
        </p:nvCxnSpPr>
        <p:spPr>
          <a:xfrm rot="20858843" flipH="1">
            <a:off x="1852403" y="3416513"/>
            <a:ext cx="11229176" cy="2936123"/>
          </a:xfrm>
          <a:prstGeom prst="line">
            <a:avLst/>
          </a:prstGeom>
          <a:ln w="952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Connettore diritto 75">
            <a:extLst>
              <a:ext uri="{FF2B5EF4-FFF2-40B4-BE49-F238E27FC236}">
                <a16:creationId xmlns:a16="http://schemas.microsoft.com/office/drawing/2014/main" id="{983FA96B-AEB9-0702-3210-06BECB3A4B28}"/>
              </a:ext>
            </a:extLst>
          </p:cNvPr>
          <p:cNvCxnSpPr>
            <a:cxnSpLocks/>
          </p:cNvCxnSpPr>
          <p:nvPr userDrawn="1"/>
        </p:nvCxnSpPr>
        <p:spPr>
          <a:xfrm rot="20858843" flipH="1">
            <a:off x="1862313" y="3461765"/>
            <a:ext cx="11229176" cy="2936123"/>
          </a:xfrm>
          <a:prstGeom prst="line">
            <a:avLst/>
          </a:prstGeom>
          <a:ln w="952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Connettore diritto 76">
            <a:extLst>
              <a:ext uri="{FF2B5EF4-FFF2-40B4-BE49-F238E27FC236}">
                <a16:creationId xmlns:a16="http://schemas.microsoft.com/office/drawing/2014/main" id="{75745939-7F34-3BF9-DCE1-41F49E12EDCA}"/>
              </a:ext>
            </a:extLst>
          </p:cNvPr>
          <p:cNvCxnSpPr>
            <a:cxnSpLocks/>
          </p:cNvCxnSpPr>
          <p:nvPr userDrawn="1"/>
        </p:nvCxnSpPr>
        <p:spPr>
          <a:xfrm rot="20858843" flipH="1">
            <a:off x="1872223" y="3507016"/>
            <a:ext cx="11229176" cy="2936123"/>
          </a:xfrm>
          <a:prstGeom prst="line">
            <a:avLst/>
          </a:prstGeom>
          <a:ln w="952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Connettore diritto 77">
            <a:extLst>
              <a:ext uri="{FF2B5EF4-FFF2-40B4-BE49-F238E27FC236}">
                <a16:creationId xmlns:a16="http://schemas.microsoft.com/office/drawing/2014/main" id="{A735375F-8170-1A34-8497-1169CE31B670}"/>
              </a:ext>
            </a:extLst>
          </p:cNvPr>
          <p:cNvCxnSpPr>
            <a:cxnSpLocks/>
          </p:cNvCxnSpPr>
          <p:nvPr userDrawn="1"/>
        </p:nvCxnSpPr>
        <p:spPr>
          <a:xfrm rot="20858843" flipH="1">
            <a:off x="1882133" y="3552268"/>
            <a:ext cx="11229176" cy="2936123"/>
          </a:xfrm>
          <a:prstGeom prst="line">
            <a:avLst/>
          </a:prstGeom>
          <a:ln w="952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Connettore diritto 78">
            <a:extLst>
              <a:ext uri="{FF2B5EF4-FFF2-40B4-BE49-F238E27FC236}">
                <a16:creationId xmlns:a16="http://schemas.microsoft.com/office/drawing/2014/main" id="{EEE540CD-ECE9-E399-F7C5-D1B4C003C90C}"/>
              </a:ext>
            </a:extLst>
          </p:cNvPr>
          <p:cNvCxnSpPr>
            <a:cxnSpLocks/>
          </p:cNvCxnSpPr>
          <p:nvPr userDrawn="1"/>
        </p:nvCxnSpPr>
        <p:spPr>
          <a:xfrm rot="20858843" flipH="1">
            <a:off x="1892043" y="3597520"/>
            <a:ext cx="11229176" cy="2936123"/>
          </a:xfrm>
          <a:prstGeom prst="line">
            <a:avLst/>
          </a:prstGeom>
          <a:ln w="952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Connettore diritto 79">
            <a:extLst>
              <a:ext uri="{FF2B5EF4-FFF2-40B4-BE49-F238E27FC236}">
                <a16:creationId xmlns:a16="http://schemas.microsoft.com/office/drawing/2014/main" id="{33828D38-D430-79C5-E7C8-706D74690036}"/>
              </a:ext>
            </a:extLst>
          </p:cNvPr>
          <p:cNvCxnSpPr>
            <a:cxnSpLocks/>
          </p:cNvCxnSpPr>
          <p:nvPr userDrawn="1"/>
        </p:nvCxnSpPr>
        <p:spPr>
          <a:xfrm rot="20858843" flipH="1">
            <a:off x="1901953" y="3642771"/>
            <a:ext cx="11229176" cy="2936123"/>
          </a:xfrm>
          <a:prstGeom prst="line">
            <a:avLst/>
          </a:prstGeom>
          <a:ln w="952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Connettore diritto 80">
            <a:extLst>
              <a:ext uri="{FF2B5EF4-FFF2-40B4-BE49-F238E27FC236}">
                <a16:creationId xmlns:a16="http://schemas.microsoft.com/office/drawing/2014/main" id="{3D58435A-D71D-E8AA-941C-0B9286B372F5}"/>
              </a:ext>
            </a:extLst>
          </p:cNvPr>
          <p:cNvCxnSpPr>
            <a:cxnSpLocks/>
          </p:cNvCxnSpPr>
          <p:nvPr userDrawn="1"/>
        </p:nvCxnSpPr>
        <p:spPr>
          <a:xfrm rot="20858843" flipH="1">
            <a:off x="1911863" y="3688023"/>
            <a:ext cx="11229176" cy="2936123"/>
          </a:xfrm>
          <a:prstGeom prst="line">
            <a:avLst/>
          </a:prstGeom>
          <a:ln w="952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Connettore diritto 81">
            <a:extLst>
              <a:ext uri="{FF2B5EF4-FFF2-40B4-BE49-F238E27FC236}">
                <a16:creationId xmlns:a16="http://schemas.microsoft.com/office/drawing/2014/main" id="{A4164AEF-F7EA-15E3-9841-85F6EECED237}"/>
              </a:ext>
            </a:extLst>
          </p:cNvPr>
          <p:cNvCxnSpPr>
            <a:cxnSpLocks/>
          </p:cNvCxnSpPr>
          <p:nvPr userDrawn="1"/>
        </p:nvCxnSpPr>
        <p:spPr>
          <a:xfrm rot="20858843" flipH="1">
            <a:off x="1921773" y="3733274"/>
            <a:ext cx="11229176" cy="2936123"/>
          </a:xfrm>
          <a:prstGeom prst="line">
            <a:avLst/>
          </a:prstGeom>
          <a:ln w="952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Connettore diritto 82">
            <a:extLst>
              <a:ext uri="{FF2B5EF4-FFF2-40B4-BE49-F238E27FC236}">
                <a16:creationId xmlns:a16="http://schemas.microsoft.com/office/drawing/2014/main" id="{E7057F08-54DD-770F-6D56-675D9E440DB9}"/>
              </a:ext>
            </a:extLst>
          </p:cNvPr>
          <p:cNvCxnSpPr>
            <a:cxnSpLocks/>
          </p:cNvCxnSpPr>
          <p:nvPr userDrawn="1"/>
        </p:nvCxnSpPr>
        <p:spPr>
          <a:xfrm rot="20858843" flipH="1">
            <a:off x="1931683" y="3778526"/>
            <a:ext cx="11229176" cy="2936123"/>
          </a:xfrm>
          <a:prstGeom prst="line">
            <a:avLst/>
          </a:prstGeom>
          <a:ln w="952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Connettore diritto 83">
            <a:extLst>
              <a:ext uri="{FF2B5EF4-FFF2-40B4-BE49-F238E27FC236}">
                <a16:creationId xmlns:a16="http://schemas.microsoft.com/office/drawing/2014/main" id="{1A331C38-36F3-FF0F-4D66-D551DD4EBC38}"/>
              </a:ext>
            </a:extLst>
          </p:cNvPr>
          <p:cNvCxnSpPr>
            <a:cxnSpLocks/>
          </p:cNvCxnSpPr>
          <p:nvPr userDrawn="1"/>
        </p:nvCxnSpPr>
        <p:spPr>
          <a:xfrm rot="20858843" flipH="1">
            <a:off x="1941593" y="3823778"/>
            <a:ext cx="11229176" cy="2936123"/>
          </a:xfrm>
          <a:prstGeom prst="line">
            <a:avLst/>
          </a:prstGeom>
          <a:ln w="952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Connettore diritto 84">
            <a:extLst>
              <a:ext uri="{FF2B5EF4-FFF2-40B4-BE49-F238E27FC236}">
                <a16:creationId xmlns:a16="http://schemas.microsoft.com/office/drawing/2014/main" id="{4EE93ECA-860A-F8B1-4D79-0EBB30DADDAD}"/>
              </a:ext>
            </a:extLst>
          </p:cNvPr>
          <p:cNvCxnSpPr>
            <a:cxnSpLocks/>
          </p:cNvCxnSpPr>
          <p:nvPr userDrawn="1"/>
        </p:nvCxnSpPr>
        <p:spPr>
          <a:xfrm rot="20858843" flipH="1">
            <a:off x="1951503" y="3869029"/>
            <a:ext cx="11229176" cy="2936123"/>
          </a:xfrm>
          <a:prstGeom prst="line">
            <a:avLst/>
          </a:prstGeom>
          <a:ln w="952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Connettore diritto 85">
            <a:extLst>
              <a:ext uri="{FF2B5EF4-FFF2-40B4-BE49-F238E27FC236}">
                <a16:creationId xmlns:a16="http://schemas.microsoft.com/office/drawing/2014/main" id="{76DB2E6F-A04F-15C7-2E5B-2C7C94D0888F}"/>
              </a:ext>
            </a:extLst>
          </p:cNvPr>
          <p:cNvCxnSpPr>
            <a:cxnSpLocks/>
          </p:cNvCxnSpPr>
          <p:nvPr userDrawn="1"/>
        </p:nvCxnSpPr>
        <p:spPr>
          <a:xfrm rot="20858843" flipH="1">
            <a:off x="1961413" y="3914281"/>
            <a:ext cx="11229176" cy="2936123"/>
          </a:xfrm>
          <a:prstGeom prst="line">
            <a:avLst/>
          </a:prstGeom>
          <a:ln w="952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Connettore diritto 86">
            <a:extLst>
              <a:ext uri="{FF2B5EF4-FFF2-40B4-BE49-F238E27FC236}">
                <a16:creationId xmlns:a16="http://schemas.microsoft.com/office/drawing/2014/main" id="{D5C82D09-49A3-B2D2-90AD-2F1F13E3F847}"/>
              </a:ext>
            </a:extLst>
          </p:cNvPr>
          <p:cNvCxnSpPr>
            <a:cxnSpLocks/>
          </p:cNvCxnSpPr>
          <p:nvPr userDrawn="1"/>
        </p:nvCxnSpPr>
        <p:spPr>
          <a:xfrm rot="20858843" flipH="1">
            <a:off x="1971323" y="3959532"/>
            <a:ext cx="11229176" cy="2936123"/>
          </a:xfrm>
          <a:prstGeom prst="line">
            <a:avLst/>
          </a:prstGeom>
          <a:ln w="952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Connettore diritto 87">
            <a:extLst>
              <a:ext uri="{FF2B5EF4-FFF2-40B4-BE49-F238E27FC236}">
                <a16:creationId xmlns:a16="http://schemas.microsoft.com/office/drawing/2014/main" id="{CCCB10D2-EB53-BED8-2C9A-8D2E8E03FA61}"/>
              </a:ext>
            </a:extLst>
          </p:cNvPr>
          <p:cNvCxnSpPr>
            <a:cxnSpLocks/>
          </p:cNvCxnSpPr>
          <p:nvPr userDrawn="1"/>
        </p:nvCxnSpPr>
        <p:spPr>
          <a:xfrm rot="20858843" flipH="1">
            <a:off x="1981233" y="4004784"/>
            <a:ext cx="11229176" cy="2936123"/>
          </a:xfrm>
          <a:prstGeom prst="line">
            <a:avLst/>
          </a:prstGeom>
          <a:ln w="952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Connettore diritto 88">
            <a:extLst>
              <a:ext uri="{FF2B5EF4-FFF2-40B4-BE49-F238E27FC236}">
                <a16:creationId xmlns:a16="http://schemas.microsoft.com/office/drawing/2014/main" id="{835FADEA-8A04-41CD-CE02-887815C278BD}"/>
              </a:ext>
            </a:extLst>
          </p:cNvPr>
          <p:cNvCxnSpPr>
            <a:cxnSpLocks/>
          </p:cNvCxnSpPr>
          <p:nvPr userDrawn="1"/>
        </p:nvCxnSpPr>
        <p:spPr>
          <a:xfrm rot="20858843" flipH="1">
            <a:off x="1991143" y="4050035"/>
            <a:ext cx="11229176" cy="2936123"/>
          </a:xfrm>
          <a:prstGeom prst="line">
            <a:avLst/>
          </a:prstGeom>
          <a:ln w="952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Connettore diritto 89">
            <a:extLst>
              <a:ext uri="{FF2B5EF4-FFF2-40B4-BE49-F238E27FC236}">
                <a16:creationId xmlns:a16="http://schemas.microsoft.com/office/drawing/2014/main" id="{E8A9E53C-E294-C59D-7953-0CB472579B9B}"/>
              </a:ext>
            </a:extLst>
          </p:cNvPr>
          <p:cNvCxnSpPr>
            <a:cxnSpLocks/>
          </p:cNvCxnSpPr>
          <p:nvPr userDrawn="1"/>
        </p:nvCxnSpPr>
        <p:spPr>
          <a:xfrm rot="20858843" flipH="1">
            <a:off x="2001053" y="4095287"/>
            <a:ext cx="11229176" cy="2936123"/>
          </a:xfrm>
          <a:prstGeom prst="line">
            <a:avLst/>
          </a:prstGeom>
          <a:ln w="952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Connettore diritto 90">
            <a:extLst>
              <a:ext uri="{FF2B5EF4-FFF2-40B4-BE49-F238E27FC236}">
                <a16:creationId xmlns:a16="http://schemas.microsoft.com/office/drawing/2014/main" id="{68854892-B397-C924-3014-3723F2A7802C}"/>
              </a:ext>
            </a:extLst>
          </p:cNvPr>
          <p:cNvCxnSpPr>
            <a:cxnSpLocks/>
          </p:cNvCxnSpPr>
          <p:nvPr userDrawn="1"/>
        </p:nvCxnSpPr>
        <p:spPr>
          <a:xfrm rot="20858843" flipH="1">
            <a:off x="2010963" y="4140539"/>
            <a:ext cx="11229176" cy="2936123"/>
          </a:xfrm>
          <a:prstGeom prst="line">
            <a:avLst/>
          </a:prstGeom>
          <a:ln w="952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Connettore diritto 91">
            <a:extLst>
              <a:ext uri="{FF2B5EF4-FFF2-40B4-BE49-F238E27FC236}">
                <a16:creationId xmlns:a16="http://schemas.microsoft.com/office/drawing/2014/main" id="{77A7F639-4542-F799-D1AB-62203BE3ABDC}"/>
              </a:ext>
            </a:extLst>
          </p:cNvPr>
          <p:cNvCxnSpPr>
            <a:cxnSpLocks/>
          </p:cNvCxnSpPr>
          <p:nvPr userDrawn="1"/>
        </p:nvCxnSpPr>
        <p:spPr>
          <a:xfrm rot="20858843" flipH="1">
            <a:off x="2020873" y="4185790"/>
            <a:ext cx="11229176" cy="2936123"/>
          </a:xfrm>
          <a:prstGeom prst="line">
            <a:avLst/>
          </a:prstGeom>
          <a:ln w="952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Connettore diritto 92">
            <a:extLst>
              <a:ext uri="{FF2B5EF4-FFF2-40B4-BE49-F238E27FC236}">
                <a16:creationId xmlns:a16="http://schemas.microsoft.com/office/drawing/2014/main" id="{18B2F0D1-D660-6424-A93C-2B2DFDB06810}"/>
              </a:ext>
            </a:extLst>
          </p:cNvPr>
          <p:cNvCxnSpPr>
            <a:cxnSpLocks/>
          </p:cNvCxnSpPr>
          <p:nvPr userDrawn="1"/>
        </p:nvCxnSpPr>
        <p:spPr>
          <a:xfrm rot="20858843" flipH="1">
            <a:off x="2030783" y="4231042"/>
            <a:ext cx="11229176" cy="2936123"/>
          </a:xfrm>
          <a:prstGeom prst="line">
            <a:avLst/>
          </a:prstGeom>
          <a:ln w="952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Connettore diritto 93">
            <a:extLst>
              <a:ext uri="{FF2B5EF4-FFF2-40B4-BE49-F238E27FC236}">
                <a16:creationId xmlns:a16="http://schemas.microsoft.com/office/drawing/2014/main" id="{2C9FCF58-3C67-A00F-F95B-94071301BBB8}"/>
              </a:ext>
            </a:extLst>
          </p:cNvPr>
          <p:cNvCxnSpPr>
            <a:cxnSpLocks/>
          </p:cNvCxnSpPr>
          <p:nvPr userDrawn="1"/>
        </p:nvCxnSpPr>
        <p:spPr>
          <a:xfrm rot="20858843" flipH="1">
            <a:off x="2040693" y="4276293"/>
            <a:ext cx="11229176" cy="2936123"/>
          </a:xfrm>
          <a:prstGeom prst="line">
            <a:avLst/>
          </a:prstGeom>
          <a:ln w="952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Connettore diritto 94">
            <a:extLst>
              <a:ext uri="{FF2B5EF4-FFF2-40B4-BE49-F238E27FC236}">
                <a16:creationId xmlns:a16="http://schemas.microsoft.com/office/drawing/2014/main" id="{409840A1-7A38-4928-A4E1-E544B70EDA79}"/>
              </a:ext>
            </a:extLst>
          </p:cNvPr>
          <p:cNvCxnSpPr>
            <a:cxnSpLocks/>
          </p:cNvCxnSpPr>
          <p:nvPr userDrawn="1"/>
        </p:nvCxnSpPr>
        <p:spPr>
          <a:xfrm rot="20858843" flipH="1">
            <a:off x="2050603" y="4321545"/>
            <a:ext cx="11229176" cy="2936123"/>
          </a:xfrm>
          <a:prstGeom prst="line">
            <a:avLst/>
          </a:prstGeom>
          <a:ln w="952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Connettore diritto 95">
            <a:extLst>
              <a:ext uri="{FF2B5EF4-FFF2-40B4-BE49-F238E27FC236}">
                <a16:creationId xmlns:a16="http://schemas.microsoft.com/office/drawing/2014/main" id="{B17DB39F-07B8-2C9A-E141-BD7898710885}"/>
              </a:ext>
            </a:extLst>
          </p:cNvPr>
          <p:cNvCxnSpPr>
            <a:cxnSpLocks/>
          </p:cNvCxnSpPr>
          <p:nvPr userDrawn="1"/>
        </p:nvCxnSpPr>
        <p:spPr>
          <a:xfrm rot="20858843" flipH="1">
            <a:off x="2060513" y="4366796"/>
            <a:ext cx="11229176" cy="2936123"/>
          </a:xfrm>
          <a:prstGeom prst="line">
            <a:avLst/>
          </a:prstGeom>
          <a:ln w="952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Connettore diritto 96">
            <a:extLst>
              <a:ext uri="{FF2B5EF4-FFF2-40B4-BE49-F238E27FC236}">
                <a16:creationId xmlns:a16="http://schemas.microsoft.com/office/drawing/2014/main" id="{CBA503B9-1730-16D4-6B2A-7B64B591FE4A}"/>
              </a:ext>
            </a:extLst>
          </p:cNvPr>
          <p:cNvCxnSpPr>
            <a:cxnSpLocks/>
          </p:cNvCxnSpPr>
          <p:nvPr userDrawn="1"/>
        </p:nvCxnSpPr>
        <p:spPr>
          <a:xfrm rot="20858843" flipH="1">
            <a:off x="2070423" y="4412048"/>
            <a:ext cx="11229176" cy="2936123"/>
          </a:xfrm>
          <a:prstGeom prst="line">
            <a:avLst/>
          </a:prstGeom>
          <a:ln w="952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Connettore diritto 97">
            <a:extLst>
              <a:ext uri="{FF2B5EF4-FFF2-40B4-BE49-F238E27FC236}">
                <a16:creationId xmlns:a16="http://schemas.microsoft.com/office/drawing/2014/main" id="{7D44211F-5920-E717-A1D9-CEB910A8C55C}"/>
              </a:ext>
            </a:extLst>
          </p:cNvPr>
          <p:cNvCxnSpPr>
            <a:cxnSpLocks/>
          </p:cNvCxnSpPr>
          <p:nvPr userDrawn="1"/>
        </p:nvCxnSpPr>
        <p:spPr>
          <a:xfrm rot="20858843" flipH="1">
            <a:off x="2080333" y="4457300"/>
            <a:ext cx="11229176" cy="2936123"/>
          </a:xfrm>
          <a:prstGeom prst="line">
            <a:avLst/>
          </a:prstGeom>
          <a:ln w="952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Connettore diritto 98">
            <a:extLst>
              <a:ext uri="{FF2B5EF4-FFF2-40B4-BE49-F238E27FC236}">
                <a16:creationId xmlns:a16="http://schemas.microsoft.com/office/drawing/2014/main" id="{C8F5EB2D-741F-D2B8-246B-24F8F151ED0C}"/>
              </a:ext>
            </a:extLst>
          </p:cNvPr>
          <p:cNvCxnSpPr>
            <a:cxnSpLocks/>
          </p:cNvCxnSpPr>
          <p:nvPr userDrawn="1"/>
        </p:nvCxnSpPr>
        <p:spPr>
          <a:xfrm rot="20858843" flipH="1">
            <a:off x="2090243" y="4502551"/>
            <a:ext cx="11229176" cy="2936123"/>
          </a:xfrm>
          <a:prstGeom prst="line">
            <a:avLst/>
          </a:prstGeom>
          <a:ln w="952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Connettore diritto 99">
            <a:extLst>
              <a:ext uri="{FF2B5EF4-FFF2-40B4-BE49-F238E27FC236}">
                <a16:creationId xmlns:a16="http://schemas.microsoft.com/office/drawing/2014/main" id="{C7C71854-C152-0CDF-7718-91E0641ADD28}"/>
              </a:ext>
            </a:extLst>
          </p:cNvPr>
          <p:cNvCxnSpPr>
            <a:cxnSpLocks/>
          </p:cNvCxnSpPr>
          <p:nvPr userDrawn="1"/>
        </p:nvCxnSpPr>
        <p:spPr>
          <a:xfrm rot="20858843" flipH="1">
            <a:off x="2100153" y="4547803"/>
            <a:ext cx="11229176" cy="2936123"/>
          </a:xfrm>
          <a:prstGeom prst="line">
            <a:avLst/>
          </a:prstGeom>
          <a:ln w="952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1340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156082"/>
          </a:solidFill>
          <a:latin typeface="Abadi ExtraLight" panose="020B0204020104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badi ExtraLight" panose="020B0204020104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badi ExtraLight" panose="020B0204020104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badi ExtraLight" panose="020B0204020104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badi ExtraLight" panose="020B0204020104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badi ExtraLight" panose="020B0204020104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150.png"/><Relationship Id="rId7" Type="http://schemas.openxmlformats.org/officeDocument/2006/relationships/image" Target="../media/image6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19.png"/><Relationship Id="rId7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8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19.png"/><Relationship Id="rId7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19.png"/><Relationship Id="rId7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png"/><Relationship Id="rId7" Type="http://schemas.openxmlformats.org/officeDocument/2006/relationships/image" Target="../media/image24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6.png"/><Relationship Id="rId4" Type="http://schemas.openxmlformats.org/officeDocument/2006/relationships/image" Target="../media/image9.svg"/><Relationship Id="rId9" Type="http://schemas.openxmlformats.org/officeDocument/2006/relationships/image" Target="../media/image7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4.svg"/><Relationship Id="rId7" Type="http://schemas.openxmlformats.org/officeDocument/2006/relationships/image" Target="../media/image5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7.svg"/><Relationship Id="rId4" Type="http://schemas.openxmlformats.org/officeDocument/2006/relationships/image" Target="../media/image6.png"/><Relationship Id="rId9" Type="http://schemas.openxmlformats.org/officeDocument/2006/relationships/image" Target="../media/image3.sv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41.jp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12" Type="http://schemas.openxmlformats.org/officeDocument/2006/relationships/image" Target="../media/image4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11" Type="http://schemas.openxmlformats.org/officeDocument/2006/relationships/image" Target="../media/image39.jpeg"/><Relationship Id="rId5" Type="http://schemas.openxmlformats.org/officeDocument/2006/relationships/image" Target="../media/image33.jpeg"/><Relationship Id="rId10" Type="http://schemas.openxmlformats.org/officeDocument/2006/relationships/image" Target="../media/image38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Relationship Id="rId1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1.png"/><Relationship Id="rId7" Type="http://schemas.openxmlformats.org/officeDocument/2006/relationships/image" Target="../media/image3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00.png"/><Relationship Id="rId4" Type="http://schemas.openxmlformats.org/officeDocument/2006/relationships/image" Target="../media/image9.png"/><Relationship Id="rId9" Type="http://schemas.openxmlformats.org/officeDocument/2006/relationships/image" Target="../media/image7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7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6.png"/><Relationship Id="rId5" Type="http://schemas.openxmlformats.org/officeDocument/2006/relationships/image" Target="../media/image13.png"/><Relationship Id="rId10" Type="http://schemas.openxmlformats.org/officeDocument/2006/relationships/image" Target="../media/image3.svg"/><Relationship Id="rId4" Type="http://schemas.openxmlformats.org/officeDocument/2006/relationships/image" Target="../media/image12.png"/><Relationship Id="rId9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7" Type="http://schemas.openxmlformats.org/officeDocument/2006/relationships/image" Target="../media/image7.sv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4A65D17-36EF-7828-810A-0D40A50396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2138" y="1463040"/>
            <a:ext cx="10553256" cy="3052762"/>
          </a:xfrm>
        </p:spPr>
        <p:txBody>
          <a:bodyPr>
            <a:noAutofit/>
          </a:bodyPr>
          <a:lstStyle/>
          <a:p>
            <a:pPr algn="r"/>
            <a:r>
              <a:rPr lang="it-IT" sz="4400" b="1" dirty="0">
                <a:solidFill>
                  <a:schemeClr val="accent1"/>
                </a:solidFill>
                <a:latin typeface="Abadi ExtraLight" panose="020B0204020104020204" pitchFamily="34" charset="0"/>
              </a:rPr>
              <a:t>Modelli di AI e processi decisionali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CA07421-BB25-2621-A51B-64C639FA60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91394" y="4757504"/>
            <a:ext cx="9144000" cy="1655762"/>
          </a:xfrm>
        </p:spPr>
        <p:txBody>
          <a:bodyPr>
            <a:normAutofit/>
          </a:bodyPr>
          <a:lstStyle/>
          <a:p>
            <a:pPr algn="r"/>
            <a:r>
              <a:rPr lang="it-IT" b="1" i="0" u="none" strike="noStrike" baseline="0" dirty="0">
                <a:latin typeface="Abadi ExtraLight" panose="020B0204020104020204" pitchFamily="34" charset="0"/>
              </a:rPr>
              <a:t>Riccardo Rovatti</a:t>
            </a:r>
          </a:p>
          <a:p>
            <a:pPr algn="r"/>
            <a:r>
              <a:rPr lang="it-IT" sz="1600" b="1" dirty="0">
                <a:latin typeface="Abadi ExtraLight" panose="020B0204020104020204" pitchFamily="34" charset="0"/>
                <a:cs typeface="Courier New" panose="02070309020205020404" pitchFamily="49" charset="0"/>
              </a:rPr>
              <a:t>riccardo.rovatti@unibo.it</a:t>
            </a:r>
          </a:p>
          <a:p>
            <a:pPr algn="r"/>
            <a:r>
              <a:rPr lang="it-IT" dirty="0">
                <a:latin typeface="Abadi ExtraLight" panose="020B0204020104020204" pitchFamily="34" charset="0"/>
              </a:rPr>
              <a:t>26/01/2026</a:t>
            </a:r>
            <a:endParaRPr lang="it-IT" sz="3200" dirty="0">
              <a:latin typeface="Abadi ExtraLight" panose="020B0204020104020204" pitchFamily="34" charset="0"/>
            </a:endParaRPr>
          </a:p>
        </p:txBody>
      </p:sp>
      <p:sp>
        <p:nvSpPr>
          <p:cNvPr id="4" name="Sottotitolo 2">
            <a:extLst>
              <a:ext uri="{FF2B5EF4-FFF2-40B4-BE49-F238E27FC236}">
                <a16:creationId xmlns:a16="http://schemas.microsoft.com/office/drawing/2014/main" id="{AF267701-0240-0031-5957-6AFBA2A97880}"/>
              </a:ext>
            </a:extLst>
          </p:cNvPr>
          <p:cNvSpPr txBox="1">
            <a:spLocks/>
          </p:cNvSpPr>
          <p:nvPr/>
        </p:nvSpPr>
        <p:spPr>
          <a:xfrm>
            <a:off x="4052348" y="-941546"/>
            <a:ext cx="4221109" cy="3846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sz="1200" b="1" i="1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947F1411-2403-D83B-02D4-1B2FBFBA574E}"/>
              </a:ext>
            </a:extLst>
          </p:cNvPr>
          <p:cNvSpPr txBox="1"/>
          <p:nvPr/>
        </p:nvSpPr>
        <p:spPr>
          <a:xfrm>
            <a:off x="9733594" y="0"/>
            <a:ext cx="2449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dirty="0">
                <a:latin typeface="Abadi ExtraLight" panose="020B0204020104020204" pitchFamily="34" charset="0"/>
              </a:rPr>
              <a:t>I pubblici poteri</a:t>
            </a:r>
          </a:p>
          <a:p>
            <a:pPr algn="r"/>
            <a:r>
              <a:rPr lang="it-IT" sz="1400" dirty="0">
                <a:latin typeface="Abadi ExtraLight" panose="020B0204020104020204" pitchFamily="34" charset="0"/>
              </a:rPr>
              <a:t>e l’intelligenza artificiale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3776ECBA-AB32-5539-291A-28D47D8BAD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79" y="1042"/>
            <a:ext cx="2123768" cy="1220296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6D319A4F-8850-D34F-5F6B-A8EF89F9068D}"/>
              </a:ext>
            </a:extLst>
          </p:cNvPr>
          <p:cNvSpPr txBox="1"/>
          <p:nvPr/>
        </p:nvSpPr>
        <p:spPr>
          <a:xfrm>
            <a:off x="-70755" y="1221338"/>
            <a:ext cx="20345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latin typeface="Kunstler Script" panose="030304020206070D0D06" pitchFamily="66" charset="0"/>
              </a:rPr>
              <a:t>Ufficio studi e formazione della </a:t>
            </a:r>
          </a:p>
          <a:p>
            <a:r>
              <a:rPr lang="it-IT" b="1" dirty="0">
                <a:latin typeface="Kunstler Script" panose="030304020206070D0D06" pitchFamily="66" charset="0"/>
              </a:rPr>
              <a:t>Giustizia amministrativa</a:t>
            </a:r>
          </a:p>
        </p:txBody>
      </p:sp>
    </p:spTree>
    <p:extLst>
      <p:ext uri="{BB962C8B-B14F-4D97-AF65-F5344CB8AC3E}">
        <p14:creationId xmlns:p14="http://schemas.microsoft.com/office/powerpoint/2010/main" val="19496431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2964396-EC0E-4CF0-93F7-A61AC48A2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8950"/>
            <a:ext cx="10515600" cy="1325563"/>
          </a:xfrm>
          <a:noFill/>
          <a:ln>
            <a:noFill/>
          </a:ln>
        </p:spPr>
        <p:txBody>
          <a:bodyPr>
            <a:normAutofit/>
          </a:bodyPr>
          <a:lstStyle/>
          <a:p>
            <a:r>
              <a:rPr lang="it-IT" sz="4800" dirty="0">
                <a:solidFill>
                  <a:schemeClr val="accent1"/>
                </a:solidFill>
              </a:rPr>
              <a:t>       vs</a:t>
            </a:r>
            <a:endParaRPr lang="it-IT" sz="4800" b="1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Ovale 26">
                <a:extLst>
                  <a:ext uri="{FF2B5EF4-FFF2-40B4-BE49-F238E27FC236}">
                    <a16:creationId xmlns:a16="http://schemas.microsoft.com/office/drawing/2014/main" id="{14E52718-27DB-4EFD-A616-AB4351A85C90}"/>
                  </a:ext>
                </a:extLst>
              </p:cNvPr>
              <p:cNvSpPr/>
              <p:nvPr/>
            </p:nvSpPr>
            <p:spPr>
              <a:xfrm>
                <a:off x="4229902" y="4861308"/>
                <a:ext cx="1162050" cy="116205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60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𝝈</m:t>
                      </m:r>
                    </m:oMath>
                  </m:oMathPara>
                </a14:m>
                <a:endParaRPr lang="it-IT" sz="1800" b="1" dirty="0">
                  <a:solidFill>
                    <a:srgbClr val="43617A"/>
                  </a:solidFill>
                </a:endParaRPr>
              </a:p>
            </p:txBody>
          </p:sp>
        </mc:Choice>
        <mc:Fallback xmlns="">
          <p:sp>
            <p:nvSpPr>
              <p:cNvPr id="27" name="Ovale 26">
                <a:extLst>
                  <a:ext uri="{FF2B5EF4-FFF2-40B4-BE49-F238E27FC236}">
                    <a16:creationId xmlns:a16="http://schemas.microsoft.com/office/drawing/2014/main" id="{14E52718-27DB-4EFD-A616-AB4351A85C9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9902" y="4861308"/>
                <a:ext cx="1162050" cy="1162050"/>
              </a:xfrm>
              <a:prstGeom prst="ellipse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9" name="Tabella 18">
            <a:extLst>
              <a:ext uri="{FF2B5EF4-FFF2-40B4-BE49-F238E27FC236}">
                <a16:creationId xmlns:a16="http://schemas.microsoft.com/office/drawing/2014/main" id="{F20636C9-2C5F-4963-930B-A4906A5BE2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473611"/>
              </p:ext>
            </p:extLst>
          </p:nvPr>
        </p:nvGraphicFramePr>
        <p:xfrm>
          <a:off x="539063" y="1547493"/>
          <a:ext cx="2728844" cy="5181600"/>
        </p:xfrm>
        <a:graphic>
          <a:graphicData uri="http://schemas.openxmlformats.org/drawingml/2006/table">
            <a:tbl>
              <a:tblPr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{073A0DAA-6AF3-43AB-8588-CEC1D06C72B9}</a:tableStyleId>
              </a:tblPr>
              <a:tblGrid>
                <a:gridCol w="1364422">
                  <a:extLst>
                    <a:ext uri="{9D8B030D-6E8A-4147-A177-3AD203B41FA5}">
                      <a16:colId xmlns:a16="http://schemas.microsoft.com/office/drawing/2014/main" val="3414755648"/>
                    </a:ext>
                  </a:extLst>
                </a:gridCol>
                <a:gridCol w="1364422">
                  <a:extLst>
                    <a:ext uri="{9D8B030D-6E8A-4147-A177-3AD203B41FA5}">
                      <a16:colId xmlns:a16="http://schemas.microsoft.com/office/drawing/2014/main" val="2436922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2800" dirty="0"/>
                        <a:t>0,2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800" dirty="0"/>
                        <a:t>Sì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571847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2800" dirty="0"/>
                        <a:t>-1,5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800" dirty="0"/>
                        <a:t>No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921435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2800" dirty="0"/>
                        <a:t>-0,1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800" dirty="0"/>
                        <a:t>No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588885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2800" dirty="0"/>
                        <a:t>3,2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800" dirty="0"/>
                        <a:t>Sì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305405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2800" dirty="0"/>
                        <a:t>0,3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800" dirty="0"/>
                        <a:t>Sì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332123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2800" dirty="0"/>
                        <a:t>13,2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800" dirty="0"/>
                        <a:t>Sì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14173978"/>
                  </a:ext>
                </a:extLst>
              </a:tr>
              <a:tr h="129540">
                <a:tc>
                  <a:txBody>
                    <a:bodyPr/>
                    <a:lstStyle/>
                    <a:p>
                      <a:pPr algn="ctr"/>
                      <a:r>
                        <a:rPr lang="it-IT" sz="2800" dirty="0"/>
                        <a:t>-8,7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800" dirty="0"/>
                        <a:t>No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3519318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ctr"/>
                      <a:endParaRPr lang="it-IT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it-IT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01133471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algn="ctr"/>
                      <a:endParaRPr lang="it-IT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it-IT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41348252"/>
                  </a:ext>
                </a:extLst>
              </a:tr>
              <a:tr h="129540">
                <a:tc>
                  <a:txBody>
                    <a:bodyPr/>
                    <a:lstStyle/>
                    <a:p>
                      <a:pPr algn="ctr"/>
                      <a:endParaRPr lang="it-IT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it-IT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34151895"/>
                  </a:ext>
                </a:extLst>
              </a:tr>
            </a:tbl>
          </a:graphicData>
        </a:graphic>
      </p:graphicFrame>
      <p:sp>
        <p:nvSpPr>
          <p:cNvPr id="20" name="Rettangolo 19">
            <a:extLst>
              <a:ext uri="{FF2B5EF4-FFF2-40B4-BE49-F238E27FC236}">
                <a16:creationId xmlns:a16="http://schemas.microsoft.com/office/drawing/2014/main" id="{1E827A51-E446-47E7-9D55-AF1939A66D14}"/>
              </a:ext>
            </a:extLst>
          </p:cNvPr>
          <p:cNvSpPr/>
          <p:nvPr/>
        </p:nvSpPr>
        <p:spPr>
          <a:xfrm>
            <a:off x="528525" y="5183487"/>
            <a:ext cx="2728845" cy="154560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30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ttangolo 31">
                <a:extLst>
                  <a:ext uri="{FF2B5EF4-FFF2-40B4-BE49-F238E27FC236}">
                    <a16:creationId xmlns:a16="http://schemas.microsoft.com/office/drawing/2014/main" id="{9F1EFDDD-3013-49DF-8458-E49FA573D5B3}"/>
                  </a:ext>
                </a:extLst>
              </p:cNvPr>
              <p:cNvSpPr/>
              <p:nvPr/>
            </p:nvSpPr>
            <p:spPr>
              <a:xfrm>
                <a:off x="4994115" y="3641139"/>
                <a:ext cx="1537314" cy="104598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14:m>
                  <m:oMath xmlns:m="http://schemas.openxmlformats.org/officeDocument/2006/math">
                    <m:r>
                      <a:rPr lang="it-IT" sz="4000" b="1" i="1" smtClean="0">
                        <a:solidFill>
                          <a:srgbClr val="4F4A47"/>
                        </a:solidFill>
                        <a:latin typeface="Cambria Math" panose="02040503050406030204" pitchFamily="18" charset="0"/>
                      </a:rPr>
                      <m:t>𝝈</m:t>
                    </m:r>
                  </m:oMath>
                </a14:m>
                <a:r>
                  <a:rPr lang="it-IT" sz="1100" b="1" dirty="0">
                    <a:solidFill>
                      <a:srgbClr val="4F4A47"/>
                    </a:solidFill>
                  </a:rPr>
                  <a:t> </a:t>
                </a:r>
                <a:r>
                  <a:rPr lang="it-IT" b="1" dirty="0">
                    <a:solidFill>
                      <a:srgbClr val="4F4A47"/>
                    </a:solidFill>
                    <a:latin typeface="Abadi ExtraLight" panose="020B0204020104020204" pitchFamily="34" charset="0"/>
                  </a:rPr>
                  <a:t>inizialmente casuale</a:t>
                </a:r>
                <a:endParaRPr lang="it-IT" sz="1600" b="1" dirty="0">
                  <a:solidFill>
                    <a:srgbClr val="4F4A47"/>
                  </a:solidFill>
                  <a:latin typeface="Abadi ExtraLight" panose="020B0204020104020204" pitchFamily="34" charset="0"/>
                </a:endParaRPr>
              </a:p>
            </p:txBody>
          </p:sp>
        </mc:Choice>
        <mc:Fallback xmlns="">
          <p:sp>
            <p:nvSpPr>
              <p:cNvPr id="32" name="Rettangolo 31">
                <a:extLst>
                  <a:ext uri="{FF2B5EF4-FFF2-40B4-BE49-F238E27FC236}">
                    <a16:creationId xmlns:a16="http://schemas.microsoft.com/office/drawing/2014/main" id="{9F1EFDDD-3013-49DF-8458-E49FA573D5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4115" y="3641139"/>
                <a:ext cx="1537314" cy="1045982"/>
              </a:xfrm>
              <a:prstGeom prst="rect">
                <a:avLst/>
              </a:prstGeom>
              <a:blipFill>
                <a:blip r:embed="rId3"/>
                <a:stretch>
                  <a:fillRect l="-3175" b="-1860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Connettore a gomito 32">
            <a:extLst>
              <a:ext uri="{FF2B5EF4-FFF2-40B4-BE49-F238E27FC236}">
                <a16:creationId xmlns:a16="http://schemas.microsoft.com/office/drawing/2014/main" id="{C42DA49C-CE59-4223-8AF9-20109A2A1278}"/>
              </a:ext>
            </a:extLst>
          </p:cNvPr>
          <p:cNvCxnSpPr>
            <a:cxnSpLocks/>
            <a:stCxn id="32" idx="1"/>
            <a:endCxn id="27" idx="0"/>
          </p:cNvCxnSpPr>
          <p:nvPr/>
        </p:nvCxnSpPr>
        <p:spPr>
          <a:xfrm rot="10800000" flipV="1">
            <a:off x="4810927" y="4164130"/>
            <a:ext cx="183188" cy="697178"/>
          </a:xfrm>
          <a:prstGeom prst="bentConnector2">
            <a:avLst/>
          </a:prstGeom>
          <a:ln w="38100">
            <a:solidFill>
              <a:srgbClr val="4F4A4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2075DEAD-605F-4E86-B798-A4B887ADC002}"/>
              </a:ext>
            </a:extLst>
          </p:cNvPr>
          <p:cNvSpPr txBox="1"/>
          <p:nvPr/>
        </p:nvSpPr>
        <p:spPr>
          <a:xfrm rot="16200000">
            <a:off x="-436658" y="3794569"/>
            <a:ext cx="13965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chemeClr val="accent1"/>
                </a:solidFill>
              </a:rPr>
              <a:t>esempi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ella 3">
                <a:extLst>
                  <a:ext uri="{FF2B5EF4-FFF2-40B4-BE49-F238E27FC236}">
                    <a16:creationId xmlns:a16="http://schemas.microsoft.com/office/drawing/2014/main" id="{0F30F066-7095-B624-51CB-2383707F362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16595817"/>
                  </p:ext>
                </p:extLst>
              </p:nvPr>
            </p:nvGraphicFramePr>
            <p:xfrm>
              <a:off x="7398717" y="4482213"/>
              <a:ext cx="4415547" cy="1920240"/>
            </p:xfrm>
            <a:graphic>
              <a:graphicData uri="http://schemas.openxmlformats.org/drawingml/2006/table">
                <a:tbl>
                  <a:tblPr firstRow="1" firstCol="1" bandRow="1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tableStyleId>{5C22544A-7EE6-4342-B048-85BDC9FD1C3A}</a:tableStyleId>
                  </a:tblPr>
                  <a:tblGrid>
                    <a:gridCol w="1471849">
                      <a:extLst>
                        <a:ext uri="{9D8B030D-6E8A-4147-A177-3AD203B41FA5}">
                          <a16:colId xmlns:a16="http://schemas.microsoft.com/office/drawing/2014/main" val="57403429"/>
                        </a:ext>
                      </a:extLst>
                    </a:gridCol>
                    <a:gridCol w="1471849">
                      <a:extLst>
                        <a:ext uri="{9D8B030D-6E8A-4147-A177-3AD203B41FA5}">
                          <a16:colId xmlns:a16="http://schemas.microsoft.com/office/drawing/2014/main" val="2509177558"/>
                        </a:ext>
                      </a:extLst>
                    </a:gridCol>
                    <a:gridCol w="1471849">
                      <a:extLst>
                        <a:ext uri="{9D8B030D-6E8A-4147-A177-3AD203B41FA5}">
                          <a16:colId xmlns:a16="http://schemas.microsoft.com/office/drawing/2014/main" val="1730935247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algn="ctr"/>
                          <a:endParaRPr lang="it-IT" dirty="0">
                            <a:highlight>
                              <a:srgbClr val="156082"/>
                            </a:highlight>
                            <a:latin typeface="Abadi ExtraLight" panose="020B0204020104020204" pitchFamily="34" charset="0"/>
                          </a:endParaRP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800" dirty="0">
                              <a:latin typeface="Abadi ExtraLight" panose="020B0204020104020204" pitchFamily="34" charset="0"/>
                            </a:rPr>
                            <a:t>Sì</a:t>
                          </a: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800" dirty="0">
                              <a:latin typeface="Abadi ExtraLight" panose="020B0204020104020204" pitchFamily="34" charset="0"/>
                            </a:rPr>
                            <a:t>No</a:t>
                          </a: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59240397"/>
                      </a:ext>
                    </a:extLst>
                  </a:tr>
                  <a:tr h="59068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800" dirty="0">
                              <a:latin typeface="Abadi ExtraLight" panose="020B0204020104020204" pitchFamily="34" charset="0"/>
                            </a:rPr>
                            <a:t>Sì</a:t>
                          </a: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it-IT" dirty="0">
                            <a:latin typeface="Abadi ExtraLight" panose="020B0204020104020204" pitchFamily="34" charset="0"/>
                          </a:endParaRPr>
                        </a:p>
                      </a:txBody>
                      <a:tcPr anchor="ctr"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dirty="0">
                              <a:latin typeface="Abadi ExtraLight" panose="020B0204020104020204" pitchFamily="34" charset="0"/>
                            </a:rPr>
                            <a:t>aumenta un po’ </a:t>
                          </a:r>
                          <a14:m>
                            <m:oMath xmlns:m="http://schemas.openxmlformats.org/officeDocument/2006/math"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oMath>
                          </a14:m>
                          <a:endParaRPr lang="it-IT" sz="2000" dirty="0">
                            <a:latin typeface="Abadi ExtraLight" panose="020B0204020104020204" pitchFamily="34" charset="0"/>
                          </a:endParaRPr>
                        </a:p>
                      </a:txBody>
                      <a:tcPr anchor="ctr"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34744986"/>
                      </a:ext>
                    </a:extLst>
                  </a:tr>
                  <a:tr h="59068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800" dirty="0">
                              <a:latin typeface="Abadi ExtraLight" panose="020B0204020104020204" pitchFamily="34" charset="0"/>
                            </a:rPr>
                            <a:t>No</a:t>
                          </a: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dirty="0">
                              <a:latin typeface="Abadi ExtraLight" panose="020B0204020104020204" pitchFamily="34" charset="0"/>
                            </a:rPr>
                            <a:t>diminuisci un po’ </a:t>
                          </a:r>
                          <a14:m>
                            <m:oMath xmlns:m="http://schemas.openxmlformats.org/officeDocument/2006/math"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oMath>
                          </a14:m>
                          <a:endParaRPr lang="it-IT" sz="2000" dirty="0">
                            <a:latin typeface="Abadi ExtraLight" panose="020B0204020104020204" pitchFamily="34" charset="0"/>
                          </a:endParaRPr>
                        </a:p>
                      </a:txBody>
                      <a:tcPr anchor="ctr"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it-IT" dirty="0">
                            <a:latin typeface="Abadi ExtraLight" panose="020B0204020104020204" pitchFamily="34" charset="0"/>
                          </a:endParaRPr>
                        </a:p>
                      </a:txBody>
                      <a:tcPr anchor="ctr"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7510993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ella 3">
                <a:extLst>
                  <a:ext uri="{FF2B5EF4-FFF2-40B4-BE49-F238E27FC236}">
                    <a16:creationId xmlns:a16="http://schemas.microsoft.com/office/drawing/2014/main" id="{0F30F066-7095-B624-51CB-2383707F362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16595817"/>
                  </p:ext>
                </p:extLst>
              </p:nvPr>
            </p:nvGraphicFramePr>
            <p:xfrm>
              <a:off x="7398717" y="4482213"/>
              <a:ext cx="4415547" cy="1920240"/>
            </p:xfrm>
            <a:graphic>
              <a:graphicData uri="http://schemas.openxmlformats.org/drawingml/2006/table">
                <a:tbl>
                  <a:tblPr firstRow="1" firstCol="1" bandRow="1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tableStyleId>{5C22544A-7EE6-4342-B048-85BDC9FD1C3A}</a:tableStyleId>
                  </a:tblPr>
                  <a:tblGrid>
                    <a:gridCol w="1471849">
                      <a:extLst>
                        <a:ext uri="{9D8B030D-6E8A-4147-A177-3AD203B41FA5}">
                          <a16:colId xmlns:a16="http://schemas.microsoft.com/office/drawing/2014/main" val="57403429"/>
                        </a:ext>
                      </a:extLst>
                    </a:gridCol>
                    <a:gridCol w="1471849">
                      <a:extLst>
                        <a:ext uri="{9D8B030D-6E8A-4147-A177-3AD203B41FA5}">
                          <a16:colId xmlns:a16="http://schemas.microsoft.com/office/drawing/2014/main" val="2509177558"/>
                        </a:ext>
                      </a:extLst>
                    </a:gridCol>
                    <a:gridCol w="1471849">
                      <a:extLst>
                        <a:ext uri="{9D8B030D-6E8A-4147-A177-3AD203B41FA5}">
                          <a16:colId xmlns:a16="http://schemas.microsoft.com/office/drawing/2014/main" val="1730935247"/>
                        </a:ext>
                      </a:extLst>
                    </a:gridCol>
                  </a:tblGrid>
                  <a:tr h="518160">
                    <a:tc>
                      <a:txBody>
                        <a:bodyPr/>
                        <a:lstStyle/>
                        <a:p>
                          <a:pPr algn="ctr"/>
                          <a:endParaRPr lang="it-IT" dirty="0">
                            <a:highlight>
                              <a:srgbClr val="156082"/>
                            </a:highlight>
                            <a:latin typeface="Abadi ExtraLight" panose="020B0204020104020204" pitchFamily="34" charset="0"/>
                          </a:endParaRP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800" dirty="0">
                              <a:latin typeface="Abadi ExtraLight" panose="020B0204020104020204" pitchFamily="34" charset="0"/>
                            </a:rPr>
                            <a:t>Sì</a:t>
                          </a: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800" dirty="0">
                              <a:latin typeface="Abadi ExtraLight" panose="020B0204020104020204" pitchFamily="34" charset="0"/>
                            </a:rPr>
                            <a:t>No</a:t>
                          </a: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59240397"/>
                      </a:ext>
                    </a:extLst>
                  </a:tr>
                  <a:tr h="7010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800" dirty="0">
                              <a:latin typeface="Abadi ExtraLight" panose="020B0204020104020204" pitchFamily="34" charset="0"/>
                            </a:rPr>
                            <a:t>Sì</a:t>
                          </a: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it-IT" dirty="0">
                            <a:latin typeface="Abadi ExtraLight" panose="020B0204020104020204" pitchFamily="34" charset="0"/>
                          </a:endParaRPr>
                        </a:p>
                      </a:txBody>
                      <a:tcPr anchor="ctr"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202066" t="-81897" r="-6612" b="-1137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34744986"/>
                      </a:ext>
                    </a:extLst>
                  </a:tr>
                  <a:tr h="7010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800" dirty="0">
                              <a:latin typeface="Abadi ExtraLight" panose="020B0204020104020204" pitchFamily="34" charset="0"/>
                            </a:rPr>
                            <a:t>No</a:t>
                          </a: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102066" t="-183478" r="-106612" b="-1478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it-IT" dirty="0">
                            <a:latin typeface="Abadi ExtraLight" panose="020B0204020104020204" pitchFamily="34" charset="0"/>
                          </a:endParaRPr>
                        </a:p>
                      </a:txBody>
                      <a:tcPr anchor="ctr"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75109939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6" name="Connettore a gomito 5">
            <a:extLst>
              <a:ext uri="{FF2B5EF4-FFF2-40B4-BE49-F238E27FC236}">
                <a16:creationId xmlns:a16="http://schemas.microsoft.com/office/drawing/2014/main" id="{7E399587-5E8A-3602-630D-4D70E308CAB6}"/>
              </a:ext>
            </a:extLst>
          </p:cNvPr>
          <p:cNvCxnSpPr>
            <a:cxnSpLocks/>
            <a:endCxn id="4" idx="0"/>
          </p:cNvCxnSpPr>
          <p:nvPr/>
        </p:nvCxnSpPr>
        <p:spPr>
          <a:xfrm flipV="1">
            <a:off x="3118323" y="4482213"/>
            <a:ext cx="6488167" cy="438244"/>
          </a:xfrm>
          <a:prstGeom prst="bentConnector4">
            <a:avLst>
              <a:gd name="adj1" fmla="val 10725"/>
              <a:gd name="adj2" fmla="val 348959"/>
            </a:avLst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2 22">
            <a:extLst>
              <a:ext uri="{FF2B5EF4-FFF2-40B4-BE49-F238E27FC236}">
                <a16:creationId xmlns:a16="http://schemas.microsoft.com/office/drawing/2014/main" id="{F9226727-2287-902D-0A61-20D3D34B7BC1}"/>
              </a:ext>
            </a:extLst>
          </p:cNvPr>
          <p:cNvCxnSpPr>
            <a:cxnSpLocks/>
            <a:stCxn id="27" idx="6"/>
            <a:endCxn id="4" idx="1"/>
          </p:cNvCxnSpPr>
          <p:nvPr/>
        </p:nvCxnSpPr>
        <p:spPr>
          <a:xfrm>
            <a:off x="5391952" y="5442333"/>
            <a:ext cx="2006765" cy="0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a gomito 25">
            <a:extLst>
              <a:ext uri="{FF2B5EF4-FFF2-40B4-BE49-F238E27FC236}">
                <a16:creationId xmlns:a16="http://schemas.microsoft.com/office/drawing/2014/main" id="{11E03932-5AB3-0C84-F2F8-047A5C8A9721}"/>
              </a:ext>
            </a:extLst>
          </p:cNvPr>
          <p:cNvCxnSpPr>
            <a:cxnSpLocks/>
            <a:stCxn id="30" idx="2"/>
            <a:endCxn id="27" idx="2"/>
          </p:cNvCxnSpPr>
          <p:nvPr/>
        </p:nvCxnSpPr>
        <p:spPr>
          <a:xfrm rot="16200000" flipH="1">
            <a:off x="2577658" y="3790089"/>
            <a:ext cx="258846" cy="3045642"/>
          </a:xfrm>
          <a:prstGeom prst="bentConnector2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ttangolo 29">
            <a:extLst>
              <a:ext uri="{FF2B5EF4-FFF2-40B4-BE49-F238E27FC236}">
                <a16:creationId xmlns:a16="http://schemas.microsoft.com/office/drawing/2014/main" id="{A1B37C85-DD4C-15A6-8143-C2C5CEDB0000}"/>
              </a:ext>
            </a:extLst>
          </p:cNvPr>
          <p:cNvSpPr/>
          <p:nvPr/>
        </p:nvSpPr>
        <p:spPr>
          <a:xfrm>
            <a:off x="976405" y="4861308"/>
            <a:ext cx="415710" cy="3221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BEC8C53-7B3A-EEE9-751C-BAB204D7C705}"/>
              </a:ext>
            </a:extLst>
          </p:cNvPr>
          <p:cNvSpPr txBox="1"/>
          <p:nvPr/>
        </p:nvSpPr>
        <p:spPr>
          <a:xfrm>
            <a:off x="5812465" y="1153895"/>
            <a:ext cx="627952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4000" b="1" u="sng" dirty="0">
                <a:solidFill>
                  <a:schemeClr val="accent1"/>
                </a:solidFill>
                <a:latin typeface="Abadi ExtraLight" panose="020B0204020104020204" pitchFamily="34" charset="0"/>
              </a:rPr>
              <a:t>Insegnare</a:t>
            </a:r>
            <a:r>
              <a:rPr lang="it-IT" sz="3200" b="1" dirty="0">
                <a:solidFill>
                  <a:schemeClr val="accent1"/>
                </a:solidFill>
                <a:latin typeface="Abadi ExtraLight" panose="020B0204020104020204" pitchFamily="34" charset="0"/>
              </a:rPr>
              <a:t> a un «sistema di IA» a distinguere numeri positivi da numeri negativi</a:t>
            </a:r>
          </a:p>
        </p:txBody>
      </p:sp>
      <p:pic>
        <p:nvPicPr>
          <p:cNvPr id="3" name="Elemento grafico 2" descr="Abaco con riempimento a tinta unita">
            <a:extLst>
              <a:ext uri="{FF2B5EF4-FFF2-40B4-BE49-F238E27FC236}">
                <a16:creationId xmlns:a16="http://schemas.microsoft.com/office/drawing/2014/main" id="{04F43F35-6F1B-144B-208E-E0EFD9AE95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30612" y="646804"/>
            <a:ext cx="914400" cy="914400"/>
          </a:xfrm>
          <a:prstGeom prst="rect">
            <a:avLst/>
          </a:prstGeom>
        </p:spPr>
      </p:pic>
      <p:grpSp>
        <p:nvGrpSpPr>
          <p:cNvPr id="7" name="Gruppo 6">
            <a:extLst>
              <a:ext uri="{FF2B5EF4-FFF2-40B4-BE49-F238E27FC236}">
                <a16:creationId xmlns:a16="http://schemas.microsoft.com/office/drawing/2014/main" id="{98A478F9-7B18-2390-7FE3-BC6D60A86E49}"/>
              </a:ext>
            </a:extLst>
          </p:cNvPr>
          <p:cNvGrpSpPr/>
          <p:nvPr/>
        </p:nvGrpSpPr>
        <p:grpSpPr>
          <a:xfrm>
            <a:off x="2845523" y="639815"/>
            <a:ext cx="914400" cy="921389"/>
            <a:chOff x="8796893" y="7059434"/>
            <a:chExt cx="1417372" cy="1428206"/>
          </a:xfrm>
          <a:solidFill>
            <a:srgbClr val="156082"/>
          </a:solidFill>
        </p:grpSpPr>
        <p:pic>
          <p:nvPicPr>
            <p:cNvPr id="8" name="Elemento grafico 7" descr="Diagramma di rete con riempimento a tinta unita">
              <a:extLst>
                <a:ext uri="{FF2B5EF4-FFF2-40B4-BE49-F238E27FC236}">
                  <a16:creationId xmlns:a16="http://schemas.microsoft.com/office/drawing/2014/main" id="{F3D27474-D3B1-1B11-DBBA-ED4893411EF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799120" y="7059434"/>
              <a:ext cx="914400" cy="914400"/>
            </a:xfrm>
            <a:prstGeom prst="rect">
              <a:avLst/>
            </a:prstGeom>
          </p:spPr>
        </p:pic>
        <p:pic>
          <p:nvPicPr>
            <p:cNvPr id="9" name="Elemento grafico 8" descr="Diagramma di rete con riempimento a tinta unita">
              <a:extLst>
                <a:ext uri="{FF2B5EF4-FFF2-40B4-BE49-F238E27FC236}">
                  <a16:creationId xmlns:a16="http://schemas.microsoft.com/office/drawing/2014/main" id="{72FDB439-31FF-1FC2-775F-DB8C632AA38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299865" y="7316337"/>
              <a:ext cx="914400" cy="914400"/>
            </a:xfrm>
            <a:prstGeom prst="rect">
              <a:avLst/>
            </a:prstGeom>
          </p:spPr>
        </p:pic>
        <p:pic>
          <p:nvPicPr>
            <p:cNvPr id="10" name="Elemento grafico 9" descr="Diagramma di rete con riempimento a tinta unita">
              <a:extLst>
                <a:ext uri="{FF2B5EF4-FFF2-40B4-BE49-F238E27FC236}">
                  <a16:creationId xmlns:a16="http://schemas.microsoft.com/office/drawing/2014/main" id="{BFE1026B-C998-F7FA-F8DF-6A1C160E80B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796893" y="7573240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046912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2964396-EC0E-4CF0-93F7-A61AC48A28FE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>
            <a:normAutofit/>
          </a:bodyPr>
          <a:lstStyle/>
          <a:p>
            <a:r>
              <a:rPr lang="it-IT" sz="4800" dirty="0">
                <a:solidFill>
                  <a:schemeClr val="accent1"/>
                </a:solidFill>
              </a:rPr>
              <a:t>       vs</a:t>
            </a:r>
            <a:endParaRPr lang="it-IT" sz="4800" b="1" dirty="0">
              <a:solidFill>
                <a:schemeClr val="accent1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01404B8-6053-4C36-88EC-3EAF697FC159}"/>
              </a:ext>
            </a:extLst>
          </p:cNvPr>
          <p:cNvSpPr txBox="1"/>
          <p:nvPr/>
        </p:nvSpPr>
        <p:spPr>
          <a:xfrm>
            <a:off x="8243605" y="1153895"/>
            <a:ext cx="368212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4000" u="sng" dirty="0">
                <a:solidFill>
                  <a:schemeClr val="accent1"/>
                </a:solidFill>
                <a:latin typeface="Abadi ExtraLight" panose="020B0204020104020204" pitchFamily="34" charset="0"/>
              </a:rPr>
              <a:t>Insegnare</a:t>
            </a:r>
            <a:r>
              <a:rPr lang="it-IT" sz="3200" dirty="0">
                <a:solidFill>
                  <a:schemeClr val="accent1"/>
                </a:solidFill>
                <a:latin typeface="Abadi ExtraLight" panose="020B0204020104020204" pitchFamily="34" charset="0"/>
              </a:rPr>
              <a:t> a un «sistema di IA» a distinguere numeri positivi da numeri negativi</a:t>
            </a: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1E827A51-E446-47E7-9D55-AF1939A66D14}"/>
              </a:ext>
            </a:extLst>
          </p:cNvPr>
          <p:cNvSpPr/>
          <p:nvPr/>
        </p:nvSpPr>
        <p:spPr>
          <a:xfrm>
            <a:off x="196013" y="5183487"/>
            <a:ext cx="2728845" cy="154560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30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Freeform 12">
            <a:extLst>
              <a:ext uri="{FF2B5EF4-FFF2-40B4-BE49-F238E27FC236}">
                <a16:creationId xmlns:a16="http://schemas.microsoft.com/office/drawing/2014/main" id="{AD4E6F9C-1C67-2406-CE52-8454CFFC6751}"/>
              </a:ext>
            </a:extLst>
          </p:cNvPr>
          <p:cNvSpPr>
            <a:spLocks/>
          </p:cNvSpPr>
          <p:nvPr/>
        </p:nvSpPr>
        <p:spPr bwMode="auto">
          <a:xfrm>
            <a:off x="3972704" y="1790841"/>
            <a:ext cx="485038" cy="664823"/>
          </a:xfrm>
          <a:custGeom>
            <a:avLst/>
            <a:gdLst>
              <a:gd name="T0" fmla="*/ 2088 w 2304"/>
              <a:gd name="T1" fmla="*/ 3 h 3158"/>
              <a:gd name="T2" fmla="*/ 2196 w 2304"/>
              <a:gd name="T3" fmla="*/ 45 h 3158"/>
              <a:gd name="T4" fmla="*/ 2273 w 2304"/>
              <a:gd name="T5" fmla="*/ 129 h 3158"/>
              <a:gd name="T6" fmla="*/ 2304 w 2304"/>
              <a:gd name="T7" fmla="*/ 243 h 3158"/>
              <a:gd name="T8" fmla="*/ 2133 w 2304"/>
              <a:gd name="T9" fmla="*/ 257 h 3158"/>
              <a:gd name="T10" fmla="*/ 2115 w 2304"/>
              <a:gd name="T11" fmla="*/ 199 h 3158"/>
              <a:gd name="T12" fmla="*/ 2063 w 2304"/>
              <a:gd name="T13" fmla="*/ 172 h 3158"/>
              <a:gd name="T14" fmla="*/ 1706 w 2304"/>
              <a:gd name="T15" fmla="*/ 172 h 3158"/>
              <a:gd name="T16" fmla="*/ 1440 w 2304"/>
              <a:gd name="T17" fmla="*/ 204 h 3158"/>
              <a:gd name="T18" fmla="*/ 1198 w 2304"/>
              <a:gd name="T19" fmla="*/ 296 h 3158"/>
              <a:gd name="T20" fmla="*/ 985 w 2304"/>
              <a:gd name="T21" fmla="*/ 439 h 3158"/>
              <a:gd name="T22" fmla="*/ 812 w 2304"/>
              <a:gd name="T23" fmla="*/ 626 h 3158"/>
              <a:gd name="T24" fmla="*/ 685 w 2304"/>
              <a:gd name="T25" fmla="*/ 850 h 3158"/>
              <a:gd name="T26" fmla="*/ 612 w 2304"/>
              <a:gd name="T27" fmla="*/ 1101 h 3158"/>
              <a:gd name="T28" fmla="*/ 597 w 2304"/>
              <a:gd name="T29" fmla="*/ 1447 h 3158"/>
              <a:gd name="T30" fmla="*/ 173 w 2304"/>
              <a:gd name="T31" fmla="*/ 2239 h 3158"/>
              <a:gd name="T32" fmla="*/ 200 w 2304"/>
              <a:gd name="T33" fmla="*/ 2289 h 3158"/>
              <a:gd name="T34" fmla="*/ 255 w 2304"/>
              <a:gd name="T35" fmla="*/ 2305 h 3158"/>
              <a:gd name="T36" fmla="*/ 369 w 2304"/>
              <a:gd name="T37" fmla="*/ 2324 h 3158"/>
              <a:gd name="T38" fmla="*/ 524 w 2304"/>
              <a:gd name="T39" fmla="*/ 2398 h 3158"/>
              <a:gd name="T40" fmla="*/ 594 w 2304"/>
              <a:gd name="T41" fmla="*/ 2475 h 3158"/>
              <a:gd name="T42" fmla="*/ 598 w 2304"/>
              <a:gd name="T43" fmla="*/ 2850 h 3158"/>
              <a:gd name="T44" fmla="*/ 637 w 2304"/>
              <a:gd name="T45" fmla="*/ 2933 h 3158"/>
              <a:gd name="T46" fmla="*/ 715 w 2304"/>
              <a:gd name="T47" fmla="*/ 2983 h 3158"/>
              <a:gd name="T48" fmla="*/ 1301 w 2304"/>
              <a:gd name="T49" fmla="*/ 2986 h 3158"/>
              <a:gd name="T50" fmla="*/ 1351 w 2304"/>
              <a:gd name="T51" fmla="*/ 2955 h 3158"/>
              <a:gd name="T52" fmla="*/ 1366 w 2304"/>
              <a:gd name="T53" fmla="*/ 2911 h 3158"/>
              <a:gd name="T54" fmla="*/ 1536 w 2304"/>
              <a:gd name="T55" fmla="*/ 2391 h 3158"/>
              <a:gd name="T56" fmla="*/ 1526 w 2304"/>
              <a:gd name="T57" fmla="*/ 2981 h 3158"/>
              <a:gd name="T58" fmla="*/ 1469 w 2304"/>
              <a:gd name="T59" fmla="*/ 3081 h 3158"/>
              <a:gd name="T60" fmla="*/ 1373 w 2304"/>
              <a:gd name="T61" fmla="*/ 3143 h 3158"/>
              <a:gd name="T62" fmla="*/ 769 w 2304"/>
              <a:gd name="T63" fmla="*/ 3158 h 3158"/>
              <a:gd name="T64" fmla="*/ 628 w 2304"/>
              <a:gd name="T65" fmla="*/ 3132 h 3158"/>
              <a:gd name="T66" fmla="*/ 515 w 2304"/>
              <a:gd name="T67" fmla="*/ 3051 h 3158"/>
              <a:gd name="T68" fmla="*/ 444 w 2304"/>
              <a:gd name="T69" fmla="*/ 2932 h 3158"/>
              <a:gd name="T70" fmla="*/ 427 w 2304"/>
              <a:gd name="T71" fmla="*/ 2540 h 3158"/>
              <a:gd name="T72" fmla="*/ 302 w 2304"/>
              <a:gd name="T73" fmla="*/ 2482 h 3158"/>
              <a:gd name="T74" fmla="*/ 177 w 2304"/>
              <a:gd name="T75" fmla="*/ 2465 h 3158"/>
              <a:gd name="T76" fmla="*/ 78 w 2304"/>
              <a:gd name="T77" fmla="*/ 2408 h 3158"/>
              <a:gd name="T78" fmla="*/ 15 w 2304"/>
              <a:gd name="T79" fmla="*/ 2312 h 3158"/>
              <a:gd name="T80" fmla="*/ 0 w 2304"/>
              <a:gd name="T81" fmla="*/ 2219 h 3158"/>
              <a:gd name="T82" fmla="*/ 427 w 2304"/>
              <a:gd name="T83" fmla="*/ 1424 h 3158"/>
              <a:gd name="T84" fmla="*/ 443 w 2304"/>
              <a:gd name="T85" fmla="*/ 1084 h 3158"/>
              <a:gd name="T86" fmla="*/ 519 w 2304"/>
              <a:gd name="T87" fmla="*/ 805 h 3158"/>
              <a:gd name="T88" fmla="*/ 653 w 2304"/>
              <a:gd name="T89" fmla="*/ 556 h 3158"/>
              <a:gd name="T90" fmla="*/ 836 w 2304"/>
              <a:gd name="T91" fmla="*/ 344 h 3158"/>
              <a:gd name="T92" fmla="*/ 1061 w 2304"/>
              <a:gd name="T93" fmla="*/ 176 h 3158"/>
              <a:gd name="T94" fmla="*/ 1321 w 2304"/>
              <a:gd name="T95" fmla="*/ 60 h 3158"/>
              <a:gd name="T96" fmla="*/ 1607 w 2304"/>
              <a:gd name="T97" fmla="*/ 5 h 31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304" h="3158">
                <a:moveTo>
                  <a:pt x="1706" y="0"/>
                </a:moveTo>
                <a:lnTo>
                  <a:pt x="2048" y="0"/>
                </a:lnTo>
                <a:lnTo>
                  <a:pt x="2088" y="3"/>
                </a:lnTo>
                <a:lnTo>
                  <a:pt x="2127" y="12"/>
                </a:lnTo>
                <a:lnTo>
                  <a:pt x="2163" y="25"/>
                </a:lnTo>
                <a:lnTo>
                  <a:pt x="2196" y="45"/>
                </a:lnTo>
                <a:lnTo>
                  <a:pt x="2226" y="69"/>
                </a:lnTo>
                <a:lnTo>
                  <a:pt x="2252" y="97"/>
                </a:lnTo>
                <a:lnTo>
                  <a:pt x="2273" y="129"/>
                </a:lnTo>
                <a:lnTo>
                  <a:pt x="2290" y="165"/>
                </a:lnTo>
                <a:lnTo>
                  <a:pt x="2299" y="202"/>
                </a:lnTo>
                <a:lnTo>
                  <a:pt x="2304" y="243"/>
                </a:lnTo>
                <a:lnTo>
                  <a:pt x="2304" y="683"/>
                </a:lnTo>
                <a:lnTo>
                  <a:pt x="2133" y="683"/>
                </a:lnTo>
                <a:lnTo>
                  <a:pt x="2133" y="257"/>
                </a:lnTo>
                <a:lnTo>
                  <a:pt x="2133" y="236"/>
                </a:lnTo>
                <a:lnTo>
                  <a:pt x="2127" y="217"/>
                </a:lnTo>
                <a:lnTo>
                  <a:pt x="2115" y="199"/>
                </a:lnTo>
                <a:lnTo>
                  <a:pt x="2101" y="186"/>
                </a:lnTo>
                <a:lnTo>
                  <a:pt x="2083" y="176"/>
                </a:lnTo>
                <a:lnTo>
                  <a:pt x="2063" y="172"/>
                </a:lnTo>
                <a:lnTo>
                  <a:pt x="2054" y="171"/>
                </a:lnTo>
                <a:lnTo>
                  <a:pt x="2047" y="172"/>
                </a:lnTo>
                <a:lnTo>
                  <a:pt x="1706" y="172"/>
                </a:lnTo>
                <a:lnTo>
                  <a:pt x="1615" y="176"/>
                </a:lnTo>
                <a:lnTo>
                  <a:pt x="1527" y="186"/>
                </a:lnTo>
                <a:lnTo>
                  <a:pt x="1440" y="204"/>
                </a:lnTo>
                <a:lnTo>
                  <a:pt x="1357" y="228"/>
                </a:lnTo>
                <a:lnTo>
                  <a:pt x="1275" y="259"/>
                </a:lnTo>
                <a:lnTo>
                  <a:pt x="1198" y="296"/>
                </a:lnTo>
                <a:lnTo>
                  <a:pt x="1123" y="339"/>
                </a:lnTo>
                <a:lnTo>
                  <a:pt x="1052" y="386"/>
                </a:lnTo>
                <a:lnTo>
                  <a:pt x="985" y="439"/>
                </a:lnTo>
                <a:lnTo>
                  <a:pt x="923" y="497"/>
                </a:lnTo>
                <a:lnTo>
                  <a:pt x="864" y="559"/>
                </a:lnTo>
                <a:lnTo>
                  <a:pt x="812" y="626"/>
                </a:lnTo>
                <a:lnTo>
                  <a:pt x="764" y="697"/>
                </a:lnTo>
                <a:lnTo>
                  <a:pt x="721" y="772"/>
                </a:lnTo>
                <a:lnTo>
                  <a:pt x="685" y="850"/>
                </a:lnTo>
                <a:lnTo>
                  <a:pt x="654" y="931"/>
                </a:lnTo>
                <a:lnTo>
                  <a:pt x="631" y="1014"/>
                </a:lnTo>
                <a:lnTo>
                  <a:pt x="612" y="1101"/>
                </a:lnTo>
                <a:lnTo>
                  <a:pt x="601" y="1191"/>
                </a:lnTo>
                <a:lnTo>
                  <a:pt x="597" y="1281"/>
                </a:lnTo>
                <a:lnTo>
                  <a:pt x="597" y="1447"/>
                </a:lnTo>
                <a:lnTo>
                  <a:pt x="594" y="1468"/>
                </a:lnTo>
                <a:lnTo>
                  <a:pt x="587" y="1488"/>
                </a:lnTo>
                <a:lnTo>
                  <a:pt x="173" y="2239"/>
                </a:lnTo>
                <a:lnTo>
                  <a:pt x="178" y="2258"/>
                </a:lnTo>
                <a:lnTo>
                  <a:pt x="187" y="2275"/>
                </a:lnTo>
                <a:lnTo>
                  <a:pt x="200" y="2289"/>
                </a:lnTo>
                <a:lnTo>
                  <a:pt x="216" y="2299"/>
                </a:lnTo>
                <a:lnTo>
                  <a:pt x="235" y="2305"/>
                </a:lnTo>
                <a:lnTo>
                  <a:pt x="255" y="2305"/>
                </a:lnTo>
                <a:lnTo>
                  <a:pt x="256" y="2305"/>
                </a:lnTo>
                <a:lnTo>
                  <a:pt x="313" y="2311"/>
                </a:lnTo>
                <a:lnTo>
                  <a:pt x="369" y="2324"/>
                </a:lnTo>
                <a:lnTo>
                  <a:pt x="424" y="2342"/>
                </a:lnTo>
                <a:lnTo>
                  <a:pt x="475" y="2367"/>
                </a:lnTo>
                <a:lnTo>
                  <a:pt x="524" y="2398"/>
                </a:lnTo>
                <a:lnTo>
                  <a:pt x="568" y="2436"/>
                </a:lnTo>
                <a:lnTo>
                  <a:pt x="585" y="2453"/>
                </a:lnTo>
                <a:lnTo>
                  <a:pt x="594" y="2475"/>
                </a:lnTo>
                <a:lnTo>
                  <a:pt x="597" y="2499"/>
                </a:lnTo>
                <a:lnTo>
                  <a:pt x="597" y="2817"/>
                </a:lnTo>
                <a:lnTo>
                  <a:pt x="598" y="2850"/>
                </a:lnTo>
                <a:lnTo>
                  <a:pt x="606" y="2881"/>
                </a:lnTo>
                <a:lnTo>
                  <a:pt x="619" y="2908"/>
                </a:lnTo>
                <a:lnTo>
                  <a:pt x="637" y="2933"/>
                </a:lnTo>
                <a:lnTo>
                  <a:pt x="659" y="2954"/>
                </a:lnTo>
                <a:lnTo>
                  <a:pt x="686" y="2972"/>
                </a:lnTo>
                <a:lnTo>
                  <a:pt x="715" y="2983"/>
                </a:lnTo>
                <a:lnTo>
                  <a:pt x="747" y="2988"/>
                </a:lnTo>
                <a:lnTo>
                  <a:pt x="1280" y="2988"/>
                </a:lnTo>
                <a:lnTo>
                  <a:pt x="1301" y="2986"/>
                </a:lnTo>
                <a:lnTo>
                  <a:pt x="1321" y="2981"/>
                </a:lnTo>
                <a:lnTo>
                  <a:pt x="1337" y="2970"/>
                </a:lnTo>
                <a:lnTo>
                  <a:pt x="1351" y="2955"/>
                </a:lnTo>
                <a:lnTo>
                  <a:pt x="1361" y="2938"/>
                </a:lnTo>
                <a:lnTo>
                  <a:pt x="1366" y="2918"/>
                </a:lnTo>
                <a:lnTo>
                  <a:pt x="1366" y="2911"/>
                </a:lnTo>
                <a:lnTo>
                  <a:pt x="1366" y="2902"/>
                </a:lnTo>
                <a:lnTo>
                  <a:pt x="1366" y="2391"/>
                </a:lnTo>
                <a:lnTo>
                  <a:pt x="1536" y="2391"/>
                </a:lnTo>
                <a:lnTo>
                  <a:pt x="1536" y="2902"/>
                </a:lnTo>
                <a:lnTo>
                  <a:pt x="1535" y="2943"/>
                </a:lnTo>
                <a:lnTo>
                  <a:pt x="1526" y="2981"/>
                </a:lnTo>
                <a:lnTo>
                  <a:pt x="1512" y="3018"/>
                </a:lnTo>
                <a:lnTo>
                  <a:pt x="1492" y="3051"/>
                </a:lnTo>
                <a:lnTo>
                  <a:pt x="1469" y="3081"/>
                </a:lnTo>
                <a:lnTo>
                  <a:pt x="1440" y="3106"/>
                </a:lnTo>
                <a:lnTo>
                  <a:pt x="1408" y="3127"/>
                </a:lnTo>
                <a:lnTo>
                  <a:pt x="1373" y="3143"/>
                </a:lnTo>
                <a:lnTo>
                  <a:pt x="1334" y="3154"/>
                </a:lnTo>
                <a:lnTo>
                  <a:pt x="1295" y="3158"/>
                </a:lnTo>
                <a:lnTo>
                  <a:pt x="769" y="3158"/>
                </a:lnTo>
                <a:lnTo>
                  <a:pt x="719" y="3156"/>
                </a:lnTo>
                <a:lnTo>
                  <a:pt x="672" y="3147"/>
                </a:lnTo>
                <a:lnTo>
                  <a:pt x="628" y="3132"/>
                </a:lnTo>
                <a:lnTo>
                  <a:pt x="586" y="3111"/>
                </a:lnTo>
                <a:lnTo>
                  <a:pt x="548" y="3083"/>
                </a:lnTo>
                <a:lnTo>
                  <a:pt x="515" y="3051"/>
                </a:lnTo>
                <a:lnTo>
                  <a:pt x="485" y="3015"/>
                </a:lnTo>
                <a:lnTo>
                  <a:pt x="461" y="2975"/>
                </a:lnTo>
                <a:lnTo>
                  <a:pt x="444" y="2932"/>
                </a:lnTo>
                <a:lnTo>
                  <a:pt x="432" y="2886"/>
                </a:lnTo>
                <a:lnTo>
                  <a:pt x="427" y="2836"/>
                </a:lnTo>
                <a:lnTo>
                  <a:pt x="427" y="2540"/>
                </a:lnTo>
                <a:lnTo>
                  <a:pt x="388" y="2514"/>
                </a:lnTo>
                <a:lnTo>
                  <a:pt x="346" y="2495"/>
                </a:lnTo>
                <a:lnTo>
                  <a:pt x="302" y="2482"/>
                </a:lnTo>
                <a:lnTo>
                  <a:pt x="256" y="2475"/>
                </a:lnTo>
                <a:lnTo>
                  <a:pt x="215" y="2474"/>
                </a:lnTo>
                <a:lnTo>
                  <a:pt x="177" y="2465"/>
                </a:lnTo>
                <a:lnTo>
                  <a:pt x="141" y="2452"/>
                </a:lnTo>
                <a:lnTo>
                  <a:pt x="108" y="2432"/>
                </a:lnTo>
                <a:lnTo>
                  <a:pt x="78" y="2408"/>
                </a:lnTo>
                <a:lnTo>
                  <a:pt x="52" y="2380"/>
                </a:lnTo>
                <a:lnTo>
                  <a:pt x="31" y="2347"/>
                </a:lnTo>
                <a:lnTo>
                  <a:pt x="15" y="2312"/>
                </a:lnTo>
                <a:lnTo>
                  <a:pt x="5" y="2275"/>
                </a:lnTo>
                <a:lnTo>
                  <a:pt x="0" y="2234"/>
                </a:lnTo>
                <a:lnTo>
                  <a:pt x="0" y="2219"/>
                </a:lnTo>
                <a:lnTo>
                  <a:pt x="2" y="2198"/>
                </a:lnTo>
                <a:lnTo>
                  <a:pt x="11" y="2178"/>
                </a:lnTo>
                <a:lnTo>
                  <a:pt x="427" y="1424"/>
                </a:lnTo>
                <a:lnTo>
                  <a:pt x="427" y="1281"/>
                </a:lnTo>
                <a:lnTo>
                  <a:pt x="430" y="1181"/>
                </a:lnTo>
                <a:lnTo>
                  <a:pt x="443" y="1084"/>
                </a:lnTo>
                <a:lnTo>
                  <a:pt x="461" y="988"/>
                </a:lnTo>
                <a:lnTo>
                  <a:pt x="486" y="895"/>
                </a:lnTo>
                <a:lnTo>
                  <a:pt x="519" y="805"/>
                </a:lnTo>
                <a:lnTo>
                  <a:pt x="557" y="718"/>
                </a:lnTo>
                <a:lnTo>
                  <a:pt x="602" y="635"/>
                </a:lnTo>
                <a:lnTo>
                  <a:pt x="653" y="556"/>
                </a:lnTo>
                <a:lnTo>
                  <a:pt x="709" y="481"/>
                </a:lnTo>
                <a:lnTo>
                  <a:pt x="770" y="410"/>
                </a:lnTo>
                <a:lnTo>
                  <a:pt x="836" y="344"/>
                </a:lnTo>
                <a:lnTo>
                  <a:pt x="907" y="283"/>
                </a:lnTo>
                <a:lnTo>
                  <a:pt x="981" y="227"/>
                </a:lnTo>
                <a:lnTo>
                  <a:pt x="1061" y="176"/>
                </a:lnTo>
                <a:lnTo>
                  <a:pt x="1144" y="131"/>
                </a:lnTo>
                <a:lnTo>
                  <a:pt x="1231" y="92"/>
                </a:lnTo>
                <a:lnTo>
                  <a:pt x="1321" y="60"/>
                </a:lnTo>
                <a:lnTo>
                  <a:pt x="1414" y="35"/>
                </a:lnTo>
                <a:lnTo>
                  <a:pt x="1509" y="17"/>
                </a:lnTo>
                <a:lnTo>
                  <a:pt x="1607" y="5"/>
                </a:lnTo>
                <a:lnTo>
                  <a:pt x="1706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id-ID" sz="1600" kern="0">
              <a:solidFill>
                <a:prstClr val="black"/>
              </a:solidFill>
            </a:endParaRPr>
          </a:p>
        </p:txBody>
      </p:sp>
      <p:sp>
        <p:nvSpPr>
          <p:cNvPr id="9" name="Freeform 14">
            <a:extLst>
              <a:ext uri="{FF2B5EF4-FFF2-40B4-BE49-F238E27FC236}">
                <a16:creationId xmlns:a16="http://schemas.microsoft.com/office/drawing/2014/main" id="{B3A1F237-F598-A24A-47B2-6E842E5860B1}"/>
              </a:ext>
            </a:extLst>
          </p:cNvPr>
          <p:cNvSpPr>
            <a:spLocks/>
          </p:cNvSpPr>
          <p:nvPr/>
        </p:nvSpPr>
        <p:spPr bwMode="auto">
          <a:xfrm>
            <a:off x="4421743" y="1844945"/>
            <a:ext cx="413461" cy="431145"/>
          </a:xfrm>
          <a:custGeom>
            <a:avLst/>
            <a:gdLst>
              <a:gd name="T0" fmla="*/ 1153 w 1964"/>
              <a:gd name="T1" fmla="*/ 12 h 2048"/>
              <a:gd name="T2" fmla="*/ 1195 w 1964"/>
              <a:gd name="T3" fmla="*/ 85 h 2048"/>
              <a:gd name="T4" fmla="*/ 1421 w 1964"/>
              <a:gd name="T5" fmla="*/ 179 h 2048"/>
              <a:gd name="T6" fmla="*/ 1503 w 1964"/>
              <a:gd name="T7" fmla="*/ 158 h 2048"/>
              <a:gd name="T8" fmla="*/ 1798 w 1964"/>
              <a:gd name="T9" fmla="*/ 439 h 2048"/>
              <a:gd name="T10" fmla="*/ 1798 w 1964"/>
              <a:gd name="T11" fmla="*/ 523 h 2048"/>
              <a:gd name="T12" fmla="*/ 1663 w 1964"/>
              <a:gd name="T13" fmla="*/ 768 h 2048"/>
              <a:gd name="T14" fmla="*/ 1939 w 1964"/>
              <a:gd name="T15" fmla="*/ 793 h 2048"/>
              <a:gd name="T16" fmla="*/ 1964 w 1964"/>
              <a:gd name="T17" fmla="*/ 1195 h 2048"/>
              <a:gd name="T18" fmla="*/ 1921 w 1964"/>
              <a:gd name="T19" fmla="*/ 1268 h 2048"/>
              <a:gd name="T20" fmla="*/ 1648 w 1964"/>
              <a:gd name="T21" fmla="*/ 1318 h 2048"/>
              <a:gd name="T22" fmla="*/ 1806 w 1964"/>
              <a:gd name="T23" fmla="*/ 1545 h 2048"/>
              <a:gd name="T24" fmla="*/ 1784 w 1964"/>
              <a:gd name="T25" fmla="*/ 1628 h 2048"/>
              <a:gd name="T26" fmla="*/ 1482 w 1964"/>
              <a:gd name="T27" fmla="*/ 1894 h 2048"/>
              <a:gd name="T28" fmla="*/ 1270 w 1964"/>
              <a:gd name="T29" fmla="*/ 1717 h 2048"/>
              <a:gd name="T30" fmla="*/ 1192 w 1964"/>
              <a:gd name="T31" fmla="*/ 1986 h 2048"/>
              <a:gd name="T32" fmla="*/ 1133 w 1964"/>
              <a:gd name="T33" fmla="*/ 2045 h 2048"/>
              <a:gd name="T34" fmla="*/ 725 w 1964"/>
              <a:gd name="T35" fmla="*/ 2037 h 2048"/>
              <a:gd name="T36" fmla="*/ 683 w 1964"/>
              <a:gd name="T37" fmla="*/ 1962 h 2048"/>
              <a:gd name="T38" fmla="*/ 456 w 1964"/>
              <a:gd name="T39" fmla="*/ 1869 h 2048"/>
              <a:gd name="T40" fmla="*/ 374 w 1964"/>
              <a:gd name="T41" fmla="*/ 1891 h 2048"/>
              <a:gd name="T42" fmla="*/ 81 w 1964"/>
              <a:gd name="T43" fmla="*/ 1609 h 2048"/>
              <a:gd name="T44" fmla="*/ 81 w 1964"/>
              <a:gd name="T45" fmla="*/ 1524 h 2048"/>
              <a:gd name="T46" fmla="*/ 216 w 1964"/>
              <a:gd name="T47" fmla="*/ 1281 h 2048"/>
              <a:gd name="T48" fmla="*/ 301 w 1964"/>
              <a:gd name="T49" fmla="*/ 1113 h 2048"/>
              <a:gd name="T50" fmla="*/ 362 w 1964"/>
              <a:gd name="T51" fmla="*/ 1174 h 2048"/>
              <a:gd name="T52" fmla="*/ 434 w 1964"/>
              <a:gd name="T53" fmla="*/ 1348 h 2048"/>
              <a:gd name="T54" fmla="*/ 411 w 1964"/>
              <a:gd name="T55" fmla="*/ 1431 h 2048"/>
              <a:gd name="T56" fmla="*/ 551 w 1964"/>
              <a:gd name="T57" fmla="*/ 1538 h 2048"/>
              <a:gd name="T58" fmla="*/ 637 w 1964"/>
              <a:gd name="T59" fmla="*/ 1538 h 2048"/>
              <a:gd name="T60" fmla="*/ 811 w 1964"/>
              <a:gd name="T61" fmla="*/ 1610 h 2048"/>
              <a:gd name="T62" fmla="*/ 854 w 1964"/>
              <a:gd name="T63" fmla="*/ 1685 h 2048"/>
              <a:gd name="T64" fmla="*/ 1027 w 1964"/>
              <a:gd name="T65" fmla="*/ 1661 h 2048"/>
              <a:gd name="T66" fmla="*/ 1088 w 1964"/>
              <a:gd name="T67" fmla="*/ 1601 h 2048"/>
              <a:gd name="T68" fmla="*/ 1263 w 1964"/>
              <a:gd name="T69" fmla="*/ 1529 h 2048"/>
              <a:gd name="T70" fmla="*/ 1345 w 1964"/>
              <a:gd name="T71" fmla="*/ 1552 h 2048"/>
              <a:gd name="T72" fmla="*/ 1452 w 1964"/>
              <a:gd name="T73" fmla="*/ 1412 h 2048"/>
              <a:gd name="T74" fmla="*/ 1454 w 1964"/>
              <a:gd name="T75" fmla="*/ 1327 h 2048"/>
              <a:gd name="T76" fmla="*/ 1526 w 1964"/>
              <a:gd name="T77" fmla="*/ 1153 h 2048"/>
              <a:gd name="T78" fmla="*/ 1599 w 1964"/>
              <a:gd name="T79" fmla="*/ 1109 h 2048"/>
              <a:gd name="T80" fmla="*/ 1577 w 1964"/>
              <a:gd name="T81" fmla="*/ 936 h 2048"/>
              <a:gd name="T82" fmla="*/ 1517 w 1964"/>
              <a:gd name="T83" fmla="*/ 875 h 2048"/>
              <a:gd name="T84" fmla="*/ 1444 w 1964"/>
              <a:gd name="T85" fmla="*/ 700 h 2048"/>
              <a:gd name="T86" fmla="*/ 1466 w 1964"/>
              <a:gd name="T87" fmla="*/ 618 h 2048"/>
              <a:gd name="T88" fmla="*/ 1328 w 1964"/>
              <a:gd name="T89" fmla="*/ 511 h 2048"/>
              <a:gd name="T90" fmla="*/ 1242 w 1964"/>
              <a:gd name="T91" fmla="*/ 510 h 2048"/>
              <a:gd name="T92" fmla="*/ 1067 w 1964"/>
              <a:gd name="T93" fmla="*/ 437 h 2048"/>
              <a:gd name="T94" fmla="*/ 1025 w 1964"/>
              <a:gd name="T95" fmla="*/ 364 h 2048"/>
              <a:gd name="T96" fmla="*/ 850 w 1964"/>
              <a:gd name="T97" fmla="*/ 386 h 2048"/>
              <a:gd name="T98" fmla="*/ 790 w 1964"/>
              <a:gd name="T99" fmla="*/ 446 h 2048"/>
              <a:gd name="T100" fmla="*/ 550 w 1964"/>
              <a:gd name="T101" fmla="*/ 363 h 2048"/>
              <a:gd name="T102" fmla="*/ 686 w 1964"/>
              <a:gd name="T103" fmla="*/ 63 h 2048"/>
              <a:gd name="T104" fmla="*/ 746 w 1964"/>
              <a:gd name="T105" fmla="*/ 3 h 20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964" h="2048">
                <a:moveTo>
                  <a:pt x="768" y="0"/>
                </a:moveTo>
                <a:lnTo>
                  <a:pt x="1109" y="0"/>
                </a:lnTo>
                <a:lnTo>
                  <a:pt x="1133" y="3"/>
                </a:lnTo>
                <a:lnTo>
                  <a:pt x="1153" y="12"/>
                </a:lnTo>
                <a:lnTo>
                  <a:pt x="1170" y="25"/>
                </a:lnTo>
                <a:lnTo>
                  <a:pt x="1184" y="42"/>
                </a:lnTo>
                <a:lnTo>
                  <a:pt x="1192" y="63"/>
                </a:lnTo>
                <a:lnTo>
                  <a:pt x="1195" y="85"/>
                </a:lnTo>
                <a:lnTo>
                  <a:pt x="1195" y="301"/>
                </a:lnTo>
                <a:lnTo>
                  <a:pt x="1232" y="316"/>
                </a:lnTo>
                <a:lnTo>
                  <a:pt x="1270" y="332"/>
                </a:lnTo>
                <a:lnTo>
                  <a:pt x="1421" y="179"/>
                </a:lnTo>
                <a:lnTo>
                  <a:pt x="1440" y="165"/>
                </a:lnTo>
                <a:lnTo>
                  <a:pt x="1461" y="158"/>
                </a:lnTo>
                <a:lnTo>
                  <a:pt x="1482" y="154"/>
                </a:lnTo>
                <a:lnTo>
                  <a:pt x="1503" y="158"/>
                </a:lnTo>
                <a:lnTo>
                  <a:pt x="1525" y="165"/>
                </a:lnTo>
                <a:lnTo>
                  <a:pt x="1542" y="179"/>
                </a:lnTo>
                <a:lnTo>
                  <a:pt x="1784" y="420"/>
                </a:lnTo>
                <a:lnTo>
                  <a:pt x="1798" y="439"/>
                </a:lnTo>
                <a:lnTo>
                  <a:pt x="1806" y="460"/>
                </a:lnTo>
                <a:lnTo>
                  <a:pt x="1809" y="481"/>
                </a:lnTo>
                <a:lnTo>
                  <a:pt x="1806" y="502"/>
                </a:lnTo>
                <a:lnTo>
                  <a:pt x="1798" y="523"/>
                </a:lnTo>
                <a:lnTo>
                  <a:pt x="1784" y="542"/>
                </a:lnTo>
                <a:lnTo>
                  <a:pt x="1631" y="694"/>
                </a:lnTo>
                <a:lnTo>
                  <a:pt x="1648" y="731"/>
                </a:lnTo>
                <a:lnTo>
                  <a:pt x="1663" y="768"/>
                </a:lnTo>
                <a:lnTo>
                  <a:pt x="1878" y="768"/>
                </a:lnTo>
                <a:lnTo>
                  <a:pt x="1900" y="771"/>
                </a:lnTo>
                <a:lnTo>
                  <a:pt x="1921" y="779"/>
                </a:lnTo>
                <a:lnTo>
                  <a:pt x="1939" y="793"/>
                </a:lnTo>
                <a:lnTo>
                  <a:pt x="1951" y="811"/>
                </a:lnTo>
                <a:lnTo>
                  <a:pt x="1960" y="830"/>
                </a:lnTo>
                <a:lnTo>
                  <a:pt x="1964" y="853"/>
                </a:lnTo>
                <a:lnTo>
                  <a:pt x="1964" y="1195"/>
                </a:lnTo>
                <a:lnTo>
                  <a:pt x="1960" y="1217"/>
                </a:lnTo>
                <a:lnTo>
                  <a:pt x="1951" y="1238"/>
                </a:lnTo>
                <a:lnTo>
                  <a:pt x="1939" y="1254"/>
                </a:lnTo>
                <a:lnTo>
                  <a:pt x="1921" y="1268"/>
                </a:lnTo>
                <a:lnTo>
                  <a:pt x="1900" y="1277"/>
                </a:lnTo>
                <a:lnTo>
                  <a:pt x="1878" y="1281"/>
                </a:lnTo>
                <a:lnTo>
                  <a:pt x="1663" y="1281"/>
                </a:lnTo>
                <a:lnTo>
                  <a:pt x="1648" y="1318"/>
                </a:lnTo>
                <a:lnTo>
                  <a:pt x="1631" y="1354"/>
                </a:lnTo>
                <a:lnTo>
                  <a:pt x="1784" y="1507"/>
                </a:lnTo>
                <a:lnTo>
                  <a:pt x="1798" y="1524"/>
                </a:lnTo>
                <a:lnTo>
                  <a:pt x="1806" y="1545"/>
                </a:lnTo>
                <a:lnTo>
                  <a:pt x="1809" y="1567"/>
                </a:lnTo>
                <a:lnTo>
                  <a:pt x="1806" y="1589"/>
                </a:lnTo>
                <a:lnTo>
                  <a:pt x="1798" y="1609"/>
                </a:lnTo>
                <a:lnTo>
                  <a:pt x="1784" y="1628"/>
                </a:lnTo>
                <a:lnTo>
                  <a:pt x="1542" y="1869"/>
                </a:lnTo>
                <a:lnTo>
                  <a:pt x="1525" y="1883"/>
                </a:lnTo>
                <a:lnTo>
                  <a:pt x="1503" y="1891"/>
                </a:lnTo>
                <a:lnTo>
                  <a:pt x="1482" y="1894"/>
                </a:lnTo>
                <a:lnTo>
                  <a:pt x="1461" y="1891"/>
                </a:lnTo>
                <a:lnTo>
                  <a:pt x="1440" y="1883"/>
                </a:lnTo>
                <a:lnTo>
                  <a:pt x="1421" y="1869"/>
                </a:lnTo>
                <a:lnTo>
                  <a:pt x="1270" y="1717"/>
                </a:lnTo>
                <a:lnTo>
                  <a:pt x="1232" y="1733"/>
                </a:lnTo>
                <a:lnTo>
                  <a:pt x="1195" y="1747"/>
                </a:lnTo>
                <a:lnTo>
                  <a:pt x="1195" y="1962"/>
                </a:lnTo>
                <a:lnTo>
                  <a:pt x="1192" y="1986"/>
                </a:lnTo>
                <a:lnTo>
                  <a:pt x="1184" y="2006"/>
                </a:lnTo>
                <a:lnTo>
                  <a:pt x="1170" y="2023"/>
                </a:lnTo>
                <a:lnTo>
                  <a:pt x="1153" y="2037"/>
                </a:lnTo>
                <a:lnTo>
                  <a:pt x="1133" y="2045"/>
                </a:lnTo>
                <a:lnTo>
                  <a:pt x="1109" y="2048"/>
                </a:lnTo>
                <a:lnTo>
                  <a:pt x="768" y="2048"/>
                </a:lnTo>
                <a:lnTo>
                  <a:pt x="746" y="2045"/>
                </a:lnTo>
                <a:lnTo>
                  <a:pt x="725" y="2037"/>
                </a:lnTo>
                <a:lnTo>
                  <a:pt x="709" y="2023"/>
                </a:lnTo>
                <a:lnTo>
                  <a:pt x="695" y="2006"/>
                </a:lnTo>
                <a:lnTo>
                  <a:pt x="686" y="1986"/>
                </a:lnTo>
                <a:lnTo>
                  <a:pt x="683" y="1962"/>
                </a:lnTo>
                <a:lnTo>
                  <a:pt x="683" y="1747"/>
                </a:lnTo>
                <a:lnTo>
                  <a:pt x="645" y="1733"/>
                </a:lnTo>
                <a:lnTo>
                  <a:pt x="609" y="1717"/>
                </a:lnTo>
                <a:lnTo>
                  <a:pt x="456" y="1869"/>
                </a:lnTo>
                <a:lnTo>
                  <a:pt x="438" y="1883"/>
                </a:lnTo>
                <a:lnTo>
                  <a:pt x="418" y="1891"/>
                </a:lnTo>
                <a:lnTo>
                  <a:pt x="397" y="1894"/>
                </a:lnTo>
                <a:lnTo>
                  <a:pt x="374" y="1891"/>
                </a:lnTo>
                <a:lnTo>
                  <a:pt x="354" y="1883"/>
                </a:lnTo>
                <a:lnTo>
                  <a:pt x="336" y="1869"/>
                </a:lnTo>
                <a:lnTo>
                  <a:pt x="94" y="1628"/>
                </a:lnTo>
                <a:lnTo>
                  <a:pt x="81" y="1609"/>
                </a:lnTo>
                <a:lnTo>
                  <a:pt x="72" y="1589"/>
                </a:lnTo>
                <a:lnTo>
                  <a:pt x="69" y="1567"/>
                </a:lnTo>
                <a:lnTo>
                  <a:pt x="72" y="1545"/>
                </a:lnTo>
                <a:lnTo>
                  <a:pt x="81" y="1524"/>
                </a:lnTo>
                <a:lnTo>
                  <a:pt x="94" y="1507"/>
                </a:lnTo>
                <a:lnTo>
                  <a:pt x="246" y="1354"/>
                </a:lnTo>
                <a:lnTo>
                  <a:pt x="230" y="1318"/>
                </a:lnTo>
                <a:lnTo>
                  <a:pt x="216" y="1281"/>
                </a:lnTo>
                <a:lnTo>
                  <a:pt x="0" y="1281"/>
                </a:lnTo>
                <a:lnTo>
                  <a:pt x="0" y="1109"/>
                </a:lnTo>
                <a:lnTo>
                  <a:pt x="278" y="1109"/>
                </a:lnTo>
                <a:lnTo>
                  <a:pt x="301" y="1113"/>
                </a:lnTo>
                <a:lnTo>
                  <a:pt x="322" y="1121"/>
                </a:lnTo>
                <a:lnTo>
                  <a:pt x="339" y="1135"/>
                </a:lnTo>
                <a:lnTo>
                  <a:pt x="353" y="1153"/>
                </a:lnTo>
                <a:lnTo>
                  <a:pt x="362" y="1174"/>
                </a:lnTo>
                <a:lnTo>
                  <a:pt x="378" y="1226"/>
                </a:lnTo>
                <a:lnTo>
                  <a:pt x="399" y="1278"/>
                </a:lnTo>
                <a:lnTo>
                  <a:pt x="425" y="1327"/>
                </a:lnTo>
                <a:lnTo>
                  <a:pt x="434" y="1348"/>
                </a:lnTo>
                <a:lnTo>
                  <a:pt x="436" y="1370"/>
                </a:lnTo>
                <a:lnTo>
                  <a:pt x="434" y="1393"/>
                </a:lnTo>
                <a:lnTo>
                  <a:pt x="425" y="1412"/>
                </a:lnTo>
                <a:lnTo>
                  <a:pt x="411" y="1431"/>
                </a:lnTo>
                <a:lnTo>
                  <a:pt x="275" y="1567"/>
                </a:lnTo>
                <a:lnTo>
                  <a:pt x="397" y="1689"/>
                </a:lnTo>
                <a:lnTo>
                  <a:pt x="532" y="1552"/>
                </a:lnTo>
                <a:lnTo>
                  <a:pt x="551" y="1538"/>
                </a:lnTo>
                <a:lnTo>
                  <a:pt x="571" y="1529"/>
                </a:lnTo>
                <a:lnTo>
                  <a:pt x="593" y="1527"/>
                </a:lnTo>
                <a:lnTo>
                  <a:pt x="615" y="1529"/>
                </a:lnTo>
                <a:lnTo>
                  <a:pt x="637" y="1538"/>
                </a:lnTo>
                <a:lnTo>
                  <a:pt x="685" y="1564"/>
                </a:lnTo>
                <a:lnTo>
                  <a:pt x="737" y="1585"/>
                </a:lnTo>
                <a:lnTo>
                  <a:pt x="790" y="1601"/>
                </a:lnTo>
                <a:lnTo>
                  <a:pt x="811" y="1610"/>
                </a:lnTo>
                <a:lnTo>
                  <a:pt x="828" y="1624"/>
                </a:lnTo>
                <a:lnTo>
                  <a:pt x="842" y="1641"/>
                </a:lnTo>
                <a:lnTo>
                  <a:pt x="850" y="1662"/>
                </a:lnTo>
                <a:lnTo>
                  <a:pt x="854" y="1685"/>
                </a:lnTo>
                <a:lnTo>
                  <a:pt x="854" y="1878"/>
                </a:lnTo>
                <a:lnTo>
                  <a:pt x="1025" y="1878"/>
                </a:lnTo>
                <a:lnTo>
                  <a:pt x="1025" y="1685"/>
                </a:lnTo>
                <a:lnTo>
                  <a:pt x="1027" y="1661"/>
                </a:lnTo>
                <a:lnTo>
                  <a:pt x="1036" y="1641"/>
                </a:lnTo>
                <a:lnTo>
                  <a:pt x="1049" y="1624"/>
                </a:lnTo>
                <a:lnTo>
                  <a:pt x="1067" y="1610"/>
                </a:lnTo>
                <a:lnTo>
                  <a:pt x="1088" y="1601"/>
                </a:lnTo>
                <a:lnTo>
                  <a:pt x="1141" y="1585"/>
                </a:lnTo>
                <a:lnTo>
                  <a:pt x="1192" y="1564"/>
                </a:lnTo>
                <a:lnTo>
                  <a:pt x="1242" y="1538"/>
                </a:lnTo>
                <a:lnTo>
                  <a:pt x="1263" y="1529"/>
                </a:lnTo>
                <a:lnTo>
                  <a:pt x="1286" y="1527"/>
                </a:lnTo>
                <a:lnTo>
                  <a:pt x="1307" y="1529"/>
                </a:lnTo>
                <a:lnTo>
                  <a:pt x="1328" y="1538"/>
                </a:lnTo>
                <a:lnTo>
                  <a:pt x="1345" y="1552"/>
                </a:lnTo>
                <a:lnTo>
                  <a:pt x="1482" y="1687"/>
                </a:lnTo>
                <a:lnTo>
                  <a:pt x="1603" y="1567"/>
                </a:lnTo>
                <a:lnTo>
                  <a:pt x="1466" y="1431"/>
                </a:lnTo>
                <a:lnTo>
                  <a:pt x="1452" y="1412"/>
                </a:lnTo>
                <a:lnTo>
                  <a:pt x="1444" y="1391"/>
                </a:lnTo>
                <a:lnTo>
                  <a:pt x="1441" y="1370"/>
                </a:lnTo>
                <a:lnTo>
                  <a:pt x="1445" y="1348"/>
                </a:lnTo>
                <a:lnTo>
                  <a:pt x="1454" y="1327"/>
                </a:lnTo>
                <a:lnTo>
                  <a:pt x="1480" y="1278"/>
                </a:lnTo>
                <a:lnTo>
                  <a:pt x="1501" y="1226"/>
                </a:lnTo>
                <a:lnTo>
                  <a:pt x="1517" y="1174"/>
                </a:lnTo>
                <a:lnTo>
                  <a:pt x="1526" y="1153"/>
                </a:lnTo>
                <a:lnTo>
                  <a:pt x="1539" y="1135"/>
                </a:lnTo>
                <a:lnTo>
                  <a:pt x="1557" y="1121"/>
                </a:lnTo>
                <a:lnTo>
                  <a:pt x="1577" y="1113"/>
                </a:lnTo>
                <a:lnTo>
                  <a:pt x="1599" y="1109"/>
                </a:lnTo>
                <a:lnTo>
                  <a:pt x="1792" y="1109"/>
                </a:lnTo>
                <a:lnTo>
                  <a:pt x="1792" y="939"/>
                </a:lnTo>
                <a:lnTo>
                  <a:pt x="1599" y="939"/>
                </a:lnTo>
                <a:lnTo>
                  <a:pt x="1577" y="936"/>
                </a:lnTo>
                <a:lnTo>
                  <a:pt x="1557" y="927"/>
                </a:lnTo>
                <a:lnTo>
                  <a:pt x="1539" y="914"/>
                </a:lnTo>
                <a:lnTo>
                  <a:pt x="1526" y="896"/>
                </a:lnTo>
                <a:lnTo>
                  <a:pt x="1517" y="875"/>
                </a:lnTo>
                <a:lnTo>
                  <a:pt x="1501" y="822"/>
                </a:lnTo>
                <a:lnTo>
                  <a:pt x="1480" y="771"/>
                </a:lnTo>
                <a:lnTo>
                  <a:pt x="1454" y="721"/>
                </a:lnTo>
                <a:lnTo>
                  <a:pt x="1444" y="700"/>
                </a:lnTo>
                <a:lnTo>
                  <a:pt x="1441" y="677"/>
                </a:lnTo>
                <a:lnTo>
                  <a:pt x="1444" y="656"/>
                </a:lnTo>
                <a:lnTo>
                  <a:pt x="1452" y="635"/>
                </a:lnTo>
                <a:lnTo>
                  <a:pt x="1466" y="618"/>
                </a:lnTo>
                <a:lnTo>
                  <a:pt x="1603" y="481"/>
                </a:lnTo>
                <a:lnTo>
                  <a:pt x="1482" y="360"/>
                </a:lnTo>
                <a:lnTo>
                  <a:pt x="1345" y="497"/>
                </a:lnTo>
                <a:lnTo>
                  <a:pt x="1328" y="511"/>
                </a:lnTo>
                <a:lnTo>
                  <a:pt x="1307" y="519"/>
                </a:lnTo>
                <a:lnTo>
                  <a:pt x="1285" y="522"/>
                </a:lnTo>
                <a:lnTo>
                  <a:pt x="1263" y="518"/>
                </a:lnTo>
                <a:lnTo>
                  <a:pt x="1242" y="510"/>
                </a:lnTo>
                <a:lnTo>
                  <a:pt x="1192" y="483"/>
                </a:lnTo>
                <a:lnTo>
                  <a:pt x="1141" y="462"/>
                </a:lnTo>
                <a:lnTo>
                  <a:pt x="1088" y="446"/>
                </a:lnTo>
                <a:lnTo>
                  <a:pt x="1067" y="437"/>
                </a:lnTo>
                <a:lnTo>
                  <a:pt x="1049" y="424"/>
                </a:lnTo>
                <a:lnTo>
                  <a:pt x="1036" y="406"/>
                </a:lnTo>
                <a:lnTo>
                  <a:pt x="1027" y="386"/>
                </a:lnTo>
                <a:lnTo>
                  <a:pt x="1025" y="364"/>
                </a:lnTo>
                <a:lnTo>
                  <a:pt x="1025" y="171"/>
                </a:lnTo>
                <a:lnTo>
                  <a:pt x="854" y="171"/>
                </a:lnTo>
                <a:lnTo>
                  <a:pt x="854" y="364"/>
                </a:lnTo>
                <a:lnTo>
                  <a:pt x="850" y="386"/>
                </a:lnTo>
                <a:lnTo>
                  <a:pt x="842" y="406"/>
                </a:lnTo>
                <a:lnTo>
                  <a:pt x="828" y="424"/>
                </a:lnTo>
                <a:lnTo>
                  <a:pt x="811" y="437"/>
                </a:lnTo>
                <a:lnTo>
                  <a:pt x="790" y="446"/>
                </a:lnTo>
                <a:lnTo>
                  <a:pt x="736" y="462"/>
                </a:lnTo>
                <a:lnTo>
                  <a:pt x="685" y="483"/>
                </a:lnTo>
                <a:lnTo>
                  <a:pt x="637" y="510"/>
                </a:lnTo>
                <a:lnTo>
                  <a:pt x="550" y="363"/>
                </a:lnTo>
                <a:lnTo>
                  <a:pt x="614" y="328"/>
                </a:lnTo>
                <a:lnTo>
                  <a:pt x="683" y="301"/>
                </a:lnTo>
                <a:lnTo>
                  <a:pt x="683" y="85"/>
                </a:lnTo>
                <a:lnTo>
                  <a:pt x="686" y="63"/>
                </a:lnTo>
                <a:lnTo>
                  <a:pt x="695" y="42"/>
                </a:lnTo>
                <a:lnTo>
                  <a:pt x="709" y="25"/>
                </a:lnTo>
                <a:lnTo>
                  <a:pt x="725" y="12"/>
                </a:lnTo>
                <a:lnTo>
                  <a:pt x="746" y="3"/>
                </a:lnTo>
                <a:lnTo>
                  <a:pt x="768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id-ID" sz="1600" kern="0">
              <a:solidFill>
                <a:prstClr val="black"/>
              </a:solidFill>
            </a:endParaRPr>
          </a:p>
        </p:txBody>
      </p:sp>
      <p:sp>
        <p:nvSpPr>
          <p:cNvPr id="10" name="Freeform 15">
            <a:extLst>
              <a:ext uri="{FF2B5EF4-FFF2-40B4-BE49-F238E27FC236}">
                <a16:creationId xmlns:a16="http://schemas.microsoft.com/office/drawing/2014/main" id="{873E7EA0-ECB3-9610-8854-BA407FEC561A}"/>
              </a:ext>
            </a:extLst>
          </p:cNvPr>
          <p:cNvSpPr>
            <a:spLocks noEditPoints="1"/>
          </p:cNvSpPr>
          <p:nvPr/>
        </p:nvSpPr>
        <p:spPr bwMode="auto">
          <a:xfrm>
            <a:off x="4547634" y="1988519"/>
            <a:ext cx="143785" cy="143785"/>
          </a:xfrm>
          <a:custGeom>
            <a:avLst/>
            <a:gdLst>
              <a:gd name="T0" fmla="*/ 307 w 683"/>
              <a:gd name="T1" fmla="*/ 175 h 683"/>
              <a:gd name="T2" fmla="*/ 246 w 683"/>
              <a:gd name="T3" fmla="*/ 201 h 683"/>
              <a:gd name="T4" fmla="*/ 199 w 683"/>
              <a:gd name="T5" fmla="*/ 247 h 683"/>
              <a:gd name="T6" fmla="*/ 174 w 683"/>
              <a:gd name="T7" fmla="*/ 308 h 683"/>
              <a:gd name="T8" fmla="*/ 174 w 683"/>
              <a:gd name="T9" fmla="*/ 376 h 683"/>
              <a:gd name="T10" fmla="*/ 199 w 683"/>
              <a:gd name="T11" fmla="*/ 437 h 683"/>
              <a:gd name="T12" fmla="*/ 246 w 683"/>
              <a:gd name="T13" fmla="*/ 483 h 683"/>
              <a:gd name="T14" fmla="*/ 307 w 683"/>
              <a:gd name="T15" fmla="*/ 509 h 683"/>
              <a:gd name="T16" fmla="*/ 376 w 683"/>
              <a:gd name="T17" fmla="*/ 509 h 683"/>
              <a:gd name="T18" fmla="*/ 437 w 683"/>
              <a:gd name="T19" fmla="*/ 483 h 683"/>
              <a:gd name="T20" fmla="*/ 483 w 683"/>
              <a:gd name="T21" fmla="*/ 437 h 683"/>
              <a:gd name="T22" fmla="*/ 509 w 683"/>
              <a:gd name="T23" fmla="*/ 376 h 683"/>
              <a:gd name="T24" fmla="*/ 509 w 683"/>
              <a:gd name="T25" fmla="*/ 308 h 683"/>
              <a:gd name="T26" fmla="*/ 483 w 683"/>
              <a:gd name="T27" fmla="*/ 247 h 683"/>
              <a:gd name="T28" fmla="*/ 437 w 683"/>
              <a:gd name="T29" fmla="*/ 201 h 683"/>
              <a:gd name="T30" fmla="*/ 376 w 683"/>
              <a:gd name="T31" fmla="*/ 175 h 683"/>
              <a:gd name="T32" fmla="*/ 341 w 683"/>
              <a:gd name="T33" fmla="*/ 0 h 683"/>
              <a:gd name="T34" fmla="*/ 440 w 683"/>
              <a:gd name="T35" fmla="*/ 15 h 683"/>
              <a:gd name="T36" fmla="*/ 527 w 683"/>
              <a:gd name="T37" fmla="*/ 55 h 683"/>
              <a:gd name="T38" fmla="*/ 598 w 683"/>
              <a:gd name="T39" fmla="*/ 119 h 683"/>
              <a:gd name="T40" fmla="*/ 650 w 683"/>
              <a:gd name="T41" fmla="*/ 198 h 683"/>
              <a:gd name="T42" fmla="*/ 679 w 683"/>
              <a:gd name="T43" fmla="*/ 291 h 683"/>
              <a:gd name="T44" fmla="*/ 679 w 683"/>
              <a:gd name="T45" fmla="*/ 392 h 683"/>
              <a:gd name="T46" fmla="*/ 650 w 683"/>
              <a:gd name="T47" fmla="*/ 485 h 683"/>
              <a:gd name="T48" fmla="*/ 598 w 683"/>
              <a:gd name="T49" fmla="*/ 566 h 683"/>
              <a:gd name="T50" fmla="*/ 527 w 683"/>
              <a:gd name="T51" fmla="*/ 628 h 683"/>
              <a:gd name="T52" fmla="*/ 440 w 683"/>
              <a:gd name="T53" fmla="*/ 669 h 683"/>
              <a:gd name="T54" fmla="*/ 341 w 683"/>
              <a:gd name="T55" fmla="*/ 683 h 683"/>
              <a:gd name="T56" fmla="*/ 243 w 683"/>
              <a:gd name="T57" fmla="*/ 669 h 683"/>
              <a:gd name="T58" fmla="*/ 155 w 683"/>
              <a:gd name="T59" fmla="*/ 628 h 683"/>
              <a:gd name="T60" fmla="*/ 83 w 683"/>
              <a:gd name="T61" fmla="*/ 566 h 683"/>
              <a:gd name="T62" fmla="*/ 31 w 683"/>
              <a:gd name="T63" fmla="*/ 485 h 683"/>
              <a:gd name="T64" fmla="*/ 4 w 683"/>
              <a:gd name="T65" fmla="*/ 392 h 683"/>
              <a:gd name="T66" fmla="*/ 4 w 683"/>
              <a:gd name="T67" fmla="*/ 291 h 683"/>
              <a:gd name="T68" fmla="*/ 31 w 683"/>
              <a:gd name="T69" fmla="*/ 198 h 683"/>
              <a:gd name="T70" fmla="*/ 83 w 683"/>
              <a:gd name="T71" fmla="*/ 119 h 683"/>
              <a:gd name="T72" fmla="*/ 155 w 683"/>
              <a:gd name="T73" fmla="*/ 55 h 683"/>
              <a:gd name="T74" fmla="*/ 243 w 683"/>
              <a:gd name="T75" fmla="*/ 15 h 683"/>
              <a:gd name="T76" fmla="*/ 341 w 683"/>
              <a:gd name="T77" fmla="*/ 0 h 6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683" h="683">
                <a:moveTo>
                  <a:pt x="341" y="171"/>
                </a:moveTo>
                <a:lnTo>
                  <a:pt x="307" y="175"/>
                </a:lnTo>
                <a:lnTo>
                  <a:pt x="275" y="184"/>
                </a:lnTo>
                <a:lnTo>
                  <a:pt x="246" y="201"/>
                </a:lnTo>
                <a:lnTo>
                  <a:pt x="220" y="222"/>
                </a:lnTo>
                <a:lnTo>
                  <a:pt x="199" y="247"/>
                </a:lnTo>
                <a:lnTo>
                  <a:pt x="184" y="275"/>
                </a:lnTo>
                <a:lnTo>
                  <a:pt x="174" y="308"/>
                </a:lnTo>
                <a:lnTo>
                  <a:pt x="170" y="342"/>
                </a:lnTo>
                <a:lnTo>
                  <a:pt x="174" y="376"/>
                </a:lnTo>
                <a:lnTo>
                  <a:pt x="184" y="408"/>
                </a:lnTo>
                <a:lnTo>
                  <a:pt x="199" y="437"/>
                </a:lnTo>
                <a:lnTo>
                  <a:pt x="220" y="463"/>
                </a:lnTo>
                <a:lnTo>
                  <a:pt x="246" y="483"/>
                </a:lnTo>
                <a:lnTo>
                  <a:pt x="275" y="499"/>
                </a:lnTo>
                <a:lnTo>
                  <a:pt x="307" y="509"/>
                </a:lnTo>
                <a:lnTo>
                  <a:pt x="341" y="513"/>
                </a:lnTo>
                <a:lnTo>
                  <a:pt x="376" y="509"/>
                </a:lnTo>
                <a:lnTo>
                  <a:pt x="408" y="499"/>
                </a:lnTo>
                <a:lnTo>
                  <a:pt x="437" y="483"/>
                </a:lnTo>
                <a:lnTo>
                  <a:pt x="461" y="463"/>
                </a:lnTo>
                <a:lnTo>
                  <a:pt x="483" y="437"/>
                </a:lnTo>
                <a:lnTo>
                  <a:pt x="499" y="408"/>
                </a:lnTo>
                <a:lnTo>
                  <a:pt x="509" y="376"/>
                </a:lnTo>
                <a:lnTo>
                  <a:pt x="511" y="342"/>
                </a:lnTo>
                <a:lnTo>
                  <a:pt x="509" y="308"/>
                </a:lnTo>
                <a:lnTo>
                  <a:pt x="499" y="275"/>
                </a:lnTo>
                <a:lnTo>
                  <a:pt x="483" y="247"/>
                </a:lnTo>
                <a:lnTo>
                  <a:pt x="461" y="222"/>
                </a:lnTo>
                <a:lnTo>
                  <a:pt x="437" y="201"/>
                </a:lnTo>
                <a:lnTo>
                  <a:pt x="408" y="184"/>
                </a:lnTo>
                <a:lnTo>
                  <a:pt x="376" y="175"/>
                </a:lnTo>
                <a:lnTo>
                  <a:pt x="341" y="171"/>
                </a:lnTo>
                <a:close/>
                <a:moveTo>
                  <a:pt x="341" y="0"/>
                </a:moveTo>
                <a:lnTo>
                  <a:pt x="392" y="4"/>
                </a:lnTo>
                <a:lnTo>
                  <a:pt x="440" y="15"/>
                </a:lnTo>
                <a:lnTo>
                  <a:pt x="485" y="33"/>
                </a:lnTo>
                <a:lnTo>
                  <a:pt x="527" y="55"/>
                </a:lnTo>
                <a:lnTo>
                  <a:pt x="565" y="85"/>
                </a:lnTo>
                <a:lnTo>
                  <a:pt x="598" y="119"/>
                </a:lnTo>
                <a:lnTo>
                  <a:pt x="628" y="156"/>
                </a:lnTo>
                <a:lnTo>
                  <a:pt x="650" y="198"/>
                </a:lnTo>
                <a:lnTo>
                  <a:pt x="668" y="243"/>
                </a:lnTo>
                <a:lnTo>
                  <a:pt x="679" y="291"/>
                </a:lnTo>
                <a:lnTo>
                  <a:pt x="683" y="342"/>
                </a:lnTo>
                <a:lnTo>
                  <a:pt x="679" y="392"/>
                </a:lnTo>
                <a:lnTo>
                  <a:pt x="668" y="441"/>
                </a:lnTo>
                <a:lnTo>
                  <a:pt x="650" y="485"/>
                </a:lnTo>
                <a:lnTo>
                  <a:pt x="628" y="528"/>
                </a:lnTo>
                <a:lnTo>
                  <a:pt x="598" y="566"/>
                </a:lnTo>
                <a:lnTo>
                  <a:pt x="565" y="600"/>
                </a:lnTo>
                <a:lnTo>
                  <a:pt x="527" y="628"/>
                </a:lnTo>
                <a:lnTo>
                  <a:pt x="485" y="652"/>
                </a:lnTo>
                <a:lnTo>
                  <a:pt x="440" y="669"/>
                </a:lnTo>
                <a:lnTo>
                  <a:pt x="392" y="679"/>
                </a:lnTo>
                <a:lnTo>
                  <a:pt x="341" y="683"/>
                </a:lnTo>
                <a:lnTo>
                  <a:pt x="291" y="679"/>
                </a:lnTo>
                <a:lnTo>
                  <a:pt x="243" y="669"/>
                </a:lnTo>
                <a:lnTo>
                  <a:pt x="198" y="652"/>
                </a:lnTo>
                <a:lnTo>
                  <a:pt x="155" y="628"/>
                </a:lnTo>
                <a:lnTo>
                  <a:pt x="117" y="600"/>
                </a:lnTo>
                <a:lnTo>
                  <a:pt x="83" y="566"/>
                </a:lnTo>
                <a:lnTo>
                  <a:pt x="55" y="528"/>
                </a:lnTo>
                <a:lnTo>
                  <a:pt x="31" y="485"/>
                </a:lnTo>
                <a:lnTo>
                  <a:pt x="14" y="441"/>
                </a:lnTo>
                <a:lnTo>
                  <a:pt x="4" y="392"/>
                </a:lnTo>
                <a:lnTo>
                  <a:pt x="0" y="342"/>
                </a:lnTo>
                <a:lnTo>
                  <a:pt x="4" y="291"/>
                </a:lnTo>
                <a:lnTo>
                  <a:pt x="14" y="243"/>
                </a:lnTo>
                <a:lnTo>
                  <a:pt x="31" y="198"/>
                </a:lnTo>
                <a:lnTo>
                  <a:pt x="55" y="156"/>
                </a:lnTo>
                <a:lnTo>
                  <a:pt x="83" y="119"/>
                </a:lnTo>
                <a:lnTo>
                  <a:pt x="117" y="85"/>
                </a:lnTo>
                <a:lnTo>
                  <a:pt x="155" y="55"/>
                </a:lnTo>
                <a:lnTo>
                  <a:pt x="198" y="33"/>
                </a:lnTo>
                <a:lnTo>
                  <a:pt x="243" y="15"/>
                </a:lnTo>
                <a:lnTo>
                  <a:pt x="291" y="4"/>
                </a:lnTo>
                <a:lnTo>
                  <a:pt x="341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id-ID" sz="1600" kern="0">
              <a:solidFill>
                <a:prstClr val="black"/>
              </a:solidFill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BB36C9A6-F726-D8B0-65AB-658F9051AD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2" r="1095" b="9921"/>
          <a:stretch/>
        </p:blipFill>
        <p:spPr>
          <a:xfrm>
            <a:off x="1320537" y="2083281"/>
            <a:ext cx="6193501" cy="385121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A94AE293-2AAC-BDC2-0F2C-77BEA8182A40}"/>
                  </a:ext>
                </a:extLst>
              </p:cNvPr>
              <p:cNvSpPr txBox="1"/>
              <p:nvPr/>
            </p:nvSpPr>
            <p:spPr>
              <a:xfrm>
                <a:off x="6243" y="3573001"/>
                <a:ext cx="527387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4800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𝝈</m:t>
                      </m:r>
                    </m:oMath>
                  </m:oMathPara>
                </a14:m>
                <a:endParaRPr lang="it-IT" sz="4800" b="1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A94AE293-2AAC-BDC2-0F2C-77BEA8182A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3" y="3573001"/>
                <a:ext cx="527387" cy="73866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uppo 13">
            <a:extLst>
              <a:ext uri="{FF2B5EF4-FFF2-40B4-BE49-F238E27FC236}">
                <a16:creationId xmlns:a16="http://schemas.microsoft.com/office/drawing/2014/main" id="{7F9047E0-10D5-34B6-461A-99D03E8573B9}"/>
              </a:ext>
            </a:extLst>
          </p:cNvPr>
          <p:cNvGrpSpPr/>
          <p:nvPr/>
        </p:nvGrpSpPr>
        <p:grpSpPr>
          <a:xfrm>
            <a:off x="356931" y="2112513"/>
            <a:ext cx="1042273" cy="3868207"/>
            <a:chOff x="2758348" y="2172744"/>
            <a:chExt cx="1042273" cy="3868207"/>
          </a:xfrm>
        </p:grpSpPr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0ADD97F6-1E02-7A62-E952-9EDF59436A95}"/>
                </a:ext>
              </a:extLst>
            </p:cNvPr>
            <p:cNvSpPr txBox="1"/>
            <p:nvPr/>
          </p:nvSpPr>
          <p:spPr>
            <a:xfrm>
              <a:off x="3287339" y="2172744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 dirty="0">
                  <a:solidFill>
                    <a:srgbClr val="4F4A47"/>
                  </a:solidFill>
                </a:rPr>
                <a:t>1</a:t>
              </a:r>
            </a:p>
          </p:txBody>
        </p:sp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4B2B50E9-5482-96A8-D3C2-401C224D3F29}"/>
                </a:ext>
              </a:extLst>
            </p:cNvPr>
            <p:cNvSpPr txBox="1"/>
            <p:nvPr/>
          </p:nvSpPr>
          <p:spPr>
            <a:xfrm>
              <a:off x="3109407" y="3033993"/>
              <a:ext cx="5757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 dirty="0">
                  <a:solidFill>
                    <a:srgbClr val="4F4A47"/>
                  </a:solidFill>
                </a:rPr>
                <a:t>0,1</a:t>
              </a:r>
            </a:p>
          </p:txBody>
        </p:sp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3838E7C1-BE2D-CCD2-E22F-B365EC1363DF}"/>
                </a:ext>
              </a:extLst>
            </p:cNvPr>
            <p:cNvSpPr txBox="1"/>
            <p:nvPr/>
          </p:nvSpPr>
          <p:spPr>
            <a:xfrm>
              <a:off x="2992387" y="3900191"/>
              <a:ext cx="7312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 dirty="0">
                  <a:solidFill>
                    <a:srgbClr val="4F4A47"/>
                  </a:solidFill>
                </a:rPr>
                <a:t>0,01</a:t>
              </a:r>
            </a:p>
          </p:txBody>
        </p:sp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E60FC460-6D07-E190-7115-B0C5CE8A4E10}"/>
                </a:ext>
              </a:extLst>
            </p:cNvPr>
            <p:cNvSpPr txBox="1"/>
            <p:nvPr/>
          </p:nvSpPr>
          <p:spPr>
            <a:xfrm>
              <a:off x="2875368" y="4753599"/>
              <a:ext cx="88678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 dirty="0">
                  <a:solidFill>
                    <a:srgbClr val="4F4A47"/>
                  </a:solidFill>
                </a:rPr>
                <a:t>0,001</a:t>
              </a:r>
            </a:p>
          </p:txBody>
        </p:sp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3408E680-B0A4-91CE-5390-C003AE296D76}"/>
                </a:ext>
              </a:extLst>
            </p:cNvPr>
            <p:cNvSpPr txBox="1"/>
            <p:nvPr/>
          </p:nvSpPr>
          <p:spPr>
            <a:xfrm>
              <a:off x="2758348" y="5579286"/>
              <a:ext cx="104227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 dirty="0">
                  <a:solidFill>
                    <a:srgbClr val="4F4A47"/>
                  </a:solidFill>
                </a:rPr>
                <a:t>0,0001</a:t>
              </a:r>
            </a:p>
          </p:txBody>
        </p:sp>
      </p:grp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6E77F359-078F-867E-6AFA-7F60740CB476}"/>
              </a:ext>
            </a:extLst>
          </p:cNvPr>
          <p:cNvGrpSpPr/>
          <p:nvPr/>
        </p:nvGrpSpPr>
        <p:grpSpPr>
          <a:xfrm>
            <a:off x="590970" y="5967736"/>
            <a:ext cx="7463121" cy="761357"/>
            <a:chOff x="2992387" y="6027967"/>
            <a:chExt cx="7463121" cy="761357"/>
          </a:xfrm>
        </p:grpSpPr>
        <p:sp>
          <p:nvSpPr>
            <p:cNvPr id="24" name="Freccia a destra 23">
              <a:extLst>
                <a:ext uri="{FF2B5EF4-FFF2-40B4-BE49-F238E27FC236}">
                  <a16:creationId xmlns:a16="http://schemas.microsoft.com/office/drawing/2014/main" id="{B4F4FED6-875F-954A-A397-D59A24B5B13E}"/>
                </a:ext>
              </a:extLst>
            </p:cNvPr>
            <p:cNvSpPr/>
            <p:nvPr/>
          </p:nvSpPr>
          <p:spPr>
            <a:xfrm>
              <a:off x="2992387" y="6027967"/>
              <a:ext cx="7463121" cy="761357"/>
            </a:xfrm>
            <a:prstGeom prst="rightArrow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sz="2400" b="1" dirty="0">
                  <a:solidFill>
                    <a:schemeClr val="bg1"/>
                  </a:solidFill>
                </a:rPr>
                <a:t>esempi</a:t>
              </a:r>
            </a:p>
          </p:txBody>
        </p:sp>
        <p:sp>
          <p:nvSpPr>
            <p:cNvPr id="28" name="CasellaDiTesto 27">
              <a:extLst>
                <a:ext uri="{FF2B5EF4-FFF2-40B4-BE49-F238E27FC236}">
                  <a16:creationId xmlns:a16="http://schemas.microsoft.com/office/drawing/2014/main" id="{0B1AD2C2-40BE-F4A4-3353-9A9497309C75}"/>
                </a:ext>
              </a:extLst>
            </p:cNvPr>
            <p:cNvSpPr txBox="1"/>
            <p:nvPr/>
          </p:nvSpPr>
          <p:spPr>
            <a:xfrm rot="19318217">
              <a:off x="4141346" y="6176953"/>
              <a:ext cx="111601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200" b="1" dirty="0">
                  <a:solidFill>
                    <a:srgbClr val="4F4A47"/>
                  </a:solidFill>
                </a:rPr>
                <a:t>200.000</a:t>
              </a:r>
            </a:p>
          </p:txBody>
        </p:sp>
        <p:sp>
          <p:nvSpPr>
            <p:cNvPr id="29" name="CasellaDiTesto 28">
              <a:extLst>
                <a:ext uri="{FF2B5EF4-FFF2-40B4-BE49-F238E27FC236}">
                  <a16:creationId xmlns:a16="http://schemas.microsoft.com/office/drawing/2014/main" id="{85EB70B9-1890-F280-2494-82F2DBC14FFA}"/>
                </a:ext>
              </a:extLst>
            </p:cNvPr>
            <p:cNvSpPr txBox="1"/>
            <p:nvPr/>
          </p:nvSpPr>
          <p:spPr>
            <a:xfrm rot="19318217">
              <a:off x="6470234" y="6176953"/>
              <a:ext cx="111601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200" b="1" dirty="0">
                  <a:solidFill>
                    <a:srgbClr val="4F4A47"/>
                  </a:solidFill>
                </a:rPr>
                <a:t>400.000</a:t>
              </a:r>
            </a:p>
          </p:txBody>
        </p:sp>
        <p:sp>
          <p:nvSpPr>
            <p:cNvPr id="31" name="CasellaDiTesto 30">
              <a:extLst>
                <a:ext uri="{FF2B5EF4-FFF2-40B4-BE49-F238E27FC236}">
                  <a16:creationId xmlns:a16="http://schemas.microsoft.com/office/drawing/2014/main" id="{27E012FC-AFB0-C202-9189-37295B298F5C}"/>
                </a:ext>
              </a:extLst>
            </p:cNvPr>
            <p:cNvSpPr txBox="1"/>
            <p:nvPr/>
          </p:nvSpPr>
          <p:spPr>
            <a:xfrm rot="19318217">
              <a:off x="5316240" y="6176953"/>
              <a:ext cx="111601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200" b="1" dirty="0">
                  <a:solidFill>
                    <a:srgbClr val="4F4A47"/>
                  </a:solidFill>
                </a:rPr>
                <a:t>600.000</a:t>
              </a:r>
            </a:p>
          </p:txBody>
        </p:sp>
        <p:sp>
          <p:nvSpPr>
            <p:cNvPr id="34" name="CasellaDiTesto 33">
              <a:extLst>
                <a:ext uri="{FF2B5EF4-FFF2-40B4-BE49-F238E27FC236}">
                  <a16:creationId xmlns:a16="http://schemas.microsoft.com/office/drawing/2014/main" id="{9DE9896B-99D5-5120-1214-C30428711232}"/>
                </a:ext>
              </a:extLst>
            </p:cNvPr>
            <p:cNvSpPr txBox="1"/>
            <p:nvPr/>
          </p:nvSpPr>
          <p:spPr>
            <a:xfrm rot="19318217">
              <a:off x="7666030" y="6176953"/>
              <a:ext cx="111601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200" b="1" dirty="0">
                  <a:solidFill>
                    <a:srgbClr val="4F4A47"/>
                  </a:solidFill>
                </a:rPr>
                <a:t>800.000</a:t>
              </a:r>
            </a:p>
          </p:txBody>
        </p:sp>
        <p:sp>
          <p:nvSpPr>
            <p:cNvPr id="35" name="CasellaDiTesto 34">
              <a:extLst>
                <a:ext uri="{FF2B5EF4-FFF2-40B4-BE49-F238E27FC236}">
                  <a16:creationId xmlns:a16="http://schemas.microsoft.com/office/drawing/2014/main" id="{85E3D6C1-F5B7-90DF-AAA2-B7D5CAA8D99C}"/>
                </a:ext>
              </a:extLst>
            </p:cNvPr>
            <p:cNvSpPr txBox="1"/>
            <p:nvPr/>
          </p:nvSpPr>
          <p:spPr>
            <a:xfrm rot="19318217">
              <a:off x="8711159" y="6176953"/>
              <a:ext cx="133402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200" b="1" dirty="0">
                  <a:solidFill>
                    <a:srgbClr val="4F4A47"/>
                  </a:solidFill>
                </a:rPr>
                <a:t>1.000.000</a:t>
              </a:r>
            </a:p>
          </p:txBody>
        </p:sp>
      </p:grpSp>
      <p:sp>
        <p:nvSpPr>
          <p:cNvPr id="36" name="Rettangolo 35">
            <a:extLst>
              <a:ext uri="{FF2B5EF4-FFF2-40B4-BE49-F238E27FC236}">
                <a16:creationId xmlns:a16="http://schemas.microsoft.com/office/drawing/2014/main" id="{9D30F885-B294-5E1F-8D38-4775507C103B}"/>
              </a:ext>
            </a:extLst>
          </p:cNvPr>
          <p:cNvSpPr/>
          <p:nvPr/>
        </p:nvSpPr>
        <p:spPr>
          <a:xfrm>
            <a:off x="1399204" y="2213905"/>
            <a:ext cx="6018726" cy="3586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7" name="Ovale 36">
            <a:extLst>
              <a:ext uri="{FF2B5EF4-FFF2-40B4-BE49-F238E27FC236}">
                <a16:creationId xmlns:a16="http://schemas.microsoft.com/office/drawing/2014/main" id="{47F1CF1E-AF10-3DA7-D988-E735B917DC30}"/>
              </a:ext>
            </a:extLst>
          </p:cNvPr>
          <p:cNvSpPr/>
          <p:nvPr/>
        </p:nvSpPr>
        <p:spPr>
          <a:xfrm>
            <a:off x="1360732" y="2213398"/>
            <a:ext cx="276982" cy="276982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cxnSp>
        <p:nvCxnSpPr>
          <p:cNvPr id="38" name="Connettore diritto 37">
            <a:extLst>
              <a:ext uri="{FF2B5EF4-FFF2-40B4-BE49-F238E27FC236}">
                <a16:creationId xmlns:a16="http://schemas.microsoft.com/office/drawing/2014/main" id="{A8EC019F-E559-912C-EE3D-81F2707CFED4}"/>
              </a:ext>
            </a:extLst>
          </p:cNvPr>
          <p:cNvCxnSpPr>
            <a:cxnSpLocks/>
          </p:cNvCxnSpPr>
          <p:nvPr/>
        </p:nvCxnSpPr>
        <p:spPr>
          <a:xfrm flipH="1">
            <a:off x="1496274" y="2490380"/>
            <a:ext cx="993" cy="3388507"/>
          </a:xfrm>
          <a:prstGeom prst="line">
            <a:avLst/>
          </a:prstGeom>
          <a:ln w="28575"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Fumetto: rettangolo 38">
                <a:extLst>
                  <a:ext uri="{FF2B5EF4-FFF2-40B4-BE49-F238E27FC236}">
                    <a16:creationId xmlns:a16="http://schemas.microsoft.com/office/drawing/2014/main" id="{59B68FBA-2514-066F-55F0-E393BF20DE0C}"/>
                  </a:ext>
                </a:extLst>
              </p:cNvPr>
              <p:cNvSpPr/>
              <p:nvPr/>
            </p:nvSpPr>
            <p:spPr>
              <a:xfrm>
                <a:off x="3972704" y="1655142"/>
                <a:ext cx="3765812" cy="1974105"/>
              </a:xfrm>
              <a:prstGeom prst="wedgeRectCallout">
                <a:avLst>
                  <a:gd name="adj1" fmla="val -106005"/>
                  <a:gd name="adj2" fmla="val -22394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0" rIns="180000" rtlCol="0" anchor="ctr"/>
              <a:lstStyle/>
              <a:p>
                <a:r>
                  <a:rPr lang="it-IT" sz="2800" dirty="0">
                    <a:latin typeface="Abadi ExtraLight" panose="020B0204020104020204" pitchFamily="34" charset="0"/>
                  </a:rPr>
                  <a:t>All’inizio l’IA «pensa» che siano positivi i numeri maggiori o uguali a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it-IT" sz="2800" i="1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it-IT" sz="2800" i="1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it-IT" sz="2800" dirty="0">
                  <a:latin typeface="Abadi ExtraLight" panose="020B0204020104020204" pitchFamily="34" charset="0"/>
                </a:endParaRPr>
              </a:p>
            </p:txBody>
          </p:sp>
        </mc:Choice>
        <mc:Fallback xmlns="">
          <p:sp>
            <p:nvSpPr>
              <p:cNvPr id="39" name="Fumetto: rettangolo 38">
                <a:extLst>
                  <a:ext uri="{FF2B5EF4-FFF2-40B4-BE49-F238E27FC236}">
                    <a16:creationId xmlns:a16="http://schemas.microsoft.com/office/drawing/2014/main" id="{59B68FBA-2514-066F-55F0-E393BF20DE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2704" y="1655142"/>
                <a:ext cx="3765812" cy="1974105"/>
              </a:xfrm>
              <a:prstGeom prst="wedgeRectCallout">
                <a:avLst>
                  <a:gd name="adj1" fmla="val -106005"/>
                  <a:gd name="adj2" fmla="val -22394"/>
                </a:avLst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Elemento grafico 3" descr="Abaco con riempimento a tinta unita">
            <a:extLst>
              <a:ext uri="{FF2B5EF4-FFF2-40B4-BE49-F238E27FC236}">
                <a16:creationId xmlns:a16="http://schemas.microsoft.com/office/drawing/2014/main" id="{FC061B4D-DD77-FD2B-16D6-976450722F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30612" y="646804"/>
            <a:ext cx="914400" cy="914400"/>
          </a:xfrm>
          <a:prstGeom prst="rect">
            <a:avLst/>
          </a:prstGeom>
        </p:spPr>
      </p:pic>
      <p:grpSp>
        <p:nvGrpSpPr>
          <p:cNvPr id="5" name="Gruppo 4">
            <a:extLst>
              <a:ext uri="{FF2B5EF4-FFF2-40B4-BE49-F238E27FC236}">
                <a16:creationId xmlns:a16="http://schemas.microsoft.com/office/drawing/2014/main" id="{5EC298D5-5A74-7708-D6CB-8F06F9B6635C}"/>
              </a:ext>
            </a:extLst>
          </p:cNvPr>
          <p:cNvGrpSpPr/>
          <p:nvPr/>
        </p:nvGrpSpPr>
        <p:grpSpPr>
          <a:xfrm>
            <a:off x="2845523" y="639815"/>
            <a:ext cx="914400" cy="921389"/>
            <a:chOff x="8796893" y="7059434"/>
            <a:chExt cx="1417372" cy="1428206"/>
          </a:xfrm>
          <a:solidFill>
            <a:srgbClr val="156082"/>
          </a:solidFill>
        </p:grpSpPr>
        <p:pic>
          <p:nvPicPr>
            <p:cNvPr id="6" name="Elemento grafico 5" descr="Diagramma di rete con riempimento a tinta unita">
              <a:extLst>
                <a:ext uri="{FF2B5EF4-FFF2-40B4-BE49-F238E27FC236}">
                  <a16:creationId xmlns:a16="http://schemas.microsoft.com/office/drawing/2014/main" id="{FF2171D7-2604-1ED5-F8E3-279313AAEB3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799120" y="7059434"/>
              <a:ext cx="914400" cy="914400"/>
            </a:xfrm>
            <a:prstGeom prst="rect">
              <a:avLst/>
            </a:prstGeom>
          </p:spPr>
        </p:pic>
        <p:pic>
          <p:nvPicPr>
            <p:cNvPr id="7" name="Elemento grafico 6" descr="Diagramma di rete con riempimento a tinta unita">
              <a:extLst>
                <a:ext uri="{FF2B5EF4-FFF2-40B4-BE49-F238E27FC236}">
                  <a16:creationId xmlns:a16="http://schemas.microsoft.com/office/drawing/2014/main" id="{39D17954-D68D-F03C-B46F-89C2F51775B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299865" y="7316337"/>
              <a:ext cx="914400" cy="914400"/>
            </a:xfrm>
            <a:prstGeom prst="rect">
              <a:avLst/>
            </a:prstGeom>
          </p:spPr>
        </p:pic>
        <p:pic>
          <p:nvPicPr>
            <p:cNvPr id="13" name="Elemento grafico 12" descr="Diagramma di rete con riempimento a tinta unita">
              <a:extLst>
                <a:ext uri="{FF2B5EF4-FFF2-40B4-BE49-F238E27FC236}">
                  <a16:creationId xmlns:a16="http://schemas.microsoft.com/office/drawing/2014/main" id="{C317635C-4512-AC0F-01FB-FEBEE30410B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796893" y="7573240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203038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2964396-EC0E-4CF0-93F7-A61AC48A28FE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>
            <a:normAutofit/>
          </a:bodyPr>
          <a:lstStyle/>
          <a:p>
            <a:r>
              <a:rPr lang="it-IT" sz="4800" dirty="0">
                <a:solidFill>
                  <a:schemeClr val="accent1"/>
                </a:solidFill>
              </a:rPr>
              <a:t>       vs</a:t>
            </a:r>
            <a:endParaRPr lang="it-IT" sz="4800" b="1" dirty="0">
              <a:solidFill>
                <a:schemeClr val="accent1"/>
              </a:solidFill>
            </a:endParaRP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1E827A51-E446-47E7-9D55-AF1939A66D14}"/>
              </a:ext>
            </a:extLst>
          </p:cNvPr>
          <p:cNvSpPr/>
          <p:nvPr/>
        </p:nvSpPr>
        <p:spPr>
          <a:xfrm>
            <a:off x="196013" y="5183487"/>
            <a:ext cx="2728845" cy="154560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30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Freeform 12">
            <a:extLst>
              <a:ext uri="{FF2B5EF4-FFF2-40B4-BE49-F238E27FC236}">
                <a16:creationId xmlns:a16="http://schemas.microsoft.com/office/drawing/2014/main" id="{AD4E6F9C-1C67-2406-CE52-8454CFFC6751}"/>
              </a:ext>
            </a:extLst>
          </p:cNvPr>
          <p:cNvSpPr>
            <a:spLocks/>
          </p:cNvSpPr>
          <p:nvPr/>
        </p:nvSpPr>
        <p:spPr bwMode="auto">
          <a:xfrm>
            <a:off x="3972704" y="1790841"/>
            <a:ext cx="485038" cy="664823"/>
          </a:xfrm>
          <a:custGeom>
            <a:avLst/>
            <a:gdLst>
              <a:gd name="T0" fmla="*/ 2088 w 2304"/>
              <a:gd name="T1" fmla="*/ 3 h 3158"/>
              <a:gd name="T2" fmla="*/ 2196 w 2304"/>
              <a:gd name="T3" fmla="*/ 45 h 3158"/>
              <a:gd name="T4" fmla="*/ 2273 w 2304"/>
              <a:gd name="T5" fmla="*/ 129 h 3158"/>
              <a:gd name="T6" fmla="*/ 2304 w 2304"/>
              <a:gd name="T7" fmla="*/ 243 h 3158"/>
              <a:gd name="T8" fmla="*/ 2133 w 2304"/>
              <a:gd name="T9" fmla="*/ 257 h 3158"/>
              <a:gd name="T10" fmla="*/ 2115 w 2304"/>
              <a:gd name="T11" fmla="*/ 199 h 3158"/>
              <a:gd name="T12" fmla="*/ 2063 w 2304"/>
              <a:gd name="T13" fmla="*/ 172 h 3158"/>
              <a:gd name="T14" fmla="*/ 1706 w 2304"/>
              <a:gd name="T15" fmla="*/ 172 h 3158"/>
              <a:gd name="T16" fmla="*/ 1440 w 2304"/>
              <a:gd name="T17" fmla="*/ 204 h 3158"/>
              <a:gd name="T18" fmla="*/ 1198 w 2304"/>
              <a:gd name="T19" fmla="*/ 296 h 3158"/>
              <a:gd name="T20" fmla="*/ 985 w 2304"/>
              <a:gd name="T21" fmla="*/ 439 h 3158"/>
              <a:gd name="T22" fmla="*/ 812 w 2304"/>
              <a:gd name="T23" fmla="*/ 626 h 3158"/>
              <a:gd name="T24" fmla="*/ 685 w 2304"/>
              <a:gd name="T25" fmla="*/ 850 h 3158"/>
              <a:gd name="T26" fmla="*/ 612 w 2304"/>
              <a:gd name="T27" fmla="*/ 1101 h 3158"/>
              <a:gd name="T28" fmla="*/ 597 w 2304"/>
              <a:gd name="T29" fmla="*/ 1447 h 3158"/>
              <a:gd name="T30" fmla="*/ 173 w 2304"/>
              <a:gd name="T31" fmla="*/ 2239 h 3158"/>
              <a:gd name="T32" fmla="*/ 200 w 2304"/>
              <a:gd name="T33" fmla="*/ 2289 h 3158"/>
              <a:gd name="T34" fmla="*/ 255 w 2304"/>
              <a:gd name="T35" fmla="*/ 2305 h 3158"/>
              <a:gd name="T36" fmla="*/ 369 w 2304"/>
              <a:gd name="T37" fmla="*/ 2324 h 3158"/>
              <a:gd name="T38" fmla="*/ 524 w 2304"/>
              <a:gd name="T39" fmla="*/ 2398 h 3158"/>
              <a:gd name="T40" fmla="*/ 594 w 2304"/>
              <a:gd name="T41" fmla="*/ 2475 h 3158"/>
              <a:gd name="T42" fmla="*/ 598 w 2304"/>
              <a:gd name="T43" fmla="*/ 2850 h 3158"/>
              <a:gd name="T44" fmla="*/ 637 w 2304"/>
              <a:gd name="T45" fmla="*/ 2933 h 3158"/>
              <a:gd name="T46" fmla="*/ 715 w 2304"/>
              <a:gd name="T47" fmla="*/ 2983 h 3158"/>
              <a:gd name="T48" fmla="*/ 1301 w 2304"/>
              <a:gd name="T49" fmla="*/ 2986 h 3158"/>
              <a:gd name="T50" fmla="*/ 1351 w 2304"/>
              <a:gd name="T51" fmla="*/ 2955 h 3158"/>
              <a:gd name="T52" fmla="*/ 1366 w 2304"/>
              <a:gd name="T53" fmla="*/ 2911 h 3158"/>
              <a:gd name="T54" fmla="*/ 1536 w 2304"/>
              <a:gd name="T55" fmla="*/ 2391 h 3158"/>
              <a:gd name="T56" fmla="*/ 1526 w 2304"/>
              <a:gd name="T57" fmla="*/ 2981 h 3158"/>
              <a:gd name="T58" fmla="*/ 1469 w 2304"/>
              <a:gd name="T59" fmla="*/ 3081 h 3158"/>
              <a:gd name="T60" fmla="*/ 1373 w 2304"/>
              <a:gd name="T61" fmla="*/ 3143 h 3158"/>
              <a:gd name="T62" fmla="*/ 769 w 2304"/>
              <a:gd name="T63" fmla="*/ 3158 h 3158"/>
              <a:gd name="T64" fmla="*/ 628 w 2304"/>
              <a:gd name="T65" fmla="*/ 3132 h 3158"/>
              <a:gd name="T66" fmla="*/ 515 w 2304"/>
              <a:gd name="T67" fmla="*/ 3051 h 3158"/>
              <a:gd name="T68" fmla="*/ 444 w 2304"/>
              <a:gd name="T69" fmla="*/ 2932 h 3158"/>
              <a:gd name="T70" fmla="*/ 427 w 2304"/>
              <a:gd name="T71" fmla="*/ 2540 h 3158"/>
              <a:gd name="T72" fmla="*/ 302 w 2304"/>
              <a:gd name="T73" fmla="*/ 2482 h 3158"/>
              <a:gd name="T74" fmla="*/ 177 w 2304"/>
              <a:gd name="T75" fmla="*/ 2465 h 3158"/>
              <a:gd name="T76" fmla="*/ 78 w 2304"/>
              <a:gd name="T77" fmla="*/ 2408 h 3158"/>
              <a:gd name="T78" fmla="*/ 15 w 2304"/>
              <a:gd name="T79" fmla="*/ 2312 h 3158"/>
              <a:gd name="T80" fmla="*/ 0 w 2304"/>
              <a:gd name="T81" fmla="*/ 2219 h 3158"/>
              <a:gd name="T82" fmla="*/ 427 w 2304"/>
              <a:gd name="T83" fmla="*/ 1424 h 3158"/>
              <a:gd name="T84" fmla="*/ 443 w 2304"/>
              <a:gd name="T85" fmla="*/ 1084 h 3158"/>
              <a:gd name="T86" fmla="*/ 519 w 2304"/>
              <a:gd name="T87" fmla="*/ 805 h 3158"/>
              <a:gd name="T88" fmla="*/ 653 w 2304"/>
              <a:gd name="T89" fmla="*/ 556 h 3158"/>
              <a:gd name="T90" fmla="*/ 836 w 2304"/>
              <a:gd name="T91" fmla="*/ 344 h 3158"/>
              <a:gd name="T92" fmla="*/ 1061 w 2304"/>
              <a:gd name="T93" fmla="*/ 176 h 3158"/>
              <a:gd name="T94" fmla="*/ 1321 w 2304"/>
              <a:gd name="T95" fmla="*/ 60 h 3158"/>
              <a:gd name="T96" fmla="*/ 1607 w 2304"/>
              <a:gd name="T97" fmla="*/ 5 h 31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304" h="3158">
                <a:moveTo>
                  <a:pt x="1706" y="0"/>
                </a:moveTo>
                <a:lnTo>
                  <a:pt x="2048" y="0"/>
                </a:lnTo>
                <a:lnTo>
                  <a:pt x="2088" y="3"/>
                </a:lnTo>
                <a:lnTo>
                  <a:pt x="2127" y="12"/>
                </a:lnTo>
                <a:lnTo>
                  <a:pt x="2163" y="25"/>
                </a:lnTo>
                <a:lnTo>
                  <a:pt x="2196" y="45"/>
                </a:lnTo>
                <a:lnTo>
                  <a:pt x="2226" y="69"/>
                </a:lnTo>
                <a:lnTo>
                  <a:pt x="2252" y="97"/>
                </a:lnTo>
                <a:lnTo>
                  <a:pt x="2273" y="129"/>
                </a:lnTo>
                <a:lnTo>
                  <a:pt x="2290" y="165"/>
                </a:lnTo>
                <a:lnTo>
                  <a:pt x="2299" y="202"/>
                </a:lnTo>
                <a:lnTo>
                  <a:pt x="2304" y="243"/>
                </a:lnTo>
                <a:lnTo>
                  <a:pt x="2304" y="683"/>
                </a:lnTo>
                <a:lnTo>
                  <a:pt x="2133" y="683"/>
                </a:lnTo>
                <a:lnTo>
                  <a:pt x="2133" y="257"/>
                </a:lnTo>
                <a:lnTo>
                  <a:pt x="2133" y="236"/>
                </a:lnTo>
                <a:lnTo>
                  <a:pt x="2127" y="217"/>
                </a:lnTo>
                <a:lnTo>
                  <a:pt x="2115" y="199"/>
                </a:lnTo>
                <a:lnTo>
                  <a:pt x="2101" y="186"/>
                </a:lnTo>
                <a:lnTo>
                  <a:pt x="2083" y="176"/>
                </a:lnTo>
                <a:lnTo>
                  <a:pt x="2063" y="172"/>
                </a:lnTo>
                <a:lnTo>
                  <a:pt x="2054" y="171"/>
                </a:lnTo>
                <a:lnTo>
                  <a:pt x="2047" y="172"/>
                </a:lnTo>
                <a:lnTo>
                  <a:pt x="1706" y="172"/>
                </a:lnTo>
                <a:lnTo>
                  <a:pt x="1615" y="176"/>
                </a:lnTo>
                <a:lnTo>
                  <a:pt x="1527" y="186"/>
                </a:lnTo>
                <a:lnTo>
                  <a:pt x="1440" y="204"/>
                </a:lnTo>
                <a:lnTo>
                  <a:pt x="1357" y="228"/>
                </a:lnTo>
                <a:lnTo>
                  <a:pt x="1275" y="259"/>
                </a:lnTo>
                <a:lnTo>
                  <a:pt x="1198" y="296"/>
                </a:lnTo>
                <a:lnTo>
                  <a:pt x="1123" y="339"/>
                </a:lnTo>
                <a:lnTo>
                  <a:pt x="1052" y="386"/>
                </a:lnTo>
                <a:lnTo>
                  <a:pt x="985" y="439"/>
                </a:lnTo>
                <a:lnTo>
                  <a:pt x="923" y="497"/>
                </a:lnTo>
                <a:lnTo>
                  <a:pt x="864" y="559"/>
                </a:lnTo>
                <a:lnTo>
                  <a:pt x="812" y="626"/>
                </a:lnTo>
                <a:lnTo>
                  <a:pt x="764" y="697"/>
                </a:lnTo>
                <a:lnTo>
                  <a:pt x="721" y="772"/>
                </a:lnTo>
                <a:lnTo>
                  <a:pt x="685" y="850"/>
                </a:lnTo>
                <a:lnTo>
                  <a:pt x="654" y="931"/>
                </a:lnTo>
                <a:lnTo>
                  <a:pt x="631" y="1014"/>
                </a:lnTo>
                <a:lnTo>
                  <a:pt x="612" y="1101"/>
                </a:lnTo>
                <a:lnTo>
                  <a:pt x="601" y="1191"/>
                </a:lnTo>
                <a:lnTo>
                  <a:pt x="597" y="1281"/>
                </a:lnTo>
                <a:lnTo>
                  <a:pt x="597" y="1447"/>
                </a:lnTo>
                <a:lnTo>
                  <a:pt x="594" y="1468"/>
                </a:lnTo>
                <a:lnTo>
                  <a:pt x="587" y="1488"/>
                </a:lnTo>
                <a:lnTo>
                  <a:pt x="173" y="2239"/>
                </a:lnTo>
                <a:lnTo>
                  <a:pt x="178" y="2258"/>
                </a:lnTo>
                <a:lnTo>
                  <a:pt x="187" y="2275"/>
                </a:lnTo>
                <a:lnTo>
                  <a:pt x="200" y="2289"/>
                </a:lnTo>
                <a:lnTo>
                  <a:pt x="216" y="2299"/>
                </a:lnTo>
                <a:lnTo>
                  <a:pt x="235" y="2305"/>
                </a:lnTo>
                <a:lnTo>
                  <a:pt x="255" y="2305"/>
                </a:lnTo>
                <a:lnTo>
                  <a:pt x="256" y="2305"/>
                </a:lnTo>
                <a:lnTo>
                  <a:pt x="313" y="2311"/>
                </a:lnTo>
                <a:lnTo>
                  <a:pt x="369" y="2324"/>
                </a:lnTo>
                <a:lnTo>
                  <a:pt x="424" y="2342"/>
                </a:lnTo>
                <a:lnTo>
                  <a:pt x="475" y="2367"/>
                </a:lnTo>
                <a:lnTo>
                  <a:pt x="524" y="2398"/>
                </a:lnTo>
                <a:lnTo>
                  <a:pt x="568" y="2436"/>
                </a:lnTo>
                <a:lnTo>
                  <a:pt x="585" y="2453"/>
                </a:lnTo>
                <a:lnTo>
                  <a:pt x="594" y="2475"/>
                </a:lnTo>
                <a:lnTo>
                  <a:pt x="597" y="2499"/>
                </a:lnTo>
                <a:lnTo>
                  <a:pt x="597" y="2817"/>
                </a:lnTo>
                <a:lnTo>
                  <a:pt x="598" y="2850"/>
                </a:lnTo>
                <a:lnTo>
                  <a:pt x="606" y="2881"/>
                </a:lnTo>
                <a:lnTo>
                  <a:pt x="619" y="2908"/>
                </a:lnTo>
                <a:lnTo>
                  <a:pt x="637" y="2933"/>
                </a:lnTo>
                <a:lnTo>
                  <a:pt x="659" y="2954"/>
                </a:lnTo>
                <a:lnTo>
                  <a:pt x="686" y="2972"/>
                </a:lnTo>
                <a:lnTo>
                  <a:pt x="715" y="2983"/>
                </a:lnTo>
                <a:lnTo>
                  <a:pt x="747" y="2988"/>
                </a:lnTo>
                <a:lnTo>
                  <a:pt x="1280" y="2988"/>
                </a:lnTo>
                <a:lnTo>
                  <a:pt x="1301" y="2986"/>
                </a:lnTo>
                <a:lnTo>
                  <a:pt x="1321" y="2981"/>
                </a:lnTo>
                <a:lnTo>
                  <a:pt x="1337" y="2970"/>
                </a:lnTo>
                <a:lnTo>
                  <a:pt x="1351" y="2955"/>
                </a:lnTo>
                <a:lnTo>
                  <a:pt x="1361" y="2938"/>
                </a:lnTo>
                <a:lnTo>
                  <a:pt x="1366" y="2918"/>
                </a:lnTo>
                <a:lnTo>
                  <a:pt x="1366" y="2911"/>
                </a:lnTo>
                <a:lnTo>
                  <a:pt x="1366" y="2902"/>
                </a:lnTo>
                <a:lnTo>
                  <a:pt x="1366" y="2391"/>
                </a:lnTo>
                <a:lnTo>
                  <a:pt x="1536" y="2391"/>
                </a:lnTo>
                <a:lnTo>
                  <a:pt x="1536" y="2902"/>
                </a:lnTo>
                <a:lnTo>
                  <a:pt x="1535" y="2943"/>
                </a:lnTo>
                <a:lnTo>
                  <a:pt x="1526" y="2981"/>
                </a:lnTo>
                <a:lnTo>
                  <a:pt x="1512" y="3018"/>
                </a:lnTo>
                <a:lnTo>
                  <a:pt x="1492" y="3051"/>
                </a:lnTo>
                <a:lnTo>
                  <a:pt x="1469" y="3081"/>
                </a:lnTo>
                <a:lnTo>
                  <a:pt x="1440" y="3106"/>
                </a:lnTo>
                <a:lnTo>
                  <a:pt x="1408" y="3127"/>
                </a:lnTo>
                <a:lnTo>
                  <a:pt x="1373" y="3143"/>
                </a:lnTo>
                <a:lnTo>
                  <a:pt x="1334" y="3154"/>
                </a:lnTo>
                <a:lnTo>
                  <a:pt x="1295" y="3158"/>
                </a:lnTo>
                <a:lnTo>
                  <a:pt x="769" y="3158"/>
                </a:lnTo>
                <a:lnTo>
                  <a:pt x="719" y="3156"/>
                </a:lnTo>
                <a:lnTo>
                  <a:pt x="672" y="3147"/>
                </a:lnTo>
                <a:lnTo>
                  <a:pt x="628" y="3132"/>
                </a:lnTo>
                <a:lnTo>
                  <a:pt x="586" y="3111"/>
                </a:lnTo>
                <a:lnTo>
                  <a:pt x="548" y="3083"/>
                </a:lnTo>
                <a:lnTo>
                  <a:pt x="515" y="3051"/>
                </a:lnTo>
                <a:lnTo>
                  <a:pt x="485" y="3015"/>
                </a:lnTo>
                <a:lnTo>
                  <a:pt x="461" y="2975"/>
                </a:lnTo>
                <a:lnTo>
                  <a:pt x="444" y="2932"/>
                </a:lnTo>
                <a:lnTo>
                  <a:pt x="432" y="2886"/>
                </a:lnTo>
                <a:lnTo>
                  <a:pt x="427" y="2836"/>
                </a:lnTo>
                <a:lnTo>
                  <a:pt x="427" y="2540"/>
                </a:lnTo>
                <a:lnTo>
                  <a:pt x="388" y="2514"/>
                </a:lnTo>
                <a:lnTo>
                  <a:pt x="346" y="2495"/>
                </a:lnTo>
                <a:lnTo>
                  <a:pt x="302" y="2482"/>
                </a:lnTo>
                <a:lnTo>
                  <a:pt x="256" y="2475"/>
                </a:lnTo>
                <a:lnTo>
                  <a:pt x="215" y="2474"/>
                </a:lnTo>
                <a:lnTo>
                  <a:pt x="177" y="2465"/>
                </a:lnTo>
                <a:lnTo>
                  <a:pt x="141" y="2452"/>
                </a:lnTo>
                <a:lnTo>
                  <a:pt x="108" y="2432"/>
                </a:lnTo>
                <a:lnTo>
                  <a:pt x="78" y="2408"/>
                </a:lnTo>
                <a:lnTo>
                  <a:pt x="52" y="2380"/>
                </a:lnTo>
                <a:lnTo>
                  <a:pt x="31" y="2347"/>
                </a:lnTo>
                <a:lnTo>
                  <a:pt x="15" y="2312"/>
                </a:lnTo>
                <a:lnTo>
                  <a:pt x="5" y="2275"/>
                </a:lnTo>
                <a:lnTo>
                  <a:pt x="0" y="2234"/>
                </a:lnTo>
                <a:lnTo>
                  <a:pt x="0" y="2219"/>
                </a:lnTo>
                <a:lnTo>
                  <a:pt x="2" y="2198"/>
                </a:lnTo>
                <a:lnTo>
                  <a:pt x="11" y="2178"/>
                </a:lnTo>
                <a:lnTo>
                  <a:pt x="427" y="1424"/>
                </a:lnTo>
                <a:lnTo>
                  <a:pt x="427" y="1281"/>
                </a:lnTo>
                <a:lnTo>
                  <a:pt x="430" y="1181"/>
                </a:lnTo>
                <a:lnTo>
                  <a:pt x="443" y="1084"/>
                </a:lnTo>
                <a:lnTo>
                  <a:pt x="461" y="988"/>
                </a:lnTo>
                <a:lnTo>
                  <a:pt x="486" y="895"/>
                </a:lnTo>
                <a:lnTo>
                  <a:pt x="519" y="805"/>
                </a:lnTo>
                <a:lnTo>
                  <a:pt x="557" y="718"/>
                </a:lnTo>
                <a:lnTo>
                  <a:pt x="602" y="635"/>
                </a:lnTo>
                <a:lnTo>
                  <a:pt x="653" y="556"/>
                </a:lnTo>
                <a:lnTo>
                  <a:pt x="709" y="481"/>
                </a:lnTo>
                <a:lnTo>
                  <a:pt x="770" y="410"/>
                </a:lnTo>
                <a:lnTo>
                  <a:pt x="836" y="344"/>
                </a:lnTo>
                <a:lnTo>
                  <a:pt x="907" y="283"/>
                </a:lnTo>
                <a:lnTo>
                  <a:pt x="981" y="227"/>
                </a:lnTo>
                <a:lnTo>
                  <a:pt x="1061" y="176"/>
                </a:lnTo>
                <a:lnTo>
                  <a:pt x="1144" y="131"/>
                </a:lnTo>
                <a:lnTo>
                  <a:pt x="1231" y="92"/>
                </a:lnTo>
                <a:lnTo>
                  <a:pt x="1321" y="60"/>
                </a:lnTo>
                <a:lnTo>
                  <a:pt x="1414" y="35"/>
                </a:lnTo>
                <a:lnTo>
                  <a:pt x="1509" y="17"/>
                </a:lnTo>
                <a:lnTo>
                  <a:pt x="1607" y="5"/>
                </a:lnTo>
                <a:lnTo>
                  <a:pt x="1706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id-ID" sz="1600" kern="0">
              <a:solidFill>
                <a:prstClr val="black"/>
              </a:solidFill>
            </a:endParaRPr>
          </a:p>
        </p:txBody>
      </p:sp>
      <p:sp>
        <p:nvSpPr>
          <p:cNvPr id="9" name="Freeform 14">
            <a:extLst>
              <a:ext uri="{FF2B5EF4-FFF2-40B4-BE49-F238E27FC236}">
                <a16:creationId xmlns:a16="http://schemas.microsoft.com/office/drawing/2014/main" id="{B3A1F237-F598-A24A-47B2-6E842E5860B1}"/>
              </a:ext>
            </a:extLst>
          </p:cNvPr>
          <p:cNvSpPr>
            <a:spLocks/>
          </p:cNvSpPr>
          <p:nvPr/>
        </p:nvSpPr>
        <p:spPr bwMode="auto">
          <a:xfrm>
            <a:off x="4421743" y="1844945"/>
            <a:ext cx="413461" cy="431145"/>
          </a:xfrm>
          <a:custGeom>
            <a:avLst/>
            <a:gdLst>
              <a:gd name="T0" fmla="*/ 1153 w 1964"/>
              <a:gd name="T1" fmla="*/ 12 h 2048"/>
              <a:gd name="T2" fmla="*/ 1195 w 1964"/>
              <a:gd name="T3" fmla="*/ 85 h 2048"/>
              <a:gd name="T4" fmla="*/ 1421 w 1964"/>
              <a:gd name="T5" fmla="*/ 179 h 2048"/>
              <a:gd name="T6" fmla="*/ 1503 w 1964"/>
              <a:gd name="T7" fmla="*/ 158 h 2048"/>
              <a:gd name="T8" fmla="*/ 1798 w 1964"/>
              <a:gd name="T9" fmla="*/ 439 h 2048"/>
              <a:gd name="T10" fmla="*/ 1798 w 1964"/>
              <a:gd name="T11" fmla="*/ 523 h 2048"/>
              <a:gd name="T12" fmla="*/ 1663 w 1964"/>
              <a:gd name="T13" fmla="*/ 768 h 2048"/>
              <a:gd name="T14" fmla="*/ 1939 w 1964"/>
              <a:gd name="T15" fmla="*/ 793 h 2048"/>
              <a:gd name="T16" fmla="*/ 1964 w 1964"/>
              <a:gd name="T17" fmla="*/ 1195 h 2048"/>
              <a:gd name="T18" fmla="*/ 1921 w 1964"/>
              <a:gd name="T19" fmla="*/ 1268 h 2048"/>
              <a:gd name="T20" fmla="*/ 1648 w 1964"/>
              <a:gd name="T21" fmla="*/ 1318 h 2048"/>
              <a:gd name="T22" fmla="*/ 1806 w 1964"/>
              <a:gd name="T23" fmla="*/ 1545 h 2048"/>
              <a:gd name="T24" fmla="*/ 1784 w 1964"/>
              <a:gd name="T25" fmla="*/ 1628 h 2048"/>
              <a:gd name="T26" fmla="*/ 1482 w 1964"/>
              <a:gd name="T27" fmla="*/ 1894 h 2048"/>
              <a:gd name="T28" fmla="*/ 1270 w 1964"/>
              <a:gd name="T29" fmla="*/ 1717 h 2048"/>
              <a:gd name="T30" fmla="*/ 1192 w 1964"/>
              <a:gd name="T31" fmla="*/ 1986 h 2048"/>
              <a:gd name="T32" fmla="*/ 1133 w 1964"/>
              <a:gd name="T33" fmla="*/ 2045 h 2048"/>
              <a:gd name="T34" fmla="*/ 725 w 1964"/>
              <a:gd name="T35" fmla="*/ 2037 h 2048"/>
              <a:gd name="T36" fmla="*/ 683 w 1964"/>
              <a:gd name="T37" fmla="*/ 1962 h 2048"/>
              <a:gd name="T38" fmla="*/ 456 w 1964"/>
              <a:gd name="T39" fmla="*/ 1869 h 2048"/>
              <a:gd name="T40" fmla="*/ 374 w 1964"/>
              <a:gd name="T41" fmla="*/ 1891 h 2048"/>
              <a:gd name="T42" fmla="*/ 81 w 1964"/>
              <a:gd name="T43" fmla="*/ 1609 h 2048"/>
              <a:gd name="T44" fmla="*/ 81 w 1964"/>
              <a:gd name="T45" fmla="*/ 1524 h 2048"/>
              <a:gd name="T46" fmla="*/ 216 w 1964"/>
              <a:gd name="T47" fmla="*/ 1281 h 2048"/>
              <a:gd name="T48" fmla="*/ 301 w 1964"/>
              <a:gd name="T49" fmla="*/ 1113 h 2048"/>
              <a:gd name="T50" fmla="*/ 362 w 1964"/>
              <a:gd name="T51" fmla="*/ 1174 h 2048"/>
              <a:gd name="T52" fmla="*/ 434 w 1964"/>
              <a:gd name="T53" fmla="*/ 1348 h 2048"/>
              <a:gd name="T54" fmla="*/ 411 w 1964"/>
              <a:gd name="T55" fmla="*/ 1431 h 2048"/>
              <a:gd name="T56" fmla="*/ 551 w 1964"/>
              <a:gd name="T57" fmla="*/ 1538 h 2048"/>
              <a:gd name="T58" fmla="*/ 637 w 1964"/>
              <a:gd name="T59" fmla="*/ 1538 h 2048"/>
              <a:gd name="T60" fmla="*/ 811 w 1964"/>
              <a:gd name="T61" fmla="*/ 1610 h 2048"/>
              <a:gd name="T62" fmla="*/ 854 w 1964"/>
              <a:gd name="T63" fmla="*/ 1685 h 2048"/>
              <a:gd name="T64" fmla="*/ 1027 w 1964"/>
              <a:gd name="T65" fmla="*/ 1661 h 2048"/>
              <a:gd name="T66" fmla="*/ 1088 w 1964"/>
              <a:gd name="T67" fmla="*/ 1601 h 2048"/>
              <a:gd name="T68" fmla="*/ 1263 w 1964"/>
              <a:gd name="T69" fmla="*/ 1529 h 2048"/>
              <a:gd name="T70" fmla="*/ 1345 w 1964"/>
              <a:gd name="T71" fmla="*/ 1552 h 2048"/>
              <a:gd name="T72" fmla="*/ 1452 w 1964"/>
              <a:gd name="T73" fmla="*/ 1412 h 2048"/>
              <a:gd name="T74" fmla="*/ 1454 w 1964"/>
              <a:gd name="T75" fmla="*/ 1327 h 2048"/>
              <a:gd name="T76" fmla="*/ 1526 w 1964"/>
              <a:gd name="T77" fmla="*/ 1153 h 2048"/>
              <a:gd name="T78" fmla="*/ 1599 w 1964"/>
              <a:gd name="T79" fmla="*/ 1109 h 2048"/>
              <a:gd name="T80" fmla="*/ 1577 w 1964"/>
              <a:gd name="T81" fmla="*/ 936 h 2048"/>
              <a:gd name="T82" fmla="*/ 1517 w 1964"/>
              <a:gd name="T83" fmla="*/ 875 h 2048"/>
              <a:gd name="T84" fmla="*/ 1444 w 1964"/>
              <a:gd name="T85" fmla="*/ 700 h 2048"/>
              <a:gd name="T86" fmla="*/ 1466 w 1964"/>
              <a:gd name="T87" fmla="*/ 618 h 2048"/>
              <a:gd name="T88" fmla="*/ 1328 w 1964"/>
              <a:gd name="T89" fmla="*/ 511 h 2048"/>
              <a:gd name="T90" fmla="*/ 1242 w 1964"/>
              <a:gd name="T91" fmla="*/ 510 h 2048"/>
              <a:gd name="T92" fmla="*/ 1067 w 1964"/>
              <a:gd name="T93" fmla="*/ 437 h 2048"/>
              <a:gd name="T94" fmla="*/ 1025 w 1964"/>
              <a:gd name="T95" fmla="*/ 364 h 2048"/>
              <a:gd name="T96" fmla="*/ 850 w 1964"/>
              <a:gd name="T97" fmla="*/ 386 h 2048"/>
              <a:gd name="T98" fmla="*/ 790 w 1964"/>
              <a:gd name="T99" fmla="*/ 446 h 2048"/>
              <a:gd name="T100" fmla="*/ 550 w 1964"/>
              <a:gd name="T101" fmla="*/ 363 h 2048"/>
              <a:gd name="T102" fmla="*/ 686 w 1964"/>
              <a:gd name="T103" fmla="*/ 63 h 2048"/>
              <a:gd name="T104" fmla="*/ 746 w 1964"/>
              <a:gd name="T105" fmla="*/ 3 h 20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964" h="2048">
                <a:moveTo>
                  <a:pt x="768" y="0"/>
                </a:moveTo>
                <a:lnTo>
                  <a:pt x="1109" y="0"/>
                </a:lnTo>
                <a:lnTo>
                  <a:pt x="1133" y="3"/>
                </a:lnTo>
                <a:lnTo>
                  <a:pt x="1153" y="12"/>
                </a:lnTo>
                <a:lnTo>
                  <a:pt x="1170" y="25"/>
                </a:lnTo>
                <a:lnTo>
                  <a:pt x="1184" y="42"/>
                </a:lnTo>
                <a:lnTo>
                  <a:pt x="1192" y="63"/>
                </a:lnTo>
                <a:lnTo>
                  <a:pt x="1195" y="85"/>
                </a:lnTo>
                <a:lnTo>
                  <a:pt x="1195" y="301"/>
                </a:lnTo>
                <a:lnTo>
                  <a:pt x="1232" y="316"/>
                </a:lnTo>
                <a:lnTo>
                  <a:pt x="1270" y="332"/>
                </a:lnTo>
                <a:lnTo>
                  <a:pt x="1421" y="179"/>
                </a:lnTo>
                <a:lnTo>
                  <a:pt x="1440" y="165"/>
                </a:lnTo>
                <a:lnTo>
                  <a:pt x="1461" y="158"/>
                </a:lnTo>
                <a:lnTo>
                  <a:pt x="1482" y="154"/>
                </a:lnTo>
                <a:lnTo>
                  <a:pt x="1503" y="158"/>
                </a:lnTo>
                <a:lnTo>
                  <a:pt x="1525" y="165"/>
                </a:lnTo>
                <a:lnTo>
                  <a:pt x="1542" y="179"/>
                </a:lnTo>
                <a:lnTo>
                  <a:pt x="1784" y="420"/>
                </a:lnTo>
                <a:lnTo>
                  <a:pt x="1798" y="439"/>
                </a:lnTo>
                <a:lnTo>
                  <a:pt x="1806" y="460"/>
                </a:lnTo>
                <a:lnTo>
                  <a:pt x="1809" y="481"/>
                </a:lnTo>
                <a:lnTo>
                  <a:pt x="1806" y="502"/>
                </a:lnTo>
                <a:lnTo>
                  <a:pt x="1798" y="523"/>
                </a:lnTo>
                <a:lnTo>
                  <a:pt x="1784" y="542"/>
                </a:lnTo>
                <a:lnTo>
                  <a:pt x="1631" y="694"/>
                </a:lnTo>
                <a:lnTo>
                  <a:pt x="1648" y="731"/>
                </a:lnTo>
                <a:lnTo>
                  <a:pt x="1663" y="768"/>
                </a:lnTo>
                <a:lnTo>
                  <a:pt x="1878" y="768"/>
                </a:lnTo>
                <a:lnTo>
                  <a:pt x="1900" y="771"/>
                </a:lnTo>
                <a:lnTo>
                  <a:pt x="1921" y="779"/>
                </a:lnTo>
                <a:lnTo>
                  <a:pt x="1939" y="793"/>
                </a:lnTo>
                <a:lnTo>
                  <a:pt x="1951" y="811"/>
                </a:lnTo>
                <a:lnTo>
                  <a:pt x="1960" y="830"/>
                </a:lnTo>
                <a:lnTo>
                  <a:pt x="1964" y="853"/>
                </a:lnTo>
                <a:lnTo>
                  <a:pt x="1964" y="1195"/>
                </a:lnTo>
                <a:lnTo>
                  <a:pt x="1960" y="1217"/>
                </a:lnTo>
                <a:lnTo>
                  <a:pt x="1951" y="1238"/>
                </a:lnTo>
                <a:lnTo>
                  <a:pt x="1939" y="1254"/>
                </a:lnTo>
                <a:lnTo>
                  <a:pt x="1921" y="1268"/>
                </a:lnTo>
                <a:lnTo>
                  <a:pt x="1900" y="1277"/>
                </a:lnTo>
                <a:lnTo>
                  <a:pt x="1878" y="1281"/>
                </a:lnTo>
                <a:lnTo>
                  <a:pt x="1663" y="1281"/>
                </a:lnTo>
                <a:lnTo>
                  <a:pt x="1648" y="1318"/>
                </a:lnTo>
                <a:lnTo>
                  <a:pt x="1631" y="1354"/>
                </a:lnTo>
                <a:lnTo>
                  <a:pt x="1784" y="1507"/>
                </a:lnTo>
                <a:lnTo>
                  <a:pt x="1798" y="1524"/>
                </a:lnTo>
                <a:lnTo>
                  <a:pt x="1806" y="1545"/>
                </a:lnTo>
                <a:lnTo>
                  <a:pt x="1809" y="1567"/>
                </a:lnTo>
                <a:lnTo>
                  <a:pt x="1806" y="1589"/>
                </a:lnTo>
                <a:lnTo>
                  <a:pt x="1798" y="1609"/>
                </a:lnTo>
                <a:lnTo>
                  <a:pt x="1784" y="1628"/>
                </a:lnTo>
                <a:lnTo>
                  <a:pt x="1542" y="1869"/>
                </a:lnTo>
                <a:lnTo>
                  <a:pt x="1525" y="1883"/>
                </a:lnTo>
                <a:lnTo>
                  <a:pt x="1503" y="1891"/>
                </a:lnTo>
                <a:lnTo>
                  <a:pt x="1482" y="1894"/>
                </a:lnTo>
                <a:lnTo>
                  <a:pt x="1461" y="1891"/>
                </a:lnTo>
                <a:lnTo>
                  <a:pt x="1440" y="1883"/>
                </a:lnTo>
                <a:lnTo>
                  <a:pt x="1421" y="1869"/>
                </a:lnTo>
                <a:lnTo>
                  <a:pt x="1270" y="1717"/>
                </a:lnTo>
                <a:lnTo>
                  <a:pt x="1232" y="1733"/>
                </a:lnTo>
                <a:lnTo>
                  <a:pt x="1195" y="1747"/>
                </a:lnTo>
                <a:lnTo>
                  <a:pt x="1195" y="1962"/>
                </a:lnTo>
                <a:lnTo>
                  <a:pt x="1192" y="1986"/>
                </a:lnTo>
                <a:lnTo>
                  <a:pt x="1184" y="2006"/>
                </a:lnTo>
                <a:lnTo>
                  <a:pt x="1170" y="2023"/>
                </a:lnTo>
                <a:lnTo>
                  <a:pt x="1153" y="2037"/>
                </a:lnTo>
                <a:lnTo>
                  <a:pt x="1133" y="2045"/>
                </a:lnTo>
                <a:lnTo>
                  <a:pt x="1109" y="2048"/>
                </a:lnTo>
                <a:lnTo>
                  <a:pt x="768" y="2048"/>
                </a:lnTo>
                <a:lnTo>
                  <a:pt x="746" y="2045"/>
                </a:lnTo>
                <a:lnTo>
                  <a:pt x="725" y="2037"/>
                </a:lnTo>
                <a:lnTo>
                  <a:pt x="709" y="2023"/>
                </a:lnTo>
                <a:lnTo>
                  <a:pt x="695" y="2006"/>
                </a:lnTo>
                <a:lnTo>
                  <a:pt x="686" y="1986"/>
                </a:lnTo>
                <a:lnTo>
                  <a:pt x="683" y="1962"/>
                </a:lnTo>
                <a:lnTo>
                  <a:pt x="683" y="1747"/>
                </a:lnTo>
                <a:lnTo>
                  <a:pt x="645" y="1733"/>
                </a:lnTo>
                <a:lnTo>
                  <a:pt x="609" y="1717"/>
                </a:lnTo>
                <a:lnTo>
                  <a:pt x="456" y="1869"/>
                </a:lnTo>
                <a:lnTo>
                  <a:pt x="438" y="1883"/>
                </a:lnTo>
                <a:lnTo>
                  <a:pt x="418" y="1891"/>
                </a:lnTo>
                <a:lnTo>
                  <a:pt x="397" y="1894"/>
                </a:lnTo>
                <a:lnTo>
                  <a:pt x="374" y="1891"/>
                </a:lnTo>
                <a:lnTo>
                  <a:pt x="354" y="1883"/>
                </a:lnTo>
                <a:lnTo>
                  <a:pt x="336" y="1869"/>
                </a:lnTo>
                <a:lnTo>
                  <a:pt x="94" y="1628"/>
                </a:lnTo>
                <a:lnTo>
                  <a:pt x="81" y="1609"/>
                </a:lnTo>
                <a:lnTo>
                  <a:pt x="72" y="1589"/>
                </a:lnTo>
                <a:lnTo>
                  <a:pt x="69" y="1567"/>
                </a:lnTo>
                <a:lnTo>
                  <a:pt x="72" y="1545"/>
                </a:lnTo>
                <a:lnTo>
                  <a:pt x="81" y="1524"/>
                </a:lnTo>
                <a:lnTo>
                  <a:pt x="94" y="1507"/>
                </a:lnTo>
                <a:lnTo>
                  <a:pt x="246" y="1354"/>
                </a:lnTo>
                <a:lnTo>
                  <a:pt x="230" y="1318"/>
                </a:lnTo>
                <a:lnTo>
                  <a:pt x="216" y="1281"/>
                </a:lnTo>
                <a:lnTo>
                  <a:pt x="0" y="1281"/>
                </a:lnTo>
                <a:lnTo>
                  <a:pt x="0" y="1109"/>
                </a:lnTo>
                <a:lnTo>
                  <a:pt x="278" y="1109"/>
                </a:lnTo>
                <a:lnTo>
                  <a:pt x="301" y="1113"/>
                </a:lnTo>
                <a:lnTo>
                  <a:pt x="322" y="1121"/>
                </a:lnTo>
                <a:lnTo>
                  <a:pt x="339" y="1135"/>
                </a:lnTo>
                <a:lnTo>
                  <a:pt x="353" y="1153"/>
                </a:lnTo>
                <a:lnTo>
                  <a:pt x="362" y="1174"/>
                </a:lnTo>
                <a:lnTo>
                  <a:pt x="378" y="1226"/>
                </a:lnTo>
                <a:lnTo>
                  <a:pt x="399" y="1278"/>
                </a:lnTo>
                <a:lnTo>
                  <a:pt x="425" y="1327"/>
                </a:lnTo>
                <a:lnTo>
                  <a:pt x="434" y="1348"/>
                </a:lnTo>
                <a:lnTo>
                  <a:pt x="436" y="1370"/>
                </a:lnTo>
                <a:lnTo>
                  <a:pt x="434" y="1393"/>
                </a:lnTo>
                <a:lnTo>
                  <a:pt x="425" y="1412"/>
                </a:lnTo>
                <a:lnTo>
                  <a:pt x="411" y="1431"/>
                </a:lnTo>
                <a:lnTo>
                  <a:pt x="275" y="1567"/>
                </a:lnTo>
                <a:lnTo>
                  <a:pt x="397" y="1689"/>
                </a:lnTo>
                <a:lnTo>
                  <a:pt x="532" y="1552"/>
                </a:lnTo>
                <a:lnTo>
                  <a:pt x="551" y="1538"/>
                </a:lnTo>
                <a:lnTo>
                  <a:pt x="571" y="1529"/>
                </a:lnTo>
                <a:lnTo>
                  <a:pt x="593" y="1527"/>
                </a:lnTo>
                <a:lnTo>
                  <a:pt x="615" y="1529"/>
                </a:lnTo>
                <a:lnTo>
                  <a:pt x="637" y="1538"/>
                </a:lnTo>
                <a:lnTo>
                  <a:pt x="685" y="1564"/>
                </a:lnTo>
                <a:lnTo>
                  <a:pt x="737" y="1585"/>
                </a:lnTo>
                <a:lnTo>
                  <a:pt x="790" y="1601"/>
                </a:lnTo>
                <a:lnTo>
                  <a:pt x="811" y="1610"/>
                </a:lnTo>
                <a:lnTo>
                  <a:pt x="828" y="1624"/>
                </a:lnTo>
                <a:lnTo>
                  <a:pt x="842" y="1641"/>
                </a:lnTo>
                <a:lnTo>
                  <a:pt x="850" y="1662"/>
                </a:lnTo>
                <a:lnTo>
                  <a:pt x="854" y="1685"/>
                </a:lnTo>
                <a:lnTo>
                  <a:pt x="854" y="1878"/>
                </a:lnTo>
                <a:lnTo>
                  <a:pt x="1025" y="1878"/>
                </a:lnTo>
                <a:lnTo>
                  <a:pt x="1025" y="1685"/>
                </a:lnTo>
                <a:lnTo>
                  <a:pt x="1027" y="1661"/>
                </a:lnTo>
                <a:lnTo>
                  <a:pt x="1036" y="1641"/>
                </a:lnTo>
                <a:lnTo>
                  <a:pt x="1049" y="1624"/>
                </a:lnTo>
                <a:lnTo>
                  <a:pt x="1067" y="1610"/>
                </a:lnTo>
                <a:lnTo>
                  <a:pt x="1088" y="1601"/>
                </a:lnTo>
                <a:lnTo>
                  <a:pt x="1141" y="1585"/>
                </a:lnTo>
                <a:lnTo>
                  <a:pt x="1192" y="1564"/>
                </a:lnTo>
                <a:lnTo>
                  <a:pt x="1242" y="1538"/>
                </a:lnTo>
                <a:lnTo>
                  <a:pt x="1263" y="1529"/>
                </a:lnTo>
                <a:lnTo>
                  <a:pt x="1286" y="1527"/>
                </a:lnTo>
                <a:lnTo>
                  <a:pt x="1307" y="1529"/>
                </a:lnTo>
                <a:lnTo>
                  <a:pt x="1328" y="1538"/>
                </a:lnTo>
                <a:lnTo>
                  <a:pt x="1345" y="1552"/>
                </a:lnTo>
                <a:lnTo>
                  <a:pt x="1482" y="1687"/>
                </a:lnTo>
                <a:lnTo>
                  <a:pt x="1603" y="1567"/>
                </a:lnTo>
                <a:lnTo>
                  <a:pt x="1466" y="1431"/>
                </a:lnTo>
                <a:lnTo>
                  <a:pt x="1452" y="1412"/>
                </a:lnTo>
                <a:lnTo>
                  <a:pt x="1444" y="1391"/>
                </a:lnTo>
                <a:lnTo>
                  <a:pt x="1441" y="1370"/>
                </a:lnTo>
                <a:lnTo>
                  <a:pt x="1445" y="1348"/>
                </a:lnTo>
                <a:lnTo>
                  <a:pt x="1454" y="1327"/>
                </a:lnTo>
                <a:lnTo>
                  <a:pt x="1480" y="1278"/>
                </a:lnTo>
                <a:lnTo>
                  <a:pt x="1501" y="1226"/>
                </a:lnTo>
                <a:lnTo>
                  <a:pt x="1517" y="1174"/>
                </a:lnTo>
                <a:lnTo>
                  <a:pt x="1526" y="1153"/>
                </a:lnTo>
                <a:lnTo>
                  <a:pt x="1539" y="1135"/>
                </a:lnTo>
                <a:lnTo>
                  <a:pt x="1557" y="1121"/>
                </a:lnTo>
                <a:lnTo>
                  <a:pt x="1577" y="1113"/>
                </a:lnTo>
                <a:lnTo>
                  <a:pt x="1599" y="1109"/>
                </a:lnTo>
                <a:lnTo>
                  <a:pt x="1792" y="1109"/>
                </a:lnTo>
                <a:lnTo>
                  <a:pt x="1792" y="939"/>
                </a:lnTo>
                <a:lnTo>
                  <a:pt x="1599" y="939"/>
                </a:lnTo>
                <a:lnTo>
                  <a:pt x="1577" y="936"/>
                </a:lnTo>
                <a:lnTo>
                  <a:pt x="1557" y="927"/>
                </a:lnTo>
                <a:lnTo>
                  <a:pt x="1539" y="914"/>
                </a:lnTo>
                <a:lnTo>
                  <a:pt x="1526" y="896"/>
                </a:lnTo>
                <a:lnTo>
                  <a:pt x="1517" y="875"/>
                </a:lnTo>
                <a:lnTo>
                  <a:pt x="1501" y="822"/>
                </a:lnTo>
                <a:lnTo>
                  <a:pt x="1480" y="771"/>
                </a:lnTo>
                <a:lnTo>
                  <a:pt x="1454" y="721"/>
                </a:lnTo>
                <a:lnTo>
                  <a:pt x="1444" y="700"/>
                </a:lnTo>
                <a:lnTo>
                  <a:pt x="1441" y="677"/>
                </a:lnTo>
                <a:lnTo>
                  <a:pt x="1444" y="656"/>
                </a:lnTo>
                <a:lnTo>
                  <a:pt x="1452" y="635"/>
                </a:lnTo>
                <a:lnTo>
                  <a:pt x="1466" y="618"/>
                </a:lnTo>
                <a:lnTo>
                  <a:pt x="1603" y="481"/>
                </a:lnTo>
                <a:lnTo>
                  <a:pt x="1482" y="360"/>
                </a:lnTo>
                <a:lnTo>
                  <a:pt x="1345" y="497"/>
                </a:lnTo>
                <a:lnTo>
                  <a:pt x="1328" y="511"/>
                </a:lnTo>
                <a:lnTo>
                  <a:pt x="1307" y="519"/>
                </a:lnTo>
                <a:lnTo>
                  <a:pt x="1285" y="522"/>
                </a:lnTo>
                <a:lnTo>
                  <a:pt x="1263" y="518"/>
                </a:lnTo>
                <a:lnTo>
                  <a:pt x="1242" y="510"/>
                </a:lnTo>
                <a:lnTo>
                  <a:pt x="1192" y="483"/>
                </a:lnTo>
                <a:lnTo>
                  <a:pt x="1141" y="462"/>
                </a:lnTo>
                <a:lnTo>
                  <a:pt x="1088" y="446"/>
                </a:lnTo>
                <a:lnTo>
                  <a:pt x="1067" y="437"/>
                </a:lnTo>
                <a:lnTo>
                  <a:pt x="1049" y="424"/>
                </a:lnTo>
                <a:lnTo>
                  <a:pt x="1036" y="406"/>
                </a:lnTo>
                <a:lnTo>
                  <a:pt x="1027" y="386"/>
                </a:lnTo>
                <a:lnTo>
                  <a:pt x="1025" y="364"/>
                </a:lnTo>
                <a:lnTo>
                  <a:pt x="1025" y="171"/>
                </a:lnTo>
                <a:lnTo>
                  <a:pt x="854" y="171"/>
                </a:lnTo>
                <a:lnTo>
                  <a:pt x="854" y="364"/>
                </a:lnTo>
                <a:lnTo>
                  <a:pt x="850" y="386"/>
                </a:lnTo>
                <a:lnTo>
                  <a:pt x="842" y="406"/>
                </a:lnTo>
                <a:lnTo>
                  <a:pt x="828" y="424"/>
                </a:lnTo>
                <a:lnTo>
                  <a:pt x="811" y="437"/>
                </a:lnTo>
                <a:lnTo>
                  <a:pt x="790" y="446"/>
                </a:lnTo>
                <a:lnTo>
                  <a:pt x="736" y="462"/>
                </a:lnTo>
                <a:lnTo>
                  <a:pt x="685" y="483"/>
                </a:lnTo>
                <a:lnTo>
                  <a:pt x="637" y="510"/>
                </a:lnTo>
                <a:lnTo>
                  <a:pt x="550" y="363"/>
                </a:lnTo>
                <a:lnTo>
                  <a:pt x="614" y="328"/>
                </a:lnTo>
                <a:lnTo>
                  <a:pt x="683" y="301"/>
                </a:lnTo>
                <a:lnTo>
                  <a:pt x="683" y="85"/>
                </a:lnTo>
                <a:lnTo>
                  <a:pt x="686" y="63"/>
                </a:lnTo>
                <a:lnTo>
                  <a:pt x="695" y="42"/>
                </a:lnTo>
                <a:lnTo>
                  <a:pt x="709" y="25"/>
                </a:lnTo>
                <a:lnTo>
                  <a:pt x="725" y="12"/>
                </a:lnTo>
                <a:lnTo>
                  <a:pt x="746" y="3"/>
                </a:lnTo>
                <a:lnTo>
                  <a:pt x="768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id-ID" sz="1600" kern="0">
              <a:solidFill>
                <a:prstClr val="black"/>
              </a:solidFill>
            </a:endParaRPr>
          </a:p>
        </p:txBody>
      </p:sp>
      <p:sp>
        <p:nvSpPr>
          <p:cNvPr id="10" name="Freeform 15">
            <a:extLst>
              <a:ext uri="{FF2B5EF4-FFF2-40B4-BE49-F238E27FC236}">
                <a16:creationId xmlns:a16="http://schemas.microsoft.com/office/drawing/2014/main" id="{873E7EA0-ECB3-9610-8854-BA407FEC561A}"/>
              </a:ext>
            </a:extLst>
          </p:cNvPr>
          <p:cNvSpPr>
            <a:spLocks noEditPoints="1"/>
          </p:cNvSpPr>
          <p:nvPr/>
        </p:nvSpPr>
        <p:spPr bwMode="auto">
          <a:xfrm>
            <a:off x="4547634" y="1988519"/>
            <a:ext cx="143785" cy="143785"/>
          </a:xfrm>
          <a:custGeom>
            <a:avLst/>
            <a:gdLst>
              <a:gd name="T0" fmla="*/ 307 w 683"/>
              <a:gd name="T1" fmla="*/ 175 h 683"/>
              <a:gd name="T2" fmla="*/ 246 w 683"/>
              <a:gd name="T3" fmla="*/ 201 h 683"/>
              <a:gd name="T4" fmla="*/ 199 w 683"/>
              <a:gd name="T5" fmla="*/ 247 h 683"/>
              <a:gd name="T6" fmla="*/ 174 w 683"/>
              <a:gd name="T7" fmla="*/ 308 h 683"/>
              <a:gd name="T8" fmla="*/ 174 w 683"/>
              <a:gd name="T9" fmla="*/ 376 h 683"/>
              <a:gd name="T10" fmla="*/ 199 w 683"/>
              <a:gd name="T11" fmla="*/ 437 h 683"/>
              <a:gd name="T12" fmla="*/ 246 w 683"/>
              <a:gd name="T13" fmla="*/ 483 h 683"/>
              <a:gd name="T14" fmla="*/ 307 w 683"/>
              <a:gd name="T15" fmla="*/ 509 h 683"/>
              <a:gd name="T16" fmla="*/ 376 w 683"/>
              <a:gd name="T17" fmla="*/ 509 h 683"/>
              <a:gd name="T18" fmla="*/ 437 w 683"/>
              <a:gd name="T19" fmla="*/ 483 h 683"/>
              <a:gd name="T20" fmla="*/ 483 w 683"/>
              <a:gd name="T21" fmla="*/ 437 h 683"/>
              <a:gd name="T22" fmla="*/ 509 w 683"/>
              <a:gd name="T23" fmla="*/ 376 h 683"/>
              <a:gd name="T24" fmla="*/ 509 w 683"/>
              <a:gd name="T25" fmla="*/ 308 h 683"/>
              <a:gd name="T26" fmla="*/ 483 w 683"/>
              <a:gd name="T27" fmla="*/ 247 h 683"/>
              <a:gd name="T28" fmla="*/ 437 w 683"/>
              <a:gd name="T29" fmla="*/ 201 h 683"/>
              <a:gd name="T30" fmla="*/ 376 w 683"/>
              <a:gd name="T31" fmla="*/ 175 h 683"/>
              <a:gd name="T32" fmla="*/ 341 w 683"/>
              <a:gd name="T33" fmla="*/ 0 h 683"/>
              <a:gd name="T34" fmla="*/ 440 w 683"/>
              <a:gd name="T35" fmla="*/ 15 h 683"/>
              <a:gd name="T36" fmla="*/ 527 w 683"/>
              <a:gd name="T37" fmla="*/ 55 h 683"/>
              <a:gd name="T38" fmla="*/ 598 w 683"/>
              <a:gd name="T39" fmla="*/ 119 h 683"/>
              <a:gd name="T40" fmla="*/ 650 w 683"/>
              <a:gd name="T41" fmla="*/ 198 h 683"/>
              <a:gd name="T42" fmla="*/ 679 w 683"/>
              <a:gd name="T43" fmla="*/ 291 h 683"/>
              <a:gd name="T44" fmla="*/ 679 w 683"/>
              <a:gd name="T45" fmla="*/ 392 h 683"/>
              <a:gd name="T46" fmla="*/ 650 w 683"/>
              <a:gd name="T47" fmla="*/ 485 h 683"/>
              <a:gd name="T48" fmla="*/ 598 w 683"/>
              <a:gd name="T49" fmla="*/ 566 h 683"/>
              <a:gd name="T50" fmla="*/ 527 w 683"/>
              <a:gd name="T51" fmla="*/ 628 h 683"/>
              <a:gd name="T52" fmla="*/ 440 w 683"/>
              <a:gd name="T53" fmla="*/ 669 h 683"/>
              <a:gd name="T54" fmla="*/ 341 w 683"/>
              <a:gd name="T55" fmla="*/ 683 h 683"/>
              <a:gd name="T56" fmla="*/ 243 w 683"/>
              <a:gd name="T57" fmla="*/ 669 h 683"/>
              <a:gd name="T58" fmla="*/ 155 w 683"/>
              <a:gd name="T59" fmla="*/ 628 h 683"/>
              <a:gd name="T60" fmla="*/ 83 w 683"/>
              <a:gd name="T61" fmla="*/ 566 h 683"/>
              <a:gd name="T62" fmla="*/ 31 w 683"/>
              <a:gd name="T63" fmla="*/ 485 h 683"/>
              <a:gd name="T64" fmla="*/ 4 w 683"/>
              <a:gd name="T65" fmla="*/ 392 h 683"/>
              <a:gd name="T66" fmla="*/ 4 w 683"/>
              <a:gd name="T67" fmla="*/ 291 h 683"/>
              <a:gd name="T68" fmla="*/ 31 w 683"/>
              <a:gd name="T69" fmla="*/ 198 h 683"/>
              <a:gd name="T70" fmla="*/ 83 w 683"/>
              <a:gd name="T71" fmla="*/ 119 h 683"/>
              <a:gd name="T72" fmla="*/ 155 w 683"/>
              <a:gd name="T73" fmla="*/ 55 h 683"/>
              <a:gd name="T74" fmla="*/ 243 w 683"/>
              <a:gd name="T75" fmla="*/ 15 h 683"/>
              <a:gd name="T76" fmla="*/ 341 w 683"/>
              <a:gd name="T77" fmla="*/ 0 h 6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683" h="683">
                <a:moveTo>
                  <a:pt x="341" y="171"/>
                </a:moveTo>
                <a:lnTo>
                  <a:pt x="307" y="175"/>
                </a:lnTo>
                <a:lnTo>
                  <a:pt x="275" y="184"/>
                </a:lnTo>
                <a:lnTo>
                  <a:pt x="246" y="201"/>
                </a:lnTo>
                <a:lnTo>
                  <a:pt x="220" y="222"/>
                </a:lnTo>
                <a:lnTo>
                  <a:pt x="199" y="247"/>
                </a:lnTo>
                <a:lnTo>
                  <a:pt x="184" y="275"/>
                </a:lnTo>
                <a:lnTo>
                  <a:pt x="174" y="308"/>
                </a:lnTo>
                <a:lnTo>
                  <a:pt x="170" y="342"/>
                </a:lnTo>
                <a:lnTo>
                  <a:pt x="174" y="376"/>
                </a:lnTo>
                <a:lnTo>
                  <a:pt x="184" y="408"/>
                </a:lnTo>
                <a:lnTo>
                  <a:pt x="199" y="437"/>
                </a:lnTo>
                <a:lnTo>
                  <a:pt x="220" y="463"/>
                </a:lnTo>
                <a:lnTo>
                  <a:pt x="246" y="483"/>
                </a:lnTo>
                <a:lnTo>
                  <a:pt x="275" y="499"/>
                </a:lnTo>
                <a:lnTo>
                  <a:pt x="307" y="509"/>
                </a:lnTo>
                <a:lnTo>
                  <a:pt x="341" y="513"/>
                </a:lnTo>
                <a:lnTo>
                  <a:pt x="376" y="509"/>
                </a:lnTo>
                <a:lnTo>
                  <a:pt x="408" y="499"/>
                </a:lnTo>
                <a:lnTo>
                  <a:pt x="437" y="483"/>
                </a:lnTo>
                <a:lnTo>
                  <a:pt x="461" y="463"/>
                </a:lnTo>
                <a:lnTo>
                  <a:pt x="483" y="437"/>
                </a:lnTo>
                <a:lnTo>
                  <a:pt x="499" y="408"/>
                </a:lnTo>
                <a:lnTo>
                  <a:pt x="509" y="376"/>
                </a:lnTo>
                <a:lnTo>
                  <a:pt x="511" y="342"/>
                </a:lnTo>
                <a:lnTo>
                  <a:pt x="509" y="308"/>
                </a:lnTo>
                <a:lnTo>
                  <a:pt x="499" y="275"/>
                </a:lnTo>
                <a:lnTo>
                  <a:pt x="483" y="247"/>
                </a:lnTo>
                <a:lnTo>
                  <a:pt x="461" y="222"/>
                </a:lnTo>
                <a:lnTo>
                  <a:pt x="437" y="201"/>
                </a:lnTo>
                <a:lnTo>
                  <a:pt x="408" y="184"/>
                </a:lnTo>
                <a:lnTo>
                  <a:pt x="376" y="175"/>
                </a:lnTo>
                <a:lnTo>
                  <a:pt x="341" y="171"/>
                </a:lnTo>
                <a:close/>
                <a:moveTo>
                  <a:pt x="341" y="0"/>
                </a:moveTo>
                <a:lnTo>
                  <a:pt x="392" y="4"/>
                </a:lnTo>
                <a:lnTo>
                  <a:pt x="440" y="15"/>
                </a:lnTo>
                <a:lnTo>
                  <a:pt x="485" y="33"/>
                </a:lnTo>
                <a:lnTo>
                  <a:pt x="527" y="55"/>
                </a:lnTo>
                <a:lnTo>
                  <a:pt x="565" y="85"/>
                </a:lnTo>
                <a:lnTo>
                  <a:pt x="598" y="119"/>
                </a:lnTo>
                <a:lnTo>
                  <a:pt x="628" y="156"/>
                </a:lnTo>
                <a:lnTo>
                  <a:pt x="650" y="198"/>
                </a:lnTo>
                <a:lnTo>
                  <a:pt x="668" y="243"/>
                </a:lnTo>
                <a:lnTo>
                  <a:pt x="679" y="291"/>
                </a:lnTo>
                <a:lnTo>
                  <a:pt x="683" y="342"/>
                </a:lnTo>
                <a:lnTo>
                  <a:pt x="679" y="392"/>
                </a:lnTo>
                <a:lnTo>
                  <a:pt x="668" y="441"/>
                </a:lnTo>
                <a:lnTo>
                  <a:pt x="650" y="485"/>
                </a:lnTo>
                <a:lnTo>
                  <a:pt x="628" y="528"/>
                </a:lnTo>
                <a:lnTo>
                  <a:pt x="598" y="566"/>
                </a:lnTo>
                <a:lnTo>
                  <a:pt x="565" y="600"/>
                </a:lnTo>
                <a:lnTo>
                  <a:pt x="527" y="628"/>
                </a:lnTo>
                <a:lnTo>
                  <a:pt x="485" y="652"/>
                </a:lnTo>
                <a:lnTo>
                  <a:pt x="440" y="669"/>
                </a:lnTo>
                <a:lnTo>
                  <a:pt x="392" y="679"/>
                </a:lnTo>
                <a:lnTo>
                  <a:pt x="341" y="683"/>
                </a:lnTo>
                <a:lnTo>
                  <a:pt x="291" y="679"/>
                </a:lnTo>
                <a:lnTo>
                  <a:pt x="243" y="669"/>
                </a:lnTo>
                <a:lnTo>
                  <a:pt x="198" y="652"/>
                </a:lnTo>
                <a:lnTo>
                  <a:pt x="155" y="628"/>
                </a:lnTo>
                <a:lnTo>
                  <a:pt x="117" y="600"/>
                </a:lnTo>
                <a:lnTo>
                  <a:pt x="83" y="566"/>
                </a:lnTo>
                <a:lnTo>
                  <a:pt x="55" y="528"/>
                </a:lnTo>
                <a:lnTo>
                  <a:pt x="31" y="485"/>
                </a:lnTo>
                <a:lnTo>
                  <a:pt x="14" y="441"/>
                </a:lnTo>
                <a:lnTo>
                  <a:pt x="4" y="392"/>
                </a:lnTo>
                <a:lnTo>
                  <a:pt x="0" y="342"/>
                </a:lnTo>
                <a:lnTo>
                  <a:pt x="4" y="291"/>
                </a:lnTo>
                <a:lnTo>
                  <a:pt x="14" y="243"/>
                </a:lnTo>
                <a:lnTo>
                  <a:pt x="31" y="198"/>
                </a:lnTo>
                <a:lnTo>
                  <a:pt x="55" y="156"/>
                </a:lnTo>
                <a:lnTo>
                  <a:pt x="83" y="119"/>
                </a:lnTo>
                <a:lnTo>
                  <a:pt x="117" y="85"/>
                </a:lnTo>
                <a:lnTo>
                  <a:pt x="155" y="55"/>
                </a:lnTo>
                <a:lnTo>
                  <a:pt x="198" y="33"/>
                </a:lnTo>
                <a:lnTo>
                  <a:pt x="243" y="15"/>
                </a:lnTo>
                <a:lnTo>
                  <a:pt x="291" y="4"/>
                </a:lnTo>
                <a:lnTo>
                  <a:pt x="341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id-ID" sz="1600" kern="0">
              <a:solidFill>
                <a:prstClr val="black"/>
              </a:solidFill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BB36C9A6-F726-D8B0-65AB-658F9051AD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2" r="1095" b="9921"/>
          <a:stretch/>
        </p:blipFill>
        <p:spPr>
          <a:xfrm>
            <a:off x="1320537" y="2083281"/>
            <a:ext cx="6193501" cy="385121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A94AE293-2AAC-BDC2-0F2C-77BEA8182A40}"/>
                  </a:ext>
                </a:extLst>
              </p:cNvPr>
              <p:cNvSpPr txBox="1"/>
              <p:nvPr/>
            </p:nvSpPr>
            <p:spPr>
              <a:xfrm>
                <a:off x="6243" y="3573001"/>
                <a:ext cx="527387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4800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𝝈</m:t>
                      </m:r>
                    </m:oMath>
                  </m:oMathPara>
                </a14:m>
                <a:endParaRPr lang="it-IT" sz="4800" b="1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A94AE293-2AAC-BDC2-0F2C-77BEA8182A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3" y="3573001"/>
                <a:ext cx="527387" cy="73866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uppo 13">
            <a:extLst>
              <a:ext uri="{FF2B5EF4-FFF2-40B4-BE49-F238E27FC236}">
                <a16:creationId xmlns:a16="http://schemas.microsoft.com/office/drawing/2014/main" id="{7F9047E0-10D5-34B6-461A-99D03E8573B9}"/>
              </a:ext>
            </a:extLst>
          </p:cNvPr>
          <p:cNvGrpSpPr/>
          <p:nvPr/>
        </p:nvGrpSpPr>
        <p:grpSpPr>
          <a:xfrm>
            <a:off x="356931" y="2112513"/>
            <a:ext cx="1042273" cy="3868207"/>
            <a:chOff x="2758348" y="2172744"/>
            <a:chExt cx="1042273" cy="3868207"/>
          </a:xfrm>
        </p:grpSpPr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0ADD97F6-1E02-7A62-E952-9EDF59436A95}"/>
                </a:ext>
              </a:extLst>
            </p:cNvPr>
            <p:cNvSpPr txBox="1"/>
            <p:nvPr/>
          </p:nvSpPr>
          <p:spPr>
            <a:xfrm>
              <a:off x="3287339" y="2172744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 dirty="0">
                  <a:solidFill>
                    <a:srgbClr val="4F4A47"/>
                  </a:solidFill>
                </a:rPr>
                <a:t>1</a:t>
              </a:r>
            </a:p>
          </p:txBody>
        </p:sp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4B2B50E9-5482-96A8-D3C2-401C224D3F29}"/>
                </a:ext>
              </a:extLst>
            </p:cNvPr>
            <p:cNvSpPr txBox="1"/>
            <p:nvPr/>
          </p:nvSpPr>
          <p:spPr>
            <a:xfrm>
              <a:off x="3109407" y="3033993"/>
              <a:ext cx="5757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 dirty="0">
                  <a:solidFill>
                    <a:srgbClr val="4F4A47"/>
                  </a:solidFill>
                </a:rPr>
                <a:t>0,1</a:t>
              </a:r>
            </a:p>
          </p:txBody>
        </p:sp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3838E7C1-BE2D-CCD2-E22F-B365EC1363DF}"/>
                </a:ext>
              </a:extLst>
            </p:cNvPr>
            <p:cNvSpPr txBox="1"/>
            <p:nvPr/>
          </p:nvSpPr>
          <p:spPr>
            <a:xfrm>
              <a:off x="2992387" y="3900191"/>
              <a:ext cx="7312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 dirty="0">
                  <a:solidFill>
                    <a:srgbClr val="4F4A47"/>
                  </a:solidFill>
                </a:rPr>
                <a:t>0,01</a:t>
              </a:r>
            </a:p>
          </p:txBody>
        </p:sp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E60FC460-6D07-E190-7115-B0C5CE8A4E10}"/>
                </a:ext>
              </a:extLst>
            </p:cNvPr>
            <p:cNvSpPr txBox="1"/>
            <p:nvPr/>
          </p:nvSpPr>
          <p:spPr>
            <a:xfrm>
              <a:off x="2875368" y="4753599"/>
              <a:ext cx="88678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 dirty="0">
                  <a:solidFill>
                    <a:srgbClr val="4F4A47"/>
                  </a:solidFill>
                </a:rPr>
                <a:t>0,001</a:t>
              </a:r>
            </a:p>
          </p:txBody>
        </p:sp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3408E680-B0A4-91CE-5390-C003AE296D76}"/>
                </a:ext>
              </a:extLst>
            </p:cNvPr>
            <p:cNvSpPr txBox="1"/>
            <p:nvPr/>
          </p:nvSpPr>
          <p:spPr>
            <a:xfrm>
              <a:off x="2758348" y="5579286"/>
              <a:ext cx="104227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 dirty="0">
                  <a:solidFill>
                    <a:srgbClr val="4F4A47"/>
                  </a:solidFill>
                </a:rPr>
                <a:t>0,0001</a:t>
              </a:r>
            </a:p>
          </p:txBody>
        </p:sp>
      </p:grp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6E77F359-078F-867E-6AFA-7F60740CB476}"/>
              </a:ext>
            </a:extLst>
          </p:cNvPr>
          <p:cNvGrpSpPr/>
          <p:nvPr/>
        </p:nvGrpSpPr>
        <p:grpSpPr>
          <a:xfrm>
            <a:off x="590970" y="5967736"/>
            <a:ext cx="7463121" cy="761357"/>
            <a:chOff x="2992387" y="6027967"/>
            <a:chExt cx="7463121" cy="761357"/>
          </a:xfrm>
        </p:grpSpPr>
        <p:sp>
          <p:nvSpPr>
            <p:cNvPr id="24" name="Freccia a destra 23">
              <a:extLst>
                <a:ext uri="{FF2B5EF4-FFF2-40B4-BE49-F238E27FC236}">
                  <a16:creationId xmlns:a16="http://schemas.microsoft.com/office/drawing/2014/main" id="{B4F4FED6-875F-954A-A397-D59A24B5B13E}"/>
                </a:ext>
              </a:extLst>
            </p:cNvPr>
            <p:cNvSpPr/>
            <p:nvPr/>
          </p:nvSpPr>
          <p:spPr>
            <a:xfrm>
              <a:off x="2992387" y="6027967"/>
              <a:ext cx="7463121" cy="761357"/>
            </a:xfrm>
            <a:prstGeom prst="rightArrow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sz="2400" b="1" dirty="0">
                  <a:solidFill>
                    <a:schemeClr val="bg1"/>
                  </a:solidFill>
                </a:rPr>
                <a:t>esempi</a:t>
              </a:r>
            </a:p>
          </p:txBody>
        </p:sp>
        <p:sp>
          <p:nvSpPr>
            <p:cNvPr id="28" name="CasellaDiTesto 27">
              <a:extLst>
                <a:ext uri="{FF2B5EF4-FFF2-40B4-BE49-F238E27FC236}">
                  <a16:creationId xmlns:a16="http://schemas.microsoft.com/office/drawing/2014/main" id="{0B1AD2C2-40BE-F4A4-3353-9A9497309C75}"/>
                </a:ext>
              </a:extLst>
            </p:cNvPr>
            <p:cNvSpPr txBox="1"/>
            <p:nvPr/>
          </p:nvSpPr>
          <p:spPr>
            <a:xfrm rot="19318217">
              <a:off x="4141346" y="6176953"/>
              <a:ext cx="111601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200" b="1" dirty="0">
                  <a:solidFill>
                    <a:srgbClr val="4F4A47"/>
                  </a:solidFill>
                </a:rPr>
                <a:t>200.000</a:t>
              </a:r>
            </a:p>
          </p:txBody>
        </p:sp>
        <p:sp>
          <p:nvSpPr>
            <p:cNvPr id="29" name="CasellaDiTesto 28">
              <a:extLst>
                <a:ext uri="{FF2B5EF4-FFF2-40B4-BE49-F238E27FC236}">
                  <a16:creationId xmlns:a16="http://schemas.microsoft.com/office/drawing/2014/main" id="{85EB70B9-1890-F280-2494-82F2DBC14FFA}"/>
                </a:ext>
              </a:extLst>
            </p:cNvPr>
            <p:cNvSpPr txBox="1"/>
            <p:nvPr/>
          </p:nvSpPr>
          <p:spPr>
            <a:xfrm rot="19318217">
              <a:off x="6470234" y="6176953"/>
              <a:ext cx="111601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200" b="1" dirty="0">
                  <a:solidFill>
                    <a:srgbClr val="4F4A47"/>
                  </a:solidFill>
                </a:rPr>
                <a:t>400.000</a:t>
              </a:r>
            </a:p>
          </p:txBody>
        </p:sp>
        <p:sp>
          <p:nvSpPr>
            <p:cNvPr id="31" name="CasellaDiTesto 30">
              <a:extLst>
                <a:ext uri="{FF2B5EF4-FFF2-40B4-BE49-F238E27FC236}">
                  <a16:creationId xmlns:a16="http://schemas.microsoft.com/office/drawing/2014/main" id="{27E012FC-AFB0-C202-9189-37295B298F5C}"/>
                </a:ext>
              </a:extLst>
            </p:cNvPr>
            <p:cNvSpPr txBox="1"/>
            <p:nvPr/>
          </p:nvSpPr>
          <p:spPr>
            <a:xfrm rot="19318217">
              <a:off x="5316240" y="6176953"/>
              <a:ext cx="111601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200" b="1" dirty="0">
                  <a:solidFill>
                    <a:srgbClr val="4F4A47"/>
                  </a:solidFill>
                </a:rPr>
                <a:t>600.000</a:t>
              </a:r>
            </a:p>
          </p:txBody>
        </p:sp>
        <p:sp>
          <p:nvSpPr>
            <p:cNvPr id="34" name="CasellaDiTesto 33">
              <a:extLst>
                <a:ext uri="{FF2B5EF4-FFF2-40B4-BE49-F238E27FC236}">
                  <a16:creationId xmlns:a16="http://schemas.microsoft.com/office/drawing/2014/main" id="{9DE9896B-99D5-5120-1214-C30428711232}"/>
                </a:ext>
              </a:extLst>
            </p:cNvPr>
            <p:cNvSpPr txBox="1"/>
            <p:nvPr/>
          </p:nvSpPr>
          <p:spPr>
            <a:xfrm rot="19318217">
              <a:off x="7666030" y="6176953"/>
              <a:ext cx="111601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200" b="1" dirty="0">
                  <a:solidFill>
                    <a:srgbClr val="4F4A47"/>
                  </a:solidFill>
                </a:rPr>
                <a:t>800.000</a:t>
              </a:r>
            </a:p>
          </p:txBody>
        </p:sp>
        <p:sp>
          <p:nvSpPr>
            <p:cNvPr id="35" name="CasellaDiTesto 34">
              <a:extLst>
                <a:ext uri="{FF2B5EF4-FFF2-40B4-BE49-F238E27FC236}">
                  <a16:creationId xmlns:a16="http://schemas.microsoft.com/office/drawing/2014/main" id="{85E3D6C1-F5B7-90DF-AAA2-B7D5CAA8D99C}"/>
                </a:ext>
              </a:extLst>
            </p:cNvPr>
            <p:cNvSpPr txBox="1"/>
            <p:nvPr/>
          </p:nvSpPr>
          <p:spPr>
            <a:xfrm rot="19318217">
              <a:off x="8711159" y="6176953"/>
              <a:ext cx="133402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200" b="1" dirty="0">
                  <a:solidFill>
                    <a:srgbClr val="4F4A47"/>
                  </a:solidFill>
                </a:rPr>
                <a:t>1.000.000</a:t>
              </a:r>
            </a:p>
          </p:txBody>
        </p:sp>
      </p:grpSp>
      <p:sp>
        <p:nvSpPr>
          <p:cNvPr id="37" name="Ovale 36">
            <a:extLst>
              <a:ext uri="{FF2B5EF4-FFF2-40B4-BE49-F238E27FC236}">
                <a16:creationId xmlns:a16="http://schemas.microsoft.com/office/drawing/2014/main" id="{47F1CF1E-AF10-3DA7-D988-E735B917DC30}"/>
              </a:ext>
            </a:extLst>
          </p:cNvPr>
          <p:cNvSpPr/>
          <p:nvPr/>
        </p:nvSpPr>
        <p:spPr>
          <a:xfrm>
            <a:off x="1360732" y="2213398"/>
            <a:ext cx="276982" cy="276982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cxnSp>
        <p:nvCxnSpPr>
          <p:cNvPr id="38" name="Connettore diritto 37">
            <a:extLst>
              <a:ext uri="{FF2B5EF4-FFF2-40B4-BE49-F238E27FC236}">
                <a16:creationId xmlns:a16="http://schemas.microsoft.com/office/drawing/2014/main" id="{A8EC019F-E559-912C-EE3D-81F2707CFED4}"/>
              </a:ext>
            </a:extLst>
          </p:cNvPr>
          <p:cNvCxnSpPr>
            <a:cxnSpLocks/>
          </p:cNvCxnSpPr>
          <p:nvPr/>
        </p:nvCxnSpPr>
        <p:spPr>
          <a:xfrm flipH="1">
            <a:off x="1496274" y="2490380"/>
            <a:ext cx="993" cy="3388507"/>
          </a:xfrm>
          <a:prstGeom prst="line">
            <a:avLst/>
          </a:prstGeom>
          <a:ln w="28575"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ttangolo 4">
            <a:extLst>
              <a:ext uri="{FF2B5EF4-FFF2-40B4-BE49-F238E27FC236}">
                <a16:creationId xmlns:a16="http://schemas.microsoft.com/office/drawing/2014/main" id="{5CA6298C-14AE-6AF4-EB7A-29ACE6904B59}"/>
              </a:ext>
            </a:extLst>
          </p:cNvPr>
          <p:cNvSpPr/>
          <p:nvPr/>
        </p:nvSpPr>
        <p:spPr>
          <a:xfrm>
            <a:off x="2593682" y="3634345"/>
            <a:ext cx="4799135" cy="20509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10BA98F4-5D40-5E47-7A1F-93731FB3EE61}"/>
              </a:ext>
            </a:extLst>
          </p:cNvPr>
          <p:cNvSpPr/>
          <p:nvPr/>
        </p:nvSpPr>
        <p:spPr>
          <a:xfrm>
            <a:off x="2483076" y="3718737"/>
            <a:ext cx="276982" cy="276982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C26B3D37-3CEF-CF5F-E283-564E63BF8374}"/>
              </a:ext>
            </a:extLst>
          </p:cNvPr>
          <p:cNvCxnSpPr>
            <a:cxnSpLocks/>
          </p:cNvCxnSpPr>
          <p:nvPr/>
        </p:nvCxnSpPr>
        <p:spPr>
          <a:xfrm flipH="1">
            <a:off x="2622560" y="3988010"/>
            <a:ext cx="1" cy="1880258"/>
          </a:xfrm>
          <a:prstGeom prst="line">
            <a:avLst/>
          </a:prstGeom>
          <a:ln w="28575"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C85F289A-BE49-596E-35BA-6D5E8E1CE721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1348165" y="3857228"/>
            <a:ext cx="1134911" cy="0"/>
          </a:xfrm>
          <a:prstGeom prst="line">
            <a:avLst/>
          </a:prstGeom>
          <a:ln w="28575"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Fumetto: rettangolo 3">
                <a:extLst>
                  <a:ext uri="{FF2B5EF4-FFF2-40B4-BE49-F238E27FC236}">
                    <a16:creationId xmlns:a16="http://schemas.microsoft.com/office/drawing/2014/main" id="{67E92263-4348-0175-C1C4-3220F182989E}"/>
                  </a:ext>
                </a:extLst>
              </p:cNvPr>
              <p:cNvSpPr/>
              <p:nvPr/>
            </p:nvSpPr>
            <p:spPr>
              <a:xfrm>
                <a:off x="4265993" y="1509506"/>
                <a:ext cx="4014960" cy="2261508"/>
              </a:xfrm>
              <a:prstGeom prst="wedgeRectCallout">
                <a:avLst>
                  <a:gd name="adj1" fmla="val -85310"/>
                  <a:gd name="adj2" fmla="val 48757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0" rIns="180000" rtlCol="0" anchor="ctr"/>
              <a:lstStyle/>
              <a:p>
                <a:r>
                  <a:rPr lang="it-IT" sz="2800" dirty="0">
                    <a:latin typeface="Abadi ExtraLight" panose="020B0204020104020204" pitchFamily="34" charset="0"/>
                  </a:rPr>
                  <a:t>Dopo 200.000 esempi, l’IA «pensa» che siano positivi i numeri maggiori o uguali a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it-IT" sz="2800" b="0" i="1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it-IT" sz="2800" b="0" i="1" smtClean="0">
                          <a:latin typeface="Cambria Math" panose="02040503050406030204" pitchFamily="18" charset="0"/>
                        </a:rPr>
                        <m:t>=0,02</m:t>
                      </m:r>
                    </m:oMath>
                  </m:oMathPara>
                </a14:m>
                <a:endParaRPr lang="it-IT" sz="2800" dirty="0">
                  <a:latin typeface="Abadi ExtraLight" panose="020B0204020104020204" pitchFamily="34" charset="0"/>
                </a:endParaRPr>
              </a:p>
            </p:txBody>
          </p:sp>
        </mc:Choice>
        <mc:Fallback xmlns="">
          <p:sp>
            <p:nvSpPr>
              <p:cNvPr id="4" name="Fumetto: rettangolo 3">
                <a:extLst>
                  <a:ext uri="{FF2B5EF4-FFF2-40B4-BE49-F238E27FC236}">
                    <a16:creationId xmlns:a16="http://schemas.microsoft.com/office/drawing/2014/main" id="{67E92263-4348-0175-C1C4-3220F18298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5993" y="1509506"/>
                <a:ext cx="4014960" cy="2261508"/>
              </a:xfrm>
              <a:prstGeom prst="wedgeRectCallout">
                <a:avLst>
                  <a:gd name="adj1" fmla="val -85310"/>
                  <a:gd name="adj2" fmla="val 48757"/>
                </a:avLst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CE691F6B-B9E1-C8BE-601C-04FE1B56EFC9}"/>
              </a:ext>
            </a:extLst>
          </p:cNvPr>
          <p:cNvSpPr txBox="1"/>
          <p:nvPr/>
        </p:nvSpPr>
        <p:spPr>
          <a:xfrm>
            <a:off x="8243605" y="1153895"/>
            <a:ext cx="368212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4000" u="sng" dirty="0">
                <a:solidFill>
                  <a:schemeClr val="accent1"/>
                </a:solidFill>
                <a:latin typeface="Abadi ExtraLight" panose="020B0204020104020204" pitchFamily="34" charset="0"/>
              </a:rPr>
              <a:t>Insegnare</a:t>
            </a:r>
            <a:r>
              <a:rPr lang="it-IT" sz="3200" dirty="0">
                <a:solidFill>
                  <a:schemeClr val="accent1"/>
                </a:solidFill>
                <a:latin typeface="Abadi ExtraLight" panose="020B0204020104020204" pitchFamily="34" charset="0"/>
              </a:rPr>
              <a:t> a un «sistema di IA» a distinguere numeri positivi da numeri negativi</a:t>
            </a:r>
          </a:p>
        </p:txBody>
      </p:sp>
      <p:pic>
        <p:nvPicPr>
          <p:cNvPr id="3" name="Elemento grafico 2" descr="Abaco con riempimento a tinta unita">
            <a:extLst>
              <a:ext uri="{FF2B5EF4-FFF2-40B4-BE49-F238E27FC236}">
                <a16:creationId xmlns:a16="http://schemas.microsoft.com/office/drawing/2014/main" id="{00AEF318-5795-F307-F5DC-3A5B91FE61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30612" y="646804"/>
            <a:ext cx="914400" cy="914400"/>
          </a:xfrm>
          <a:prstGeom prst="rect">
            <a:avLst/>
          </a:prstGeom>
        </p:spPr>
      </p:pic>
      <p:grpSp>
        <p:nvGrpSpPr>
          <p:cNvPr id="23" name="Gruppo 22">
            <a:extLst>
              <a:ext uri="{FF2B5EF4-FFF2-40B4-BE49-F238E27FC236}">
                <a16:creationId xmlns:a16="http://schemas.microsoft.com/office/drawing/2014/main" id="{D2B4A339-01E1-75AB-9435-1ECF9D8F4C36}"/>
              </a:ext>
            </a:extLst>
          </p:cNvPr>
          <p:cNvGrpSpPr/>
          <p:nvPr/>
        </p:nvGrpSpPr>
        <p:grpSpPr>
          <a:xfrm>
            <a:off x="2845523" y="639815"/>
            <a:ext cx="914400" cy="921389"/>
            <a:chOff x="8796893" y="7059434"/>
            <a:chExt cx="1417372" cy="1428206"/>
          </a:xfrm>
          <a:solidFill>
            <a:srgbClr val="156082"/>
          </a:solidFill>
        </p:grpSpPr>
        <p:pic>
          <p:nvPicPr>
            <p:cNvPr id="25" name="Elemento grafico 24" descr="Diagramma di rete con riempimento a tinta unita">
              <a:extLst>
                <a:ext uri="{FF2B5EF4-FFF2-40B4-BE49-F238E27FC236}">
                  <a16:creationId xmlns:a16="http://schemas.microsoft.com/office/drawing/2014/main" id="{0791AD1A-93AD-DDB7-57DF-7EF5BA01043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799120" y="7059434"/>
              <a:ext cx="914400" cy="914400"/>
            </a:xfrm>
            <a:prstGeom prst="rect">
              <a:avLst/>
            </a:prstGeom>
          </p:spPr>
        </p:pic>
        <p:pic>
          <p:nvPicPr>
            <p:cNvPr id="26" name="Elemento grafico 25" descr="Diagramma di rete con riempimento a tinta unita">
              <a:extLst>
                <a:ext uri="{FF2B5EF4-FFF2-40B4-BE49-F238E27FC236}">
                  <a16:creationId xmlns:a16="http://schemas.microsoft.com/office/drawing/2014/main" id="{4039E8A1-664F-5F53-FC8A-1D8DF46188E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299865" y="7316337"/>
              <a:ext cx="914400" cy="914400"/>
            </a:xfrm>
            <a:prstGeom prst="rect">
              <a:avLst/>
            </a:prstGeom>
          </p:spPr>
        </p:pic>
        <p:pic>
          <p:nvPicPr>
            <p:cNvPr id="27" name="Elemento grafico 26" descr="Diagramma di rete con riempimento a tinta unita">
              <a:extLst>
                <a:ext uri="{FF2B5EF4-FFF2-40B4-BE49-F238E27FC236}">
                  <a16:creationId xmlns:a16="http://schemas.microsoft.com/office/drawing/2014/main" id="{67E69AAD-34DC-E52B-120F-E1828DB61A6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796893" y="7573240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52583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2964396-EC0E-4CF0-93F7-A61AC48A28FE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>
            <a:normAutofit/>
          </a:bodyPr>
          <a:lstStyle/>
          <a:p>
            <a:r>
              <a:rPr lang="it-IT" sz="4800" dirty="0">
                <a:solidFill>
                  <a:schemeClr val="accent1"/>
                </a:solidFill>
              </a:rPr>
              <a:t>       vs</a:t>
            </a:r>
            <a:endParaRPr lang="it-IT" sz="4800" b="1" dirty="0">
              <a:solidFill>
                <a:schemeClr val="accent1"/>
              </a:solidFill>
            </a:endParaRP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1E827A51-E446-47E7-9D55-AF1939A66D14}"/>
              </a:ext>
            </a:extLst>
          </p:cNvPr>
          <p:cNvSpPr/>
          <p:nvPr/>
        </p:nvSpPr>
        <p:spPr>
          <a:xfrm>
            <a:off x="196013" y="5183487"/>
            <a:ext cx="2728845" cy="154560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30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Freeform 12">
            <a:extLst>
              <a:ext uri="{FF2B5EF4-FFF2-40B4-BE49-F238E27FC236}">
                <a16:creationId xmlns:a16="http://schemas.microsoft.com/office/drawing/2014/main" id="{AD4E6F9C-1C67-2406-CE52-8454CFFC6751}"/>
              </a:ext>
            </a:extLst>
          </p:cNvPr>
          <p:cNvSpPr>
            <a:spLocks/>
          </p:cNvSpPr>
          <p:nvPr/>
        </p:nvSpPr>
        <p:spPr bwMode="auto">
          <a:xfrm>
            <a:off x="3972704" y="1790841"/>
            <a:ext cx="485038" cy="664823"/>
          </a:xfrm>
          <a:custGeom>
            <a:avLst/>
            <a:gdLst>
              <a:gd name="T0" fmla="*/ 2088 w 2304"/>
              <a:gd name="T1" fmla="*/ 3 h 3158"/>
              <a:gd name="T2" fmla="*/ 2196 w 2304"/>
              <a:gd name="T3" fmla="*/ 45 h 3158"/>
              <a:gd name="T4" fmla="*/ 2273 w 2304"/>
              <a:gd name="T5" fmla="*/ 129 h 3158"/>
              <a:gd name="T6" fmla="*/ 2304 w 2304"/>
              <a:gd name="T7" fmla="*/ 243 h 3158"/>
              <a:gd name="T8" fmla="*/ 2133 w 2304"/>
              <a:gd name="T9" fmla="*/ 257 h 3158"/>
              <a:gd name="T10" fmla="*/ 2115 w 2304"/>
              <a:gd name="T11" fmla="*/ 199 h 3158"/>
              <a:gd name="T12" fmla="*/ 2063 w 2304"/>
              <a:gd name="T13" fmla="*/ 172 h 3158"/>
              <a:gd name="T14" fmla="*/ 1706 w 2304"/>
              <a:gd name="T15" fmla="*/ 172 h 3158"/>
              <a:gd name="T16" fmla="*/ 1440 w 2304"/>
              <a:gd name="T17" fmla="*/ 204 h 3158"/>
              <a:gd name="T18" fmla="*/ 1198 w 2304"/>
              <a:gd name="T19" fmla="*/ 296 h 3158"/>
              <a:gd name="T20" fmla="*/ 985 w 2304"/>
              <a:gd name="T21" fmla="*/ 439 h 3158"/>
              <a:gd name="T22" fmla="*/ 812 w 2304"/>
              <a:gd name="T23" fmla="*/ 626 h 3158"/>
              <a:gd name="T24" fmla="*/ 685 w 2304"/>
              <a:gd name="T25" fmla="*/ 850 h 3158"/>
              <a:gd name="T26" fmla="*/ 612 w 2304"/>
              <a:gd name="T27" fmla="*/ 1101 h 3158"/>
              <a:gd name="T28" fmla="*/ 597 w 2304"/>
              <a:gd name="T29" fmla="*/ 1447 h 3158"/>
              <a:gd name="T30" fmla="*/ 173 w 2304"/>
              <a:gd name="T31" fmla="*/ 2239 h 3158"/>
              <a:gd name="T32" fmla="*/ 200 w 2304"/>
              <a:gd name="T33" fmla="*/ 2289 h 3158"/>
              <a:gd name="T34" fmla="*/ 255 w 2304"/>
              <a:gd name="T35" fmla="*/ 2305 h 3158"/>
              <a:gd name="T36" fmla="*/ 369 w 2304"/>
              <a:gd name="T37" fmla="*/ 2324 h 3158"/>
              <a:gd name="T38" fmla="*/ 524 w 2304"/>
              <a:gd name="T39" fmla="*/ 2398 h 3158"/>
              <a:gd name="T40" fmla="*/ 594 w 2304"/>
              <a:gd name="T41" fmla="*/ 2475 h 3158"/>
              <a:gd name="T42" fmla="*/ 598 w 2304"/>
              <a:gd name="T43" fmla="*/ 2850 h 3158"/>
              <a:gd name="T44" fmla="*/ 637 w 2304"/>
              <a:gd name="T45" fmla="*/ 2933 h 3158"/>
              <a:gd name="T46" fmla="*/ 715 w 2304"/>
              <a:gd name="T47" fmla="*/ 2983 h 3158"/>
              <a:gd name="T48" fmla="*/ 1301 w 2304"/>
              <a:gd name="T49" fmla="*/ 2986 h 3158"/>
              <a:gd name="T50" fmla="*/ 1351 w 2304"/>
              <a:gd name="T51" fmla="*/ 2955 h 3158"/>
              <a:gd name="T52" fmla="*/ 1366 w 2304"/>
              <a:gd name="T53" fmla="*/ 2911 h 3158"/>
              <a:gd name="T54" fmla="*/ 1536 w 2304"/>
              <a:gd name="T55" fmla="*/ 2391 h 3158"/>
              <a:gd name="T56" fmla="*/ 1526 w 2304"/>
              <a:gd name="T57" fmla="*/ 2981 h 3158"/>
              <a:gd name="T58" fmla="*/ 1469 w 2304"/>
              <a:gd name="T59" fmla="*/ 3081 h 3158"/>
              <a:gd name="T60" fmla="*/ 1373 w 2304"/>
              <a:gd name="T61" fmla="*/ 3143 h 3158"/>
              <a:gd name="T62" fmla="*/ 769 w 2304"/>
              <a:gd name="T63" fmla="*/ 3158 h 3158"/>
              <a:gd name="T64" fmla="*/ 628 w 2304"/>
              <a:gd name="T65" fmla="*/ 3132 h 3158"/>
              <a:gd name="T66" fmla="*/ 515 w 2304"/>
              <a:gd name="T67" fmla="*/ 3051 h 3158"/>
              <a:gd name="T68" fmla="*/ 444 w 2304"/>
              <a:gd name="T69" fmla="*/ 2932 h 3158"/>
              <a:gd name="T70" fmla="*/ 427 w 2304"/>
              <a:gd name="T71" fmla="*/ 2540 h 3158"/>
              <a:gd name="T72" fmla="*/ 302 w 2304"/>
              <a:gd name="T73" fmla="*/ 2482 h 3158"/>
              <a:gd name="T74" fmla="*/ 177 w 2304"/>
              <a:gd name="T75" fmla="*/ 2465 h 3158"/>
              <a:gd name="T76" fmla="*/ 78 w 2304"/>
              <a:gd name="T77" fmla="*/ 2408 h 3158"/>
              <a:gd name="T78" fmla="*/ 15 w 2304"/>
              <a:gd name="T79" fmla="*/ 2312 h 3158"/>
              <a:gd name="T80" fmla="*/ 0 w 2304"/>
              <a:gd name="T81" fmla="*/ 2219 h 3158"/>
              <a:gd name="T82" fmla="*/ 427 w 2304"/>
              <a:gd name="T83" fmla="*/ 1424 h 3158"/>
              <a:gd name="T84" fmla="*/ 443 w 2304"/>
              <a:gd name="T85" fmla="*/ 1084 h 3158"/>
              <a:gd name="T86" fmla="*/ 519 w 2304"/>
              <a:gd name="T87" fmla="*/ 805 h 3158"/>
              <a:gd name="T88" fmla="*/ 653 w 2304"/>
              <a:gd name="T89" fmla="*/ 556 h 3158"/>
              <a:gd name="T90" fmla="*/ 836 w 2304"/>
              <a:gd name="T91" fmla="*/ 344 h 3158"/>
              <a:gd name="T92" fmla="*/ 1061 w 2304"/>
              <a:gd name="T93" fmla="*/ 176 h 3158"/>
              <a:gd name="T94" fmla="*/ 1321 w 2304"/>
              <a:gd name="T95" fmla="*/ 60 h 3158"/>
              <a:gd name="T96" fmla="*/ 1607 w 2304"/>
              <a:gd name="T97" fmla="*/ 5 h 31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304" h="3158">
                <a:moveTo>
                  <a:pt x="1706" y="0"/>
                </a:moveTo>
                <a:lnTo>
                  <a:pt x="2048" y="0"/>
                </a:lnTo>
                <a:lnTo>
                  <a:pt x="2088" y="3"/>
                </a:lnTo>
                <a:lnTo>
                  <a:pt x="2127" y="12"/>
                </a:lnTo>
                <a:lnTo>
                  <a:pt x="2163" y="25"/>
                </a:lnTo>
                <a:lnTo>
                  <a:pt x="2196" y="45"/>
                </a:lnTo>
                <a:lnTo>
                  <a:pt x="2226" y="69"/>
                </a:lnTo>
                <a:lnTo>
                  <a:pt x="2252" y="97"/>
                </a:lnTo>
                <a:lnTo>
                  <a:pt x="2273" y="129"/>
                </a:lnTo>
                <a:lnTo>
                  <a:pt x="2290" y="165"/>
                </a:lnTo>
                <a:lnTo>
                  <a:pt x="2299" y="202"/>
                </a:lnTo>
                <a:lnTo>
                  <a:pt x="2304" y="243"/>
                </a:lnTo>
                <a:lnTo>
                  <a:pt x="2304" y="683"/>
                </a:lnTo>
                <a:lnTo>
                  <a:pt x="2133" y="683"/>
                </a:lnTo>
                <a:lnTo>
                  <a:pt x="2133" y="257"/>
                </a:lnTo>
                <a:lnTo>
                  <a:pt x="2133" y="236"/>
                </a:lnTo>
                <a:lnTo>
                  <a:pt x="2127" y="217"/>
                </a:lnTo>
                <a:lnTo>
                  <a:pt x="2115" y="199"/>
                </a:lnTo>
                <a:lnTo>
                  <a:pt x="2101" y="186"/>
                </a:lnTo>
                <a:lnTo>
                  <a:pt x="2083" y="176"/>
                </a:lnTo>
                <a:lnTo>
                  <a:pt x="2063" y="172"/>
                </a:lnTo>
                <a:lnTo>
                  <a:pt x="2054" y="171"/>
                </a:lnTo>
                <a:lnTo>
                  <a:pt x="2047" y="172"/>
                </a:lnTo>
                <a:lnTo>
                  <a:pt x="1706" y="172"/>
                </a:lnTo>
                <a:lnTo>
                  <a:pt x="1615" y="176"/>
                </a:lnTo>
                <a:lnTo>
                  <a:pt x="1527" y="186"/>
                </a:lnTo>
                <a:lnTo>
                  <a:pt x="1440" y="204"/>
                </a:lnTo>
                <a:lnTo>
                  <a:pt x="1357" y="228"/>
                </a:lnTo>
                <a:lnTo>
                  <a:pt x="1275" y="259"/>
                </a:lnTo>
                <a:lnTo>
                  <a:pt x="1198" y="296"/>
                </a:lnTo>
                <a:lnTo>
                  <a:pt x="1123" y="339"/>
                </a:lnTo>
                <a:lnTo>
                  <a:pt x="1052" y="386"/>
                </a:lnTo>
                <a:lnTo>
                  <a:pt x="985" y="439"/>
                </a:lnTo>
                <a:lnTo>
                  <a:pt x="923" y="497"/>
                </a:lnTo>
                <a:lnTo>
                  <a:pt x="864" y="559"/>
                </a:lnTo>
                <a:lnTo>
                  <a:pt x="812" y="626"/>
                </a:lnTo>
                <a:lnTo>
                  <a:pt x="764" y="697"/>
                </a:lnTo>
                <a:lnTo>
                  <a:pt x="721" y="772"/>
                </a:lnTo>
                <a:lnTo>
                  <a:pt x="685" y="850"/>
                </a:lnTo>
                <a:lnTo>
                  <a:pt x="654" y="931"/>
                </a:lnTo>
                <a:lnTo>
                  <a:pt x="631" y="1014"/>
                </a:lnTo>
                <a:lnTo>
                  <a:pt x="612" y="1101"/>
                </a:lnTo>
                <a:lnTo>
                  <a:pt x="601" y="1191"/>
                </a:lnTo>
                <a:lnTo>
                  <a:pt x="597" y="1281"/>
                </a:lnTo>
                <a:lnTo>
                  <a:pt x="597" y="1447"/>
                </a:lnTo>
                <a:lnTo>
                  <a:pt x="594" y="1468"/>
                </a:lnTo>
                <a:lnTo>
                  <a:pt x="587" y="1488"/>
                </a:lnTo>
                <a:lnTo>
                  <a:pt x="173" y="2239"/>
                </a:lnTo>
                <a:lnTo>
                  <a:pt x="178" y="2258"/>
                </a:lnTo>
                <a:lnTo>
                  <a:pt x="187" y="2275"/>
                </a:lnTo>
                <a:lnTo>
                  <a:pt x="200" y="2289"/>
                </a:lnTo>
                <a:lnTo>
                  <a:pt x="216" y="2299"/>
                </a:lnTo>
                <a:lnTo>
                  <a:pt x="235" y="2305"/>
                </a:lnTo>
                <a:lnTo>
                  <a:pt x="255" y="2305"/>
                </a:lnTo>
                <a:lnTo>
                  <a:pt x="256" y="2305"/>
                </a:lnTo>
                <a:lnTo>
                  <a:pt x="313" y="2311"/>
                </a:lnTo>
                <a:lnTo>
                  <a:pt x="369" y="2324"/>
                </a:lnTo>
                <a:lnTo>
                  <a:pt x="424" y="2342"/>
                </a:lnTo>
                <a:lnTo>
                  <a:pt x="475" y="2367"/>
                </a:lnTo>
                <a:lnTo>
                  <a:pt x="524" y="2398"/>
                </a:lnTo>
                <a:lnTo>
                  <a:pt x="568" y="2436"/>
                </a:lnTo>
                <a:lnTo>
                  <a:pt x="585" y="2453"/>
                </a:lnTo>
                <a:lnTo>
                  <a:pt x="594" y="2475"/>
                </a:lnTo>
                <a:lnTo>
                  <a:pt x="597" y="2499"/>
                </a:lnTo>
                <a:lnTo>
                  <a:pt x="597" y="2817"/>
                </a:lnTo>
                <a:lnTo>
                  <a:pt x="598" y="2850"/>
                </a:lnTo>
                <a:lnTo>
                  <a:pt x="606" y="2881"/>
                </a:lnTo>
                <a:lnTo>
                  <a:pt x="619" y="2908"/>
                </a:lnTo>
                <a:lnTo>
                  <a:pt x="637" y="2933"/>
                </a:lnTo>
                <a:lnTo>
                  <a:pt x="659" y="2954"/>
                </a:lnTo>
                <a:lnTo>
                  <a:pt x="686" y="2972"/>
                </a:lnTo>
                <a:lnTo>
                  <a:pt x="715" y="2983"/>
                </a:lnTo>
                <a:lnTo>
                  <a:pt x="747" y="2988"/>
                </a:lnTo>
                <a:lnTo>
                  <a:pt x="1280" y="2988"/>
                </a:lnTo>
                <a:lnTo>
                  <a:pt x="1301" y="2986"/>
                </a:lnTo>
                <a:lnTo>
                  <a:pt x="1321" y="2981"/>
                </a:lnTo>
                <a:lnTo>
                  <a:pt x="1337" y="2970"/>
                </a:lnTo>
                <a:lnTo>
                  <a:pt x="1351" y="2955"/>
                </a:lnTo>
                <a:lnTo>
                  <a:pt x="1361" y="2938"/>
                </a:lnTo>
                <a:lnTo>
                  <a:pt x="1366" y="2918"/>
                </a:lnTo>
                <a:lnTo>
                  <a:pt x="1366" y="2911"/>
                </a:lnTo>
                <a:lnTo>
                  <a:pt x="1366" y="2902"/>
                </a:lnTo>
                <a:lnTo>
                  <a:pt x="1366" y="2391"/>
                </a:lnTo>
                <a:lnTo>
                  <a:pt x="1536" y="2391"/>
                </a:lnTo>
                <a:lnTo>
                  <a:pt x="1536" y="2902"/>
                </a:lnTo>
                <a:lnTo>
                  <a:pt x="1535" y="2943"/>
                </a:lnTo>
                <a:lnTo>
                  <a:pt x="1526" y="2981"/>
                </a:lnTo>
                <a:lnTo>
                  <a:pt x="1512" y="3018"/>
                </a:lnTo>
                <a:lnTo>
                  <a:pt x="1492" y="3051"/>
                </a:lnTo>
                <a:lnTo>
                  <a:pt x="1469" y="3081"/>
                </a:lnTo>
                <a:lnTo>
                  <a:pt x="1440" y="3106"/>
                </a:lnTo>
                <a:lnTo>
                  <a:pt x="1408" y="3127"/>
                </a:lnTo>
                <a:lnTo>
                  <a:pt x="1373" y="3143"/>
                </a:lnTo>
                <a:lnTo>
                  <a:pt x="1334" y="3154"/>
                </a:lnTo>
                <a:lnTo>
                  <a:pt x="1295" y="3158"/>
                </a:lnTo>
                <a:lnTo>
                  <a:pt x="769" y="3158"/>
                </a:lnTo>
                <a:lnTo>
                  <a:pt x="719" y="3156"/>
                </a:lnTo>
                <a:lnTo>
                  <a:pt x="672" y="3147"/>
                </a:lnTo>
                <a:lnTo>
                  <a:pt x="628" y="3132"/>
                </a:lnTo>
                <a:lnTo>
                  <a:pt x="586" y="3111"/>
                </a:lnTo>
                <a:lnTo>
                  <a:pt x="548" y="3083"/>
                </a:lnTo>
                <a:lnTo>
                  <a:pt x="515" y="3051"/>
                </a:lnTo>
                <a:lnTo>
                  <a:pt x="485" y="3015"/>
                </a:lnTo>
                <a:lnTo>
                  <a:pt x="461" y="2975"/>
                </a:lnTo>
                <a:lnTo>
                  <a:pt x="444" y="2932"/>
                </a:lnTo>
                <a:lnTo>
                  <a:pt x="432" y="2886"/>
                </a:lnTo>
                <a:lnTo>
                  <a:pt x="427" y="2836"/>
                </a:lnTo>
                <a:lnTo>
                  <a:pt x="427" y="2540"/>
                </a:lnTo>
                <a:lnTo>
                  <a:pt x="388" y="2514"/>
                </a:lnTo>
                <a:lnTo>
                  <a:pt x="346" y="2495"/>
                </a:lnTo>
                <a:lnTo>
                  <a:pt x="302" y="2482"/>
                </a:lnTo>
                <a:lnTo>
                  <a:pt x="256" y="2475"/>
                </a:lnTo>
                <a:lnTo>
                  <a:pt x="215" y="2474"/>
                </a:lnTo>
                <a:lnTo>
                  <a:pt x="177" y="2465"/>
                </a:lnTo>
                <a:lnTo>
                  <a:pt x="141" y="2452"/>
                </a:lnTo>
                <a:lnTo>
                  <a:pt x="108" y="2432"/>
                </a:lnTo>
                <a:lnTo>
                  <a:pt x="78" y="2408"/>
                </a:lnTo>
                <a:lnTo>
                  <a:pt x="52" y="2380"/>
                </a:lnTo>
                <a:lnTo>
                  <a:pt x="31" y="2347"/>
                </a:lnTo>
                <a:lnTo>
                  <a:pt x="15" y="2312"/>
                </a:lnTo>
                <a:lnTo>
                  <a:pt x="5" y="2275"/>
                </a:lnTo>
                <a:lnTo>
                  <a:pt x="0" y="2234"/>
                </a:lnTo>
                <a:lnTo>
                  <a:pt x="0" y="2219"/>
                </a:lnTo>
                <a:lnTo>
                  <a:pt x="2" y="2198"/>
                </a:lnTo>
                <a:lnTo>
                  <a:pt x="11" y="2178"/>
                </a:lnTo>
                <a:lnTo>
                  <a:pt x="427" y="1424"/>
                </a:lnTo>
                <a:lnTo>
                  <a:pt x="427" y="1281"/>
                </a:lnTo>
                <a:lnTo>
                  <a:pt x="430" y="1181"/>
                </a:lnTo>
                <a:lnTo>
                  <a:pt x="443" y="1084"/>
                </a:lnTo>
                <a:lnTo>
                  <a:pt x="461" y="988"/>
                </a:lnTo>
                <a:lnTo>
                  <a:pt x="486" y="895"/>
                </a:lnTo>
                <a:lnTo>
                  <a:pt x="519" y="805"/>
                </a:lnTo>
                <a:lnTo>
                  <a:pt x="557" y="718"/>
                </a:lnTo>
                <a:lnTo>
                  <a:pt x="602" y="635"/>
                </a:lnTo>
                <a:lnTo>
                  <a:pt x="653" y="556"/>
                </a:lnTo>
                <a:lnTo>
                  <a:pt x="709" y="481"/>
                </a:lnTo>
                <a:lnTo>
                  <a:pt x="770" y="410"/>
                </a:lnTo>
                <a:lnTo>
                  <a:pt x="836" y="344"/>
                </a:lnTo>
                <a:lnTo>
                  <a:pt x="907" y="283"/>
                </a:lnTo>
                <a:lnTo>
                  <a:pt x="981" y="227"/>
                </a:lnTo>
                <a:lnTo>
                  <a:pt x="1061" y="176"/>
                </a:lnTo>
                <a:lnTo>
                  <a:pt x="1144" y="131"/>
                </a:lnTo>
                <a:lnTo>
                  <a:pt x="1231" y="92"/>
                </a:lnTo>
                <a:lnTo>
                  <a:pt x="1321" y="60"/>
                </a:lnTo>
                <a:lnTo>
                  <a:pt x="1414" y="35"/>
                </a:lnTo>
                <a:lnTo>
                  <a:pt x="1509" y="17"/>
                </a:lnTo>
                <a:lnTo>
                  <a:pt x="1607" y="5"/>
                </a:lnTo>
                <a:lnTo>
                  <a:pt x="1706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id-ID" sz="1600" kern="0">
              <a:solidFill>
                <a:prstClr val="black"/>
              </a:solidFill>
            </a:endParaRPr>
          </a:p>
        </p:txBody>
      </p:sp>
      <p:sp>
        <p:nvSpPr>
          <p:cNvPr id="9" name="Freeform 14">
            <a:extLst>
              <a:ext uri="{FF2B5EF4-FFF2-40B4-BE49-F238E27FC236}">
                <a16:creationId xmlns:a16="http://schemas.microsoft.com/office/drawing/2014/main" id="{B3A1F237-F598-A24A-47B2-6E842E5860B1}"/>
              </a:ext>
            </a:extLst>
          </p:cNvPr>
          <p:cNvSpPr>
            <a:spLocks/>
          </p:cNvSpPr>
          <p:nvPr/>
        </p:nvSpPr>
        <p:spPr bwMode="auto">
          <a:xfrm>
            <a:off x="4421743" y="1844945"/>
            <a:ext cx="413461" cy="431145"/>
          </a:xfrm>
          <a:custGeom>
            <a:avLst/>
            <a:gdLst>
              <a:gd name="T0" fmla="*/ 1153 w 1964"/>
              <a:gd name="T1" fmla="*/ 12 h 2048"/>
              <a:gd name="T2" fmla="*/ 1195 w 1964"/>
              <a:gd name="T3" fmla="*/ 85 h 2048"/>
              <a:gd name="T4" fmla="*/ 1421 w 1964"/>
              <a:gd name="T5" fmla="*/ 179 h 2048"/>
              <a:gd name="T6" fmla="*/ 1503 w 1964"/>
              <a:gd name="T7" fmla="*/ 158 h 2048"/>
              <a:gd name="T8" fmla="*/ 1798 w 1964"/>
              <a:gd name="T9" fmla="*/ 439 h 2048"/>
              <a:gd name="T10" fmla="*/ 1798 w 1964"/>
              <a:gd name="T11" fmla="*/ 523 h 2048"/>
              <a:gd name="T12" fmla="*/ 1663 w 1964"/>
              <a:gd name="T13" fmla="*/ 768 h 2048"/>
              <a:gd name="T14" fmla="*/ 1939 w 1964"/>
              <a:gd name="T15" fmla="*/ 793 h 2048"/>
              <a:gd name="T16" fmla="*/ 1964 w 1964"/>
              <a:gd name="T17" fmla="*/ 1195 h 2048"/>
              <a:gd name="T18" fmla="*/ 1921 w 1964"/>
              <a:gd name="T19" fmla="*/ 1268 h 2048"/>
              <a:gd name="T20" fmla="*/ 1648 w 1964"/>
              <a:gd name="T21" fmla="*/ 1318 h 2048"/>
              <a:gd name="T22" fmla="*/ 1806 w 1964"/>
              <a:gd name="T23" fmla="*/ 1545 h 2048"/>
              <a:gd name="T24" fmla="*/ 1784 w 1964"/>
              <a:gd name="T25" fmla="*/ 1628 h 2048"/>
              <a:gd name="T26" fmla="*/ 1482 w 1964"/>
              <a:gd name="T27" fmla="*/ 1894 h 2048"/>
              <a:gd name="T28" fmla="*/ 1270 w 1964"/>
              <a:gd name="T29" fmla="*/ 1717 h 2048"/>
              <a:gd name="T30" fmla="*/ 1192 w 1964"/>
              <a:gd name="T31" fmla="*/ 1986 h 2048"/>
              <a:gd name="T32" fmla="*/ 1133 w 1964"/>
              <a:gd name="T33" fmla="*/ 2045 h 2048"/>
              <a:gd name="T34" fmla="*/ 725 w 1964"/>
              <a:gd name="T35" fmla="*/ 2037 h 2048"/>
              <a:gd name="T36" fmla="*/ 683 w 1964"/>
              <a:gd name="T37" fmla="*/ 1962 h 2048"/>
              <a:gd name="T38" fmla="*/ 456 w 1964"/>
              <a:gd name="T39" fmla="*/ 1869 h 2048"/>
              <a:gd name="T40" fmla="*/ 374 w 1964"/>
              <a:gd name="T41" fmla="*/ 1891 h 2048"/>
              <a:gd name="T42" fmla="*/ 81 w 1964"/>
              <a:gd name="T43" fmla="*/ 1609 h 2048"/>
              <a:gd name="T44" fmla="*/ 81 w 1964"/>
              <a:gd name="T45" fmla="*/ 1524 h 2048"/>
              <a:gd name="T46" fmla="*/ 216 w 1964"/>
              <a:gd name="T47" fmla="*/ 1281 h 2048"/>
              <a:gd name="T48" fmla="*/ 301 w 1964"/>
              <a:gd name="T49" fmla="*/ 1113 h 2048"/>
              <a:gd name="T50" fmla="*/ 362 w 1964"/>
              <a:gd name="T51" fmla="*/ 1174 h 2048"/>
              <a:gd name="T52" fmla="*/ 434 w 1964"/>
              <a:gd name="T53" fmla="*/ 1348 h 2048"/>
              <a:gd name="T54" fmla="*/ 411 w 1964"/>
              <a:gd name="T55" fmla="*/ 1431 h 2048"/>
              <a:gd name="T56" fmla="*/ 551 w 1964"/>
              <a:gd name="T57" fmla="*/ 1538 h 2048"/>
              <a:gd name="T58" fmla="*/ 637 w 1964"/>
              <a:gd name="T59" fmla="*/ 1538 h 2048"/>
              <a:gd name="T60" fmla="*/ 811 w 1964"/>
              <a:gd name="T61" fmla="*/ 1610 h 2048"/>
              <a:gd name="T62" fmla="*/ 854 w 1964"/>
              <a:gd name="T63" fmla="*/ 1685 h 2048"/>
              <a:gd name="T64" fmla="*/ 1027 w 1964"/>
              <a:gd name="T65" fmla="*/ 1661 h 2048"/>
              <a:gd name="T66" fmla="*/ 1088 w 1964"/>
              <a:gd name="T67" fmla="*/ 1601 h 2048"/>
              <a:gd name="T68" fmla="*/ 1263 w 1964"/>
              <a:gd name="T69" fmla="*/ 1529 h 2048"/>
              <a:gd name="T70" fmla="*/ 1345 w 1964"/>
              <a:gd name="T71" fmla="*/ 1552 h 2048"/>
              <a:gd name="T72" fmla="*/ 1452 w 1964"/>
              <a:gd name="T73" fmla="*/ 1412 h 2048"/>
              <a:gd name="T74" fmla="*/ 1454 w 1964"/>
              <a:gd name="T75" fmla="*/ 1327 h 2048"/>
              <a:gd name="T76" fmla="*/ 1526 w 1964"/>
              <a:gd name="T77" fmla="*/ 1153 h 2048"/>
              <a:gd name="T78" fmla="*/ 1599 w 1964"/>
              <a:gd name="T79" fmla="*/ 1109 h 2048"/>
              <a:gd name="T80" fmla="*/ 1577 w 1964"/>
              <a:gd name="T81" fmla="*/ 936 h 2048"/>
              <a:gd name="T82" fmla="*/ 1517 w 1964"/>
              <a:gd name="T83" fmla="*/ 875 h 2048"/>
              <a:gd name="T84" fmla="*/ 1444 w 1964"/>
              <a:gd name="T85" fmla="*/ 700 h 2048"/>
              <a:gd name="T86" fmla="*/ 1466 w 1964"/>
              <a:gd name="T87" fmla="*/ 618 h 2048"/>
              <a:gd name="T88" fmla="*/ 1328 w 1964"/>
              <a:gd name="T89" fmla="*/ 511 h 2048"/>
              <a:gd name="T90" fmla="*/ 1242 w 1964"/>
              <a:gd name="T91" fmla="*/ 510 h 2048"/>
              <a:gd name="T92" fmla="*/ 1067 w 1964"/>
              <a:gd name="T93" fmla="*/ 437 h 2048"/>
              <a:gd name="T94" fmla="*/ 1025 w 1964"/>
              <a:gd name="T95" fmla="*/ 364 h 2048"/>
              <a:gd name="T96" fmla="*/ 850 w 1964"/>
              <a:gd name="T97" fmla="*/ 386 h 2048"/>
              <a:gd name="T98" fmla="*/ 790 w 1964"/>
              <a:gd name="T99" fmla="*/ 446 h 2048"/>
              <a:gd name="T100" fmla="*/ 550 w 1964"/>
              <a:gd name="T101" fmla="*/ 363 h 2048"/>
              <a:gd name="T102" fmla="*/ 686 w 1964"/>
              <a:gd name="T103" fmla="*/ 63 h 2048"/>
              <a:gd name="T104" fmla="*/ 746 w 1964"/>
              <a:gd name="T105" fmla="*/ 3 h 20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964" h="2048">
                <a:moveTo>
                  <a:pt x="768" y="0"/>
                </a:moveTo>
                <a:lnTo>
                  <a:pt x="1109" y="0"/>
                </a:lnTo>
                <a:lnTo>
                  <a:pt x="1133" y="3"/>
                </a:lnTo>
                <a:lnTo>
                  <a:pt x="1153" y="12"/>
                </a:lnTo>
                <a:lnTo>
                  <a:pt x="1170" y="25"/>
                </a:lnTo>
                <a:lnTo>
                  <a:pt x="1184" y="42"/>
                </a:lnTo>
                <a:lnTo>
                  <a:pt x="1192" y="63"/>
                </a:lnTo>
                <a:lnTo>
                  <a:pt x="1195" y="85"/>
                </a:lnTo>
                <a:lnTo>
                  <a:pt x="1195" y="301"/>
                </a:lnTo>
                <a:lnTo>
                  <a:pt x="1232" y="316"/>
                </a:lnTo>
                <a:lnTo>
                  <a:pt x="1270" y="332"/>
                </a:lnTo>
                <a:lnTo>
                  <a:pt x="1421" y="179"/>
                </a:lnTo>
                <a:lnTo>
                  <a:pt x="1440" y="165"/>
                </a:lnTo>
                <a:lnTo>
                  <a:pt x="1461" y="158"/>
                </a:lnTo>
                <a:lnTo>
                  <a:pt x="1482" y="154"/>
                </a:lnTo>
                <a:lnTo>
                  <a:pt x="1503" y="158"/>
                </a:lnTo>
                <a:lnTo>
                  <a:pt x="1525" y="165"/>
                </a:lnTo>
                <a:lnTo>
                  <a:pt x="1542" y="179"/>
                </a:lnTo>
                <a:lnTo>
                  <a:pt x="1784" y="420"/>
                </a:lnTo>
                <a:lnTo>
                  <a:pt x="1798" y="439"/>
                </a:lnTo>
                <a:lnTo>
                  <a:pt x="1806" y="460"/>
                </a:lnTo>
                <a:lnTo>
                  <a:pt x="1809" y="481"/>
                </a:lnTo>
                <a:lnTo>
                  <a:pt x="1806" y="502"/>
                </a:lnTo>
                <a:lnTo>
                  <a:pt x="1798" y="523"/>
                </a:lnTo>
                <a:lnTo>
                  <a:pt x="1784" y="542"/>
                </a:lnTo>
                <a:lnTo>
                  <a:pt x="1631" y="694"/>
                </a:lnTo>
                <a:lnTo>
                  <a:pt x="1648" y="731"/>
                </a:lnTo>
                <a:lnTo>
                  <a:pt x="1663" y="768"/>
                </a:lnTo>
                <a:lnTo>
                  <a:pt x="1878" y="768"/>
                </a:lnTo>
                <a:lnTo>
                  <a:pt x="1900" y="771"/>
                </a:lnTo>
                <a:lnTo>
                  <a:pt x="1921" y="779"/>
                </a:lnTo>
                <a:lnTo>
                  <a:pt x="1939" y="793"/>
                </a:lnTo>
                <a:lnTo>
                  <a:pt x="1951" y="811"/>
                </a:lnTo>
                <a:lnTo>
                  <a:pt x="1960" y="830"/>
                </a:lnTo>
                <a:lnTo>
                  <a:pt x="1964" y="853"/>
                </a:lnTo>
                <a:lnTo>
                  <a:pt x="1964" y="1195"/>
                </a:lnTo>
                <a:lnTo>
                  <a:pt x="1960" y="1217"/>
                </a:lnTo>
                <a:lnTo>
                  <a:pt x="1951" y="1238"/>
                </a:lnTo>
                <a:lnTo>
                  <a:pt x="1939" y="1254"/>
                </a:lnTo>
                <a:lnTo>
                  <a:pt x="1921" y="1268"/>
                </a:lnTo>
                <a:lnTo>
                  <a:pt x="1900" y="1277"/>
                </a:lnTo>
                <a:lnTo>
                  <a:pt x="1878" y="1281"/>
                </a:lnTo>
                <a:lnTo>
                  <a:pt x="1663" y="1281"/>
                </a:lnTo>
                <a:lnTo>
                  <a:pt x="1648" y="1318"/>
                </a:lnTo>
                <a:lnTo>
                  <a:pt x="1631" y="1354"/>
                </a:lnTo>
                <a:lnTo>
                  <a:pt x="1784" y="1507"/>
                </a:lnTo>
                <a:lnTo>
                  <a:pt x="1798" y="1524"/>
                </a:lnTo>
                <a:lnTo>
                  <a:pt x="1806" y="1545"/>
                </a:lnTo>
                <a:lnTo>
                  <a:pt x="1809" y="1567"/>
                </a:lnTo>
                <a:lnTo>
                  <a:pt x="1806" y="1589"/>
                </a:lnTo>
                <a:lnTo>
                  <a:pt x="1798" y="1609"/>
                </a:lnTo>
                <a:lnTo>
                  <a:pt x="1784" y="1628"/>
                </a:lnTo>
                <a:lnTo>
                  <a:pt x="1542" y="1869"/>
                </a:lnTo>
                <a:lnTo>
                  <a:pt x="1525" y="1883"/>
                </a:lnTo>
                <a:lnTo>
                  <a:pt x="1503" y="1891"/>
                </a:lnTo>
                <a:lnTo>
                  <a:pt x="1482" y="1894"/>
                </a:lnTo>
                <a:lnTo>
                  <a:pt x="1461" y="1891"/>
                </a:lnTo>
                <a:lnTo>
                  <a:pt x="1440" y="1883"/>
                </a:lnTo>
                <a:lnTo>
                  <a:pt x="1421" y="1869"/>
                </a:lnTo>
                <a:lnTo>
                  <a:pt x="1270" y="1717"/>
                </a:lnTo>
                <a:lnTo>
                  <a:pt x="1232" y="1733"/>
                </a:lnTo>
                <a:lnTo>
                  <a:pt x="1195" y="1747"/>
                </a:lnTo>
                <a:lnTo>
                  <a:pt x="1195" y="1962"/>
                </a:lnTo>
                <a:lnTo>
                  <a:pt x="1192" y="1986"/>
                </a:lnTo>
                <a:lnTo>
                  <a:pt x="1184" y="2006"/>
                </a:lnTo>
                <a:lnTo>
                  <a:pt x="1170" y="2023"/>
                </a:lnTo>
                <a:lnTo>
                  <a:pt x="1153" y="2037"/>
                </a:lnTo>
                <a:lnTo>
                  <a:pt x="1133" y="2045"/>
                </a:lnTo>
                <a:lnTo>
                  <a:pt x="1109" y="2048"/>
                </a:lnTo>
                <a:lnTo>
                  <a:pt x="768" y="2048"/>
                </a:lnTo>
                <a:lnTo>
                  <a:pt x="746" y="2045"/>
                </a:lnTo>
                <a:lnTo>
                  <a:pt x="725" y="2037"/>
                </a:lnTo>
                <a:lnTo>
                  <a:pt x="709" y="2023"/>
                </a:lnTo>
                <a:lnTo>
                  <a:pt x="695" y="2006"/>
                </a:lnTo>
                <a:lnTo>
                  <a:pt x="686" y="1986"/>
                </a:lnTo>
                <a:lnTo>
                  <a:pt x="683" y="1962"/>
                </a:lnTo>
                <a:lnTo>
                  <a:pt x="683" y="1747"/>
                </a:lnTo>
                <a:lnTo>
                  <a:pt x="645" y="1733"/>
                </a:lnTo>
                <a:lnTo>
                  <a:pt x="609" y="1717"/>
                </a:lnTo>
                <a:lnTo>
                  <a:pt x="456" y="1869"/>
                </a:lnTo>
                <a:lnTo>
                  <a:pt x="438" y="1883"/>
                </a:lnTo>
                <a:lnTo>
                  <a:pt x="418" y="1891"/>
                </a:lnTo>
                <a:lnTo>
                  <a:pt x="397" y="1894"/>
                </a:lnTo>
                <a:lnTo>
                  <a:pt x="374" y="1891"/>
                </a:lnTo>
                <a:lnTo>
                  <a:pt x="354" y="1883"/>
                </a:lnTo>
                <a:lnTo>
                  <a:pt x="336" y="1869"/>
                </a:lnTo>
                <a:lnTo>
                  <a:pt x="94" y="1628"/>
                </a:lnTo>
                <a:lnTo>
                  <a:pt x="81" y="1609"/>
                </a:lnTo>
                <a:lnTo>
                  <a:pt x="72" y="1589"/>
                </a:lnTo>
                <a:lnTo>
                  <a:pt x="69" y="1567"/>
                </a:lnTo>
                <a:lnTo>
                  <a:pt x="72" y="1545"/>
                </a:lnTo>
                <a:lnTo>
                  <a:pt x="81" y="1524"/>
                </a:lnTo>
                <a:lnTo>
                  <a:pt x="94" y="1507"/>
                </a:lnTo>
                <a:lnTo>
                  <a:pt x="246" y="1354"/>
                </a:lnTo>
                <a:lnTo>
                  <a:pt x="230" y="1318"/>
                </a:lnTo>
                <a:lnTo>
                  <a:pt x="216" y="1281"/>
                </a:lnTo>
                <a:lnTo>
                  <a:pt x="0" y="1281"/>
                </a:lnTo>
                <a:lnTo>
                  <a:pt x="0" y="1109"/>
                </a:lnTo>
                <a:lnTo>
                  <a:pt x="278" y="1109"/>
                </a:lnTo>
                <a:lnTo>
                  <a:pt x="301" y="1113"/>
                </a:lnTo>
                <a:lnTo>
                  <a:pt x="322" y="1121"/>
                </a:lnTo>
                <a:lnTo>
                  <a:pt x="339" y="1135"/>
                </a:lnTo>
                <a:lnTo>
                  <a:pt x="353" y="1153"/>
                </a:lnTo>
                <a:lnTo>
                  <a:pt x="362" y="1174"/>
                </a:lnTo>
                <a:lnTo>
                  <a:pt x="378" y="1226"/>
                </a:lnTo>
                <a:lnTo>
                  <a:pt x="399" y="1278"/>
                </a:lnTo>
                <a:lnTo>
                  <a:pt x="425" y="1327"/>
                </a:lnTo>
                <a:lnTo>
                  <a:pt x="434" y="1348"/>
                </a:lnTo>
                <a:lnTo>
                  <a:pt x="436" y="1370"/>
                </a:lnTo>
                <a:lnTo>
                  <a:pt x="434" y="1393"/>
                </a:lnTo>
                <a:lnTo>
                  <a:pt x="425" y="1412"/>
                </a:lnTo>
                <a:lnTo>
                  <a:pt x="411" y="1431"/>
                </a:lnTo>
                <a:lnTo>
                  <a:pt x="275" y="1567"/>
                </a:lnTo>
                <a:lnTo>
                  <a:pt x="397" y="1689"/>
                </a:lnTo>
                <a:lnTo>
                  <a:pt x="532" y="1552"/>
                </a:lnTo>
                <a:lnTo>
                  <a:pt x="551" y="1538"/>
                </a:lnTo>
                <a:lnTo>
                  <a:pt x="571" y="1529"/>
                </a:lnTo>
                <a:lnTo>
                  <a:pt x="593" y="1527"/>
                </a:lnTo>
                <a:lnTo>
                  <a:pt x="615" y="1529"/>
                </a:lnTo>
                <a:lnTo>
                  <a:pt x="637" y="1538"/>
                </a:lnTo>
                <a:lnTo>
                  <a:pt x="685" y="1564"/>
                </a:lnTo>
                <a:lnTo>
                  <a:pt x="737" y="1585"/>
                </a:lnTo>
                <a:lnTo>
                  <a:pt x="790" y="1601"/>
                </a:lnTo>
                <a:lnTo>
                  <a:pt x="811" y="1610"/>
                </a:lnTo>
                <a:lnTo>
                  <a:pt x="828" y="1624"/>
                </a:lnTo>
                <a:lnTo>
                  <a:pt x="842" y="1641"/>
                </a:lnTo>
                <a:lnTo>
                  <a:pt x="850" y="1662"/>
                </a:lnTo>
                <a:lnTo>
                  <a:pt x="854" y="1685"/>
                </a:lnTo>
                <a:lnTo>
                  <a:pt x="854" y="1878"/>
                </a:lnTo>
                <a:lnTo>
                  <a:pt x="1025" y="1878"/>
                </a:lnTo>
                <a:lnTo>
                  <a:pt x="1025" y="1685"/>
                </a:lnTo>
                <a:lnTo>
                  <a:pt x="1027" y="1661"/>
                </a:lnTo>
                <a:lnTo>
                  <a:pt x="1036" y="1641"/>
                </a:lnTo>
                <a:lnTo>
                  <a:pt x="1049" y="1624"/>
                </a:lnTo>
                <a:lnTo>
                  <a:pt x="1067" y="1610"/>
                </a:lnTo>
                <a:lnTo>
                  <a:pt x="1088" y="1601"/>
                </a:lnTo>
                <a:lnTo>
                  <a:pt x="1141" y="1585"/>
                </a:lnTo>
                <a:lnTo>
                  <a:pt x="1192" y="1564"/>
                </a:lnTo>
                <a:lnTo>
                  <a:pt x="1242" y="1538"/>
                </a:lnTo>
                <a:lnTo>
                  <a:pt x="1263" y="1529"/>
                </a:lnTo>
                <a:lnTo>
                  <a:pt x="1286" y="1527"/>
                </a:lnTo>
                <a:lnTo>
                  <a:pt x="1307" y="1529"/>
                </a:lnTo>
                <a:lnTo>
                  <a:pt x="1328" y="1538"/>
                </a:lnTo>
                <a:lnTo>
                  <a:pt x="1345" y="1552"/>
                </a:lnTo>
                <a:lnTo>
                  <a:pt x="1482" y="1687"/>
                </a:lnTo>
                <a:lnTo>
                  <a:pt x="1603" y="1567"/>
                </a:lnTo>
                <a:lnTo>
                  <a:pt x="1466" y="1431"/>
                </a:lnTo>
                <a:lnTo>
                  <a:pt x="1452" y="1412"/>
                </a:lnTo>
                <a:lnTo>
                  <a:pt x="1444" y="1391"/>
                </a:lnTo>
                <a:lnTo>
                  <a:pt x="1441" y="1370"/>
                </a:lnTo>
                <a:lnTo>
                  <a:pt x="1445" y="1348"/>
                </a:lnTo>
                <a:lnTo>
                  <a:pt x="1454" y="1327"/>
                </a:lnTo>
                <a:lnTo>
                  <a:pt x="1480" y="1278"/>
                </a:lnTo>
                <a:lnTo>
                  <a:pt x="1501" y="1226"/>
                </a:lnTo>
                <a:lnTo>
                  <a:pt x="1517" y="1174"/>
                </a:lnTo>
                <a:lnTo>
                  <a:pt x="1526" y="1153"/>
                </a:lnTo>
                <a:lnTo>
                  <a:pt x="1539" y="1135"/>
                </a:lnTo>
                <a:lnTo>
                  <a:pt x="1557" y="1121"/>
                </a:lnTo>
                <a:lnTo>
                  <a:pt x="1577" y="1113"/>
                </a:lnTo>
                <a:lnTo>
                  <a:pt x="1599" y="1109"/>
                </a:lnTo>
                <a:lnTo>
                  <a:pt x="1792" y="1109"/>
                </a:lnTo>
                <a:lnTo>
                  <a:pt x="1792" y="939"/>
                </a:lnTo>
                <a:lnTo>
                  <a:pt x="1599" y="939"/>
                </a:lnTo>
                <a:lnTo>
                  <a:pt x="1577" y="936"/>
                </a:lnTo>
                <a:lnTo>
                  <a:pt x="1557" y="927"/>
                </a:lnTo>
                <a:lnTo>
                  <a:pt x="1539" y="914"/>
                </a:lnTo>
                <a:lnTo>
                  <a:pt x="1526" y="896"/>
                </a:lnTo>
                <a:lnTo>
                  <a:pt x="1517" y="875"/>
                </a:lnTo>
                <a:lnTo>
                  <a:pt x="1501" y="822"/>
                </a:lnTo>
                <a:lnTo>
                  <a:pt x="1480" y="771"/>
                </a:lnTo>
                <a:lnTo>
                  <a:pt x="1454" y="721"/>
                </a:lnTo>
                <a:lnTo>
                  <a:pt x="1444" y="700"/>
                </a:lnTo>
                <a:lnTo>
                  <a:pt x="1441" y="677"/>
                </a:lnTo>
                <a:lnTo>
                  <a:pt x="1444" y="656"/>
                </a:lnTo>
                <a:lnTo>
                  <a:pt x="1452" y="635"/>
                </a:lnTo>
                <a:lnTo>
                  <a:pt x="1466" y="618"/>
                </a:lnTo>
                <a:lnTo>
                  <a:pt x="1603" y="481"/>
                </a:lnTo>
                <a:lnTo>
                  <a:pt x="1482" y="360"/>
                </a:lnTo>
                <a:lnTo>
                  <a:pt x="1345" y="497"/>
                </a:lnTo>
                <a:lnTo>
                  <a:pt x="1328" y="511"/>
                </a:lnTo>
                <a:lnTo>
                  <a:pt x="1307" y="519"/>
                </a:lnTo>
                <a:lnTo>
                  <a:pt x="1285" y="522"/>
                </a:lnTo>
                <a:lnTo>
                  <a:pt x="1263" y="518"/>
                </a:lnTo>
                <a:lnTo>
                  <a:pt x="1242" y="510"/>
                </a:lnTo>
                <a:lnTo>
                  <a:pt x="1192" y="483"/>
                </a:lnTo>
                <a:lnTo>
                  <a:pt x="1141" y="462"/>
                </a:lnTo>
                <a:lnTo>
                  <a:pt x="1088" y="446"/>
                </a:lnTo>
                <a:lnTo>
                  <a:pt x="1067" y="437"/>
                </a:lnTo>
                <a:lnTo>
                  <a:pt x="1049" y="424"/>
                </a:lnTo>
                <a:lnTo>
                  <a:pt x="1036" y="406"/>
                </a:lnTo>
                <a:lnTo>
                  <a:pt x="1027" y="386"/>
                </a:lnTo>
                <a:lnTo>
                  <a:pt x="1025" y="364"/>
                </a:lnTo>
                <a:lnTo>
                  <a:pt x="1025" y="171"/>
                </a:lnTo>
                <a:lnTo>
                  <a:pt x="854" y="171"/>
                </a:lnTo>
                <a:lnTo>
                  <a:pt x="854" y="364"/>
                </a:lnTo>
                <a:lnTo>
                  <a:pt x="850" y="386"/>
                </a:lnTo>
                <a:lnTo>
                  <a:pt x="842" y="406"/>
                </a:lnTo>
                <a:lnTo>
                  <a:pt x="828" y="424"/>
                </a:lnTo>
                <a:lnTo>
                  <a:pt x="811" y="437"/>
                </a:lnTo>
                <a:lnTo>
                  <a:pt x="790" y="446"/>
                </a:lnTo>
                <a:lnTo>
                  <a:pt x="736" y="462"/>
                </a:lnTo>
                <a:lnTo>
                  <a:pt x="685" y="483"/>
                </a:lnTo>
                <a:lnTo>
                  <a:pt x="637" y="510"/>
                </a:lnTo>
                <a:lnTo>
                  <a:pt x="550" y="363"/>
                </a:lnTo>
                <a:lnTo>
                  <a:pt x="614" y="328"/>
                </a:lnTo>
                <a:lnTo>
                  <a:pt x="683" y="301"/>
                </a:lnTo>
                <a:lnTo>
                  <a:pt x="683" y="85"/>
                </a:lnTo>
                <a:lnTo>
                  <a:pt x="686" y="63"/>
                </a:lnTo>
                <a:lnTo>
                  <a:pt x="695" y="42"/>
                </a:lnTo>
                <a:lnTo>
                  <a:pt x="709" y="25"/>
                </a:lnTo>
                <a:lnTo>
                  <a:pt x="725" y="12"/>
                </a:lnTo>
                <a:lnTo>
                  <a:pt x="746" y="3"/>
                </a:lnTo>
                <a:lnTo>
                  <a:pt x="768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id-ID" sz="1600" kern="0">
              <a:solidFill>
                <a:prstClr val="black"/>
              </a:solidFill>
            </a:endParaRPr>
          </a:p>
        </p:txBody>
      </p:sp>
      <p:sp>
        <p:nvSpPr>
          <p:cNvPr id="10" name="Freeform 15">
            <a:extLst>
              <a:ext uri="{FF2B5EF4-FFF2-40B4-BE49-F238E27FC236}">
                <a16:creationId xmlns:a16="http://schemas.microsoft.com/office/drawing/2014/main" id="{873E7EA0-ECB3-9610-8854-BA407FEC561A}"/>
              </a:ext>
            </a:extLst>
          </p:cNvPr>
          <p:cNvSpPr>
            <a:spLocks noEditPoints="1"/>
          </p:cNvSpPr>
          <p:nvPr/>
        </p:nvSpPr>
        <p:spPr bwMode="auto">
          <a:xfrm>
            <a:off x="4547634" y="1988519"/>
            <a:ext cx="143785" cy="143785"/>
          </a:xfrm>
          <a:custGeom>
            <a:avLst/>
            <a:gdLst>
              <a:gd name="T0" fmla="*/ 307 w 683"/>
              <a:gd name="T1" fmla="*/ 175 h 683"/>
              <a:gd name="T2" fmla="*/ 246 w 683"/>
              <a:gd name="T3" fmla="*/ 201 h 683"/>
              <a:gd name="T4" fmla="*/ 199 w 683"/>
              <a:gd name="T5" fmla="*/ 247 h 683"/>
              <a:gd name="T6" fmla="*/ 174 w 683"/>
              <a:gd name="T7" fmla="*/ 308 h 683"/>
              <a:gd name="T8" fmla="*/ 174 w 683"/>
              <a:gd name="T9" fmla="*/ 376 h 683"/>
              <a:gd name="T10" fmla="*/ 199 w 683"/>
              <a:gd name="T11" fmla="*/ 437 h 683"/>
              <a:gd name="T12" fmla="*/ 246 w 683"/>
              <a:gd name="T13" fmla="*/ 483 h 683"/>
              <a:gd name="T14" fmla="*/ 307 w 683"/>
              <a:gd name="T15" fmla="*/ 509 h 683"/>
              <a:gd name="T16" fmla="*/ 376 w 683"/>
              <a:gd name="T17" fmla="*/ 509 h 683"/>
              <a:gd name="T18" fmla="*/ 437 w 683"/>
              <a:gd name="T19" fmla="*/ 483 h 683"/>
              <a:gd name="T20" fmla="*/ 483 w 683"/>
              <a:gd name="T21" fmla="*/ 437 h 683"/>
              <a:gd name="T22" fmla="*/ 509 w 683"/>
              <a:gd name="T23" fmla="*/ 376 h 683"/>
              <a:gd name="T24" fmla="*/ 509 w 683"/>
              <a:gd name="T25" fmla="*/ 308 h 683"/>
              <a:gd name="T26" fmla="*/ 483 w 683"/>
              <a:gd name="T27" fmla="*/ 247 h 683"/>
              <a:gd name="T28" fmla="*/ 437 w 683"/>
              <a:gd name="T29" fmla="*/ 201 h 683"/>
              <a:gd name="T30" fmla="*/ 376 w 683"/>
              <a:gd name="T31" fmla="*/ 175 h 683"/>
              <a:gd name="T32" fmla="*/ 341 w 683"/>
              <a:gd name="T33" fmla="*/ 0 h 683"/>
              <a:gd name="T34" fmla="*/ 440 w 683"/>
              <a:gd name="T35" fmla="*/ 15 h 683"/>
              <a:gd name="T36" fmla="*/ 527 w 683"/>
              <a:gd name="T37" fmla="*/ 55 h 683"/>
              <a:gd name="T38" fmla="*/ 598 w 683"/>
              <a:gd name="T39" fmla="*/ 119 h 683"/>
              <a:gd name="T40" fmla="*/ 650 w 683"/>
              <a:gd name="T41" fmla="*/ 198 h 683"/>
              <a:gd name="T42" fmla="*/ 679 w 683"/>
              <a:gd name="T43" fmla="*/ 291 h 683"/>
              <a:gd name="T44" fmla="*/ 679 w 683"/>
              <a:gd name="T45" fmla="*/ 392 h 683"/>
              <a:gd name="T46" fmla="*/ 650 w 683"/>
              <a:gd name="T47" fmla="*/ 485 h 683"/>
              <a:gd name="T48" fmla="*/ 598 w 683"/>
              <a:gd name="T49" fmla="*/ 566 h 683"/>
              <a:gd name="T50" fmla="*/ 527 w 683"/>
              <a:gd name="T51" fmla="*/ 628 h 683"/>
              <a:gd name="T52" fmla="*/ 440 w 683"/>
              <a:gd name="T53" fmla="*/ 669 h 683"/>
              <a:gd name="T54" fmla="*/ 341 w 683"/>
              <a:gd name="T55" fmla="*/ 683 h 683"/>
              <a:gd name="T56" fmla="*/ 243 w 683"/>
              <a:gd name="T57" fmla="*/ 669 h 683"/>
              <a:gd name="T58" fmla="*/ 155 w 683"/>
              <a:gd name="T59" fmla="*/ 628 h 683"/>
              <a:gd name="T60" fmla="*/ 83 w 683"/>
              <a:gd name="T61" fmla="*/ 566 h 683"/>
              <a:gd name="T62" fmla="*/ 31 w 683"/>
              <a:gd name="T63" fmla="*/ 485 h 683"/>
              <a:gd name="T64" fmla="*/ 4 w 683"/>
              <a:gd name="T65" fmla="*/ 392 h 683"/>
              <a:gd name="T66" fmla="*/ 4 w 683"/>
              <a:gd name="T67" fmla="*/ 291 h 683"/>
              <a:gd name="T68" fmla="*/ 31 w 683"/>
              <a:gd name="T69" fmla="*/ 198 h 683"/>
              <a:gd name="T70" fmla="*/ 83 w 683"/>
              <a:gd name="T71" fmla="*/ 119 h 683"/>
              <a:gd name="T72" fmla="*/ 155 w 683"/>
              <a:gd name="T73" fmla="*/ 55 h 683"/>
              <a:gd name="T74" fmla="*/ 243 w 683"/>
              <a:gd name="T75" fmla="*/ 15 h 683"/>
              <a:gd name="T76" fmla="*/ 341 w 683"/>
              <a:gd name="T77" fmla="*/ 0 h 6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683" h="683">
                <a:moveTo>
                  <a:pt x="341" y="171"/>
                </a:moveTo>
                <a:lnTo>
                  <a:pt x="307" y="175"/>
                </a:lnTo>
                <a:lnTo>
                  <a:pt x="275" y="184"/>
                </a:lnTo>
                <a:lnTo>
                  <a:pt x="246" y="201"/>
                </a:lnTo>
                <a:lnTo>
                  <a:pt x="220" y="222"/>
                </a:lnTo>
                <a:lnTo>
                  <a:pt x="199" y="247"/>
                </a:lnTo>
                <a:lnTo>
                  <a:pt x="184" y="275"/>
                </a:lnTo>
                <a:lnTo>
                  <a:pt x="174" y="308"/>
                </a:lnTo>
                <a:lnTo>
                  <a:pt x="170" y="342"/>
                </a:lnTo>
                <a:lnTo>
                  <a:pt x="174" y="376"/>
                </a:lnTo>
                <a:lnTo>
                  <a:pt x="184" y="408"/>
                </a:lnTo>
                <a:lnTo>
                  <a:pt x="199" y="437"/>
                </a:lnTo>
                <a:lnTo>
                  <a:pt x="220" y="463"/>
                </a:lnTo>
                <a:lnTo>
                  <a:pt x="246" y="483"/>
                </a:lnTo>
                <a:lnTo>
                  <a:pt x="275" y="499"/>
                </a:lnTo>
                <a:lnTo>
                  <a:pt x="307" y="509"/>
                </a:lnTo>
                <a:lnTo>
                  <a:pt x="341" y="513"/>
                </a:lnTo>
                <a:lnTo>
                  <a:pt x="376" y="509"/>
                </a:lnTo>
                <a:lnTo>
                  <a:pt x="408" y="499"/>
                </a:lnTo>
                <a:lnTo>
                  <a:pt x="437" y="483"/>
                </a:lnTo>
                <a:lnTo>
                  <a:pt x="461" y="463"/>
                </a:lnTo>
                <a:lnTo>
                  <a:pt x="483" y="437"/>
                </a:lnTo>
                <a:lnTo>
                  <a:pt x="499" y="408"/>
                </a:lnTo>
                <a:lnTo>
                  <a:pt x="509" y="376"/>
                </a:lnTo>
                <a:lnTo>
                  <a:pt x="511" y="342"/>
                </a:lnTo>
                <a:lnTo>
                  <a:pt x="509" y="308"/>
                </a:lnTo>
                <a:lnTo>
                  <a:pt x="499" y="275"/>
                </a:lnTo>
                <a:lnTo>
                  <a:pt x="483" y="247"/>
                </a:lnTo>
                <a:lnTo>
                  <a:pt x="461" y="222"/>
                </a:lnTo>
                <a:lnTo>
                  <a:pt x="437" y="201"/>
                </a:lnTo>
                <a:lnTo>
                  <a:pt x="408" y="184"/>
                </a:lnTo>
                <a:lnTo>
                  <a:pt x="376" y="175"/>
                </a:lnTo>
                <a:lnTo>
                  <a:pt x="341" y="171"/>
                </a:lnTo>
                <a:close/>
                <a:moveTo>
                  <a:pt x="341" y="0"/>
                </a:moveTo>
                <a:lnTo>
                  <a:pt x="392" y="4"/>
                </a:lnTo>
                <a:lnTo>
                  <a:pt x="440" y="15"/>
                </a:lnTo>
                <a:lnTo>
                  <a:pt x="485" y="33"/>
                </a:lnTo>
                <a:lnTo>
                  <a:pt x="527" y="55"/>
                </a:lnTo>
                <a:lnTo>
                  <a:pt x="565" y="85"/>
                </a:lnTo>
                <a:lnTo>
                  <a:pt x="598" y="119"/>
                </a:lnTo>
                <a:lnTo>
                  <a:pt x="628" y="156"/>
                </a:lnTo>
                <a:lnTo>
                  <a:pt x="650" y="198"/>
                </a:lnTo>
                <a:lnTo>
                  <a:pt x="668" y="243"/>
                </a:lnTo>
                <a:lnTo>
                  <a:pt x="679" y="291"/>
                </a:lnTo>
                <a:lnTo>
                  <a:pt x="683" y="342"/>
                </a:lnTo>
                <a:lnTo>
                  <a:pt x="679" y="392"/>
                </a:lnTo>
                <a:lnTo>
                  <a:pt x="668" y="441"/>
                </a:lnTo>
                <a:lnTo>
                  <a:pt x="650" y="485"/>
                </a:lnTo>
                <a:lnTo>
                  <a:pt x="628" y="528"/>
                </a:lnTo>
                <a:lnTo>
                  <a:pt x="598" y="566"/>
                </a:lnTo>
                <a:lnTo>
                  <a:pt x="565" y="600"/>
                </a:lnTo>
                <a:lnTo>
                  <a:pt x="527" y="628"/>
                </a:lnTo>
                <a:lnTo>
                  <a:pt x="485" y="652"/>
                </a:lnTo>
                <a:lnTo>
                  <a:pt x="440" y="669"/>
                </a:lnTo>
                <a:lnTo>
                  <a:pt x="392" y="679"/>
                </a:lnTo>
                <a:lnTo>
                  <a:pt x="341" y="683"/>
                </a:lnTo>
                <a:lnTo>
                  <a:pt x="291" y="679"/>
                </a:lnTo>
                <a:lnTo>
                  <a:pt x="243" y="669"/>
                </a:lnTo>
                <a:lnTo>
                  <a:pt x="198" y="652"/>
                </a:lnTo>
                <a:lnTo>
                  <a:pt x="155" y="628"/>
                </a:lnTo>
                <a:lnTo>
                  <a:pt x="117" y="600"/>
                </a:lnTo>
                <a:lnTo>
                  <a:pt x="83" y="566"/>
                </a:lnTo>
                <a:lnTo>
                  <a:pt x="55" y="528"/>
                </a:lnTo>
                <a:lnTo>
                  <a:pt x="31" y="485"/>
                </a:lnTo>
                <a:lnTo>
                  <a:pt x="14" y="441"/>
                </a:lnTo>
                <a:lnTo>
                  <a:pt x="4" y="392"/>
                </a:lnTo>
                <a:lnTo>
                  <a:pt x="0" y="342"/>
                </a:lnTo>
                <a:lnTo>
                  <a:pt x="4" y="291"/>
                </a:lnTo>
                <a:lnTo>
                  <a:pt x="14" y="243"/>
                </a:lnTo>
                <a:lnTo>
                  <a:pt x="31" y="198"/>
                </a:lnTo>
                <a:lnTo>
                  <a:pt x="55" y="156"/>
                </a:lnTo>
                <a:lnTo>
                  <a:pt x="83" y="119"/>
                </a:lnTo>
                <a:lnTo>
                  <a:pt x="117" y="85"/>
                </a:lnTo>
                <a:lnTo>
                  <a:pt x="155" y="55"/>
                </a:lnTo>
                <a:lnTo>
                  <a:pt x="198" y="33"/>
                </a:lnTo>
                <a:lnTo>
                  <a:pt x="243" y="15"/>
                </a:lnTo>
                <a:lnTo>
                  <a:pt x="291" y="4"/>
                </a:lnTo>
                <a:lnTo>
                  <a:pt x="341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id-ID" sz="1600" kern="0">
              <a:solidFill>
                <a:prstClr val="black"/>
              </a:solidFill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BB36C9A6-F726-D8B0-65AB-658F9051AD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2" r="1095" b="9921"/>
          <a:stretch/>
        </p:blipFill>
        <p:spPr>
          <a:xfrm>
            <a:off x="1320537" y="2083281"/>
            <a:ext cx="6193501" cy="385121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A94AE293-2AAC-BDC2-0F2C-77BEA8182A40}"/>
                  </a:ext>
                </a:extLst>
              </p:cNvPr>
              <p:cNvSpPr txBox="1"/>
              <p:nvPr/>
            </p:nvSpPr>
            <p:spPr>
              <a:xfrm>
                <a:off x="6243" y="3573001"/>
                <a:ext cx="527387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4800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𝝈</m:t>
                      </m:r>
                    </m:oMath>
                  </m:oMathPara>
                </a14:m>
                <a:endParaRPr lang="it-IT" sz="4800" b="1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A94AE293-2AAC-BDC2-0F2C-77BEA8182A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3" y="3573001"/>
                <a:ext cx="527387" cy="73866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uppo 13">
            <a:extLst>
              <a:ext uri="{FF2B5EF4-FFF2-40B4-BE49-F238E27FC236}">
                <a16:creationId xmlns:a16="http://schemas.microsoft.com/office/drawing/2014/main" id="{7F9047E0-10D5-34B6-461A-99D03E8573B9}"/>
              </a:ext>
            </a:extLst>
          </p:cNvPr>
          <p:cNvGrpSpPr/>
          <p:nvPr/>
        </p:nvGrpSpPr>
        <p:grpSpPr>
          <a:xfrm>
            <a:off x="356931" y="2112513"/>
            <a:ext cx="1042273" cy="3868207"/>
            <a:chOff x="2758348" y="2172744"/>
            <a:chExt cx="1042273" cy="3868207"/>
          </a:xfrm>
        </p:grpSpPr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0ADD97F6-1E02-7A62-E952-9EDF59436A95}"/>
                </a:ext>
              </a:extLst>
            </p:cNvPr>
            <p:cNvSpPr txBox="1"/>
            <p:nvPr/>
          </p:nvSpPr>
          <p:spPr>
            <a:xfrm>
              <a:off x="3287339" y="2172744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 dirty="0">
                  <a:solidFill>
                    <a:srgbClr val="4F4A47"/>
                  </a:solidFill>
                </a:rPr>
                <a:t>1</a:t>
              </a:r>
            </a:p>
          </p:txBody>
        </p:sp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4B2B50E9-5482-96A8-D3C2-401C224D3F29}"/>
                </a:ext>
              </a:extLst>
            </p:cNvPr>
            <p:cNvSpPr txBox="1"/>
            <p:nvPr/>
          </p:nvSpPr>
          <p:spPr>
            <a:xfrm>
              <a:off x="3109407" y="3033993"/>
              <a:ext cx="5757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 dirty="0">
                  <a:solidFill>
                    <a:srgbClr val="4F4A47"/>
                  </a:solidFill>
                </a:rPr>
                <a:t>0,1</a:t>
              </a:r>
            </a:p>
          </p:txBody>
        </p:sp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3838E7C1-BE2D-CCD2-E22F-B365EC1363DF}"/>
                </a:ext>
              </a:extLst>
            </p:cNvPr>
            <p:cNvSpPr txBox="1"/>
            <p:nvPr/>
          </p:nvSpPr>
          <p:spPr>
            <a:xfrm>
              <a:off x="2992387" y="3900191"/>
              <a:ext cx="7312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 dirty="0">
                  <a:solidFill>
                    <a:srgbClr val="4F4A47"/>
                  </a:solidFill>
                </a:rPr>
                <a:t>0,01</a:t>
              </a:r>
            </a:p>
          </p:txBody>
        </p:sp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E60FC460-6D07-E190-7115-B0C5CE8A4E10}"/>
                </a:ext>
              </a:extLst>
            </p:cNvPr>
            <p:cNvSpPr txBox="1"/>
            <p:nvPr/>
          </p:nvSpPr>
          <p:spPr>
            <a:xfrm>
              <a:off x="2875368" y="4753599"/>
              <a:ext cx="88678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 dirty="0">
                  <a:solidFill>
                    <a:srgbClr val="4F4A47"/>
                  </a:solidFill>
                </a:rPr>
                <a:t>0,001</a:t>
              </a:r>
            </a:p>
          </p:txBody>
        </p:sp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3408E680-B0A4-91CE-5390-C003AE296D76}"/>
                </a:ext>
              </a:extLst>
            </p:cNvPr>
            <p:cNvSpPr txBox="1"/>
            <p:nvPr/>
          </p:nvSpPr>
          <p:spPr>
            <a:xfrm>
              <a:off x="2758348" y="5579286"/>
              <a:ext cx="104227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 dirty="0">
                  <a:solidFill>
                    <a:srgbClr val="4F4A47"/>
                  </a:solidFill>
                </a:rPr>
                <a:t>0,0001</a:t>
              </a:r>
            </a:p>
          </p:txBody>
        </p:sp>
      </p:grp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6E77F359-078F-867E-6AFA-7F60740CB476}"/>
              </a:ext>
            </a:extLst>
          </p:cNvPr>
          <p:cNvGrpSpPr/>
          <p:nvPr/>
        </p:nvGrpSpPr>
        <p:grpSpPr>
          <a:xfrm>
            <a:off x="590970" y="5967736"/>
            <a:ext cx="7463121" cy="761357"/>
            <a:chOff x="2992387" y="6027967"/>
            <a:chExt cx="7463121" cy="761357"/>
          </a:xfrm>
        </p:grpSpPr>
        <p:sp>
          <p:nvSpPr>
            <p:cNvPr id="24" name="Freccia a destra 23">
              <a:extLst>
                <a:ext uri="{FF2B5EF4-FFF2-40B4-BE49-F238E27FC236}">
                  <a16:creationId xmlns:a16="http://schemas.microsoft.com/office/drawing/2014/main" id="{B4F4FED6-875F-954A-A397-D59A24B5B13E}"/>
                </a:ext>
              </a:extLst>
            </p:cNvPr>
            <p:cNvSpPr/>
            <p:nvPr/>
          </p:nvSpPr>
          <p:spPr>
            <a:xfrm>
              <a:off x="2992387" y="6027967"/>
              <a:ext cx="7463121" cy="761357"/>
            </a:xfrm>
            <a:prstGeom prst="rightArrow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sz="2400" b="1" dirty="0">
                  <a:solidFill>
                    <a:schemeClr val="bg1"/>
                  </a:solidFill>
                </a:rPr>
                <a:t>esempi</a:t>
              </a:r>
            </a:p>
          </p:txBody>
        </p:sp>
        <p:sp>
          <p:nvSpPr>
            <p:cNvPr id="28" name="CasellaDiTesto 27">
              <a:extLst>
                <a:ext uri="{FF2B5EF4-FFF2-40B4-BE49-F238E27FC236}">
                  <a16:creationId xmlns:a16="http://schemas.microsoft.com/office/drawing/2014/main" id="{0B1AD2C2-40BE-F4A4-3353-9A9497309C75}"/>
                </a:ext>
              </a:extLst>
            </p:cNvPr>
            <p:cNvSpPr txBox="1"/>
            <p:nvPr/>
          </p:nvSpPr>
          <p:spPr>
            <a:xfrm rot="19318217">
              <a:off x="4141346" y="6176953"/>
              <a:ext cx="111601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200" b="1" dirty="0">
                  <a:solidFill>
                    <a:srgbClr val="4F4A47"/>
                  </a:solidFill>
                </a:rPr>
                <a:t>200.000</a:t>
              </a:r>
            </a:p>
          </p:txBody>
        </p:sp>
        <p:sp>
          <p:nvSpPr>
            <p:cNvPr id="29" name="CasellaDiTesto 28">
              <a:extLst>
                <a:ext uri="{FF2B5EF4-FFF2-40B4-BE49-F238E27FC236}">
                  <a16:creationId xmlns:a16="http://schemas.microsoft.com/office/drawing/2014/main" id="{85EB70B9-1890-F280-2494-82F2DBC14FFA}"/>
                </a:ext>
              </a:extLst>
            </p:cNvPr>
            <p:cNvSpPr txBox="1"/>
            <p:nvPr/>
          </p:nvSpPr>
          <p:spPr>
            <a:xfrm rot="19318217">
              <a:off x="6470234" y="6176953"/>
              <a:ext cx="111601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200" b="1" dirty="0">
                  <a:solidFill>
                    <a:srgbClr val="4F4A47"/>
                  </a:solidFill>
                </a:rPr>
                <a:t>400.000</a:t>
              </a:r>
            </a:p>
          </p:txBody>
        </p:sp>
        <p:sp>
          <p:nvSpPr>
            <p:cNvPr id="31" name="CasellaDiTesto 30">
              <a:extLst>
                <a:ext uri="{FF2B5EF4-FFF2-40B4-BE49-F238E27FC236}">
                  <a16:creationId xmlns:a16="http://schemas.microsoft.com/office/drawing/2014/main" id="{27E012FC-AFB0-C202-9189-37295B298F5C}"/>
                </a:ext>
              </a:extLst>
            </p:cNvPr>
            <p:cNvSpPr txBox="1"/>
            <p:nvPr/>
          </p:nvSpPr>
          <p:spPr>
            <a:xfrm rot="19318217">
              <a:off x="5316240" y="6176953"/>
              <a:ext cx="111601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200" b="1" dirty="0">
                  <a:solidFill>
                    <a:srgbClr val="4F4A47"/>
                  </a:solidFill>
                </a:rPr>
                <a:t>600.000</a:t>
              </a:r>
            </a:p>
          </p:txBody>
        </p:sp>
        <p:sp>
          <p:nvSpPr>
            <p:cNvPr id="34" name="CasellaDiTesto 33">
              <a:extLst>
                <a:ext uri="{FF2B5EF4-FFF2-40B4-BE49-F238E27FC236}">
                  <a16:creationId xmlns:a16="http://schemas.microsoft.com/office/drawing/2014/main" id="{9DE9896B-99D5-5120-1214-C30428711232}"/>
                </a:ext>
              </a:extLst>
            </p:cNvPr>
            <p:cNvSpPr txBox="1"/>
            <p:nvPr/>
          </p:nvSpPr>
          <p:spPr>
            <a:xfrm rot="19318217">
              <a:off x="7666030" y="6176953"/>
              <a:ext cx="111601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200" b="1" dirty="0">
                  <a:solidFill>
                    <a:srgbClr val="4F4A47"/>
                  </a:solidFill>
                </a:rPr>
                <a:t>800.000</a:t>
              </a:r>
            </a:p>
          </p:txBody>
        </p:sp>
        <p:sp>
          <p:nvSpPr>
            <p:cNvPr id="35" name="CasellaDiTesto 34">
              <a:extLst>
                <a:ext uri="{FF2B5EF4-FFF2-40B4-BE49-F238E27FC236}">
                  <a16:creationId xmlns:a16="http://schemas.microsoft.com/office/drawing/2014/main" id="{85E3D6C1-F5B7-90DF-AAA2-B7D5CAA8D99C}"/>
                </a:ext>
              </a:extLst>
            </p:cNvPr>
            <p:cNvSpPr txBox="1"/>
            <p:nvPr/>
          </p:nvSpPr>
          <p:spPr>
            <a:xfrm rot="19318217">
              <a:off x="8711159" y="6176953"/>
              <a:ext cx="133402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200" b="1" dirty="0">
                  <a:solidFill>
                    <a:srgbClr val="4F4A47"/>
                  </a:solidFill>
                </a:rPr>
                <a:t>1.000.000</a:t>
              </a:r>
            </a:p>
          </p:txBody>
        </p:sp>
      </p:grpSp>
      <p:sp>
        <p:nvSpPr>
          <p:cNvPr id="37" name="Ovale 36">
            <a:extLst>
              <a:ext uri="{FF2B5EF4-FFF2-40B4-BE49-F238E27FC236}">
                <a16:creationId xmlns:a16="http://schemas.microsoft.com/office/drawing/2014/main" id="{47F1CF1E-AF10-3DA7-D988-E735B917DC30}"/>
              </a:ext>
            </a:extLst>
          </p:cNvPr>
          <p:cNvSpPr/>
          <p:nvPr/>
        </p:nvSpPr>
        <p:spPr>
          <a:xfrm>
            <a:off x="1360732" y="2213398"/>
            <a:ext cx="276982" cy="276982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cxnSp>
        <p:nvCxnSpPr>
          <p:cNvPr id="38" name="Connettore diritto 37">
            <a:extLst>
              <a:ext uri="{FF2B5EF4-FFF2-40B4-BE49-F238E27FC236}">
                <a16:creationId xmlns:a16="http://schemas.microsoft.com/office/drawing/2014/main" id="{A8EC019F-E559-912C-EE3D-81F2707CFED4}"/>
              </a:ext>
            </a:extLst>
          </p:cNvPr>
          <p:cNvCxnSpPr>
            <a:cxnSpLocks/>
          </p:cNvCxnSpPr>
          <p:nvPr/>
        </p:nvCxnSpPr>
        <p:spPr>
          <a:xfrm flipH="1">
            <a:off x="1496274" y="2490380"/>
            <a:ext cx="993" cy="3388507"/>
          </a:xfrm>
          <a:prstGeom prst="line">
            <a:avLst/>
          </a:prstGeom>
          <a:ln w="28575"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e 5">
            <a:extLst>
              <a:ext uri="{FF2B5EF4-FFF2-40B4-BE49-F238E27FC236}">
                <a16:creationId xmlns:a16="http://schemas.microsoft.com/office/drawing/2014/main" id="{10BA98F4-5D40-5E47-7A1F-93731FB3EE61}"/>
              </a:ext>
            </a:extLst>
          </p:cNvPr>
          <p:cNvSpPr/>
          <p:nvPr/>
        </p:nvSpPr>
        <p:spPr>
          <a:xfrm>
            <a:off x="2483076" y="3718737"/>
            <a:ext cx="276982" cy="276982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C26B3D37-3CEF-CF5F-E283-564E63BF8374}"/>
              </a:ext>
            </a:extLst>
          </p:cNvPr>
          <p:cNvCxnSpPr>
            <a:cxnSpLocks/>
          </p:cNvCxnSpPr>
          <p:nvPr/>
        </p:nvCxnSpPr>
        <p:spPr>
          <a:xfrm flipH="1">
            <a:off x="2622560" y="3988010"/>
            <a:ext cx="1" cy="1880258"/>
          </a:xfrm>
          <a:prstGeom prst="line">
            <a:avLst/>
          </a:prstGeom>
          <a:ln w="28575"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C85F289A-BE49-596E-35BA-6D5E8E1CE721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1348165" y="3857228"/>
            <a:ext cx="1134911" cy="0"/>
          </a:xfrm>
          <a:prstGeom prst="line">
            <a:avLst/>
          </a:prstGeom>
          <a:ln w="28575"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e 18">
            <a:extLst>
              <a:ext uri="{FF2B5EF4-FFF2-40B4-BE49-F238E27FC236}">
                <a16:creationId xmlns:a16="http://schemas.microsoft.com/office/drawing/2014/main" id="{5F4EB63A-3034-2FBE-EA3E-03E98194678C}"/>
              </a:ext>
            </a:extLst>
          </p:cNvPr>
          <p:cNvSpPr/>
          <p:nvPr/>
        </p:nvSpPr>
        <p:spPr>
          <a:xfrm>
            <a:off x="7172614" y="5418252"/>
            <a:ext cx="276982" cy="276982"/>
          </a:xfrm>
          <a:prstGeom prst="ellipse">
            <a:avLst/>
          </a:prstGeom>
          <a:solidFill>
            <a:schemeClr val="accent1"/>
          </a:solidFill>
          <a:ln>
            <a:solidFill>
              <a:srgbClr val="156082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cxnSp>
        <p:nvCxnSpPr>
          <p:cNvPr id="23" name="Connettore diritto 22">
            <a:extLst>
              <a:ext uri="{FF2B5EF4-FFF2-40B4-BE49-F238E27FC236}">
                <a16:creationId xmlns:a16="http://schemas.microsoft.com/office/drawing/2014/main" id="{FCFA21D1-5F0F-5269-0C78-95BB8A18A6F7}"/>
              </a:ext>
            </a:extLst>
          </p:cNvPr>
          <p:cNvCxnSpPr>
            <a:cxnSpLocks/>
          </p:cNvCxnSpPr>
          <p:nvPr/>
        </p:nvCxnSpPr>
        <p:spPr>
          <a:xfrm>
            <a:off x="7326459" y="5556743"/>
            <a:ext cx="1" cy="311525"/>
          </a:xfrm>
          <a:prstGeom prst="line">
            <a:avLst/>
          </a:prstGeom>
          <a:ln w="28575">
            <a:solidFill>
              <a:srgbClr val="15608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diritto 24">
            <a:extLst>
              <a:ext uri="{FF2B5EF4-FFF2-40B4-BE49-F238E27FC236}">
                <a16:creationId xmlns:a16="http://schemas.microsoft.com/office/drawing/2014/main" id="{92B11C65-70E1-310E-54B2-21D0445A744C}"/>
              </a:ext>
            </a:extLst>
          </p:cNvPr>
          <p:cNvCxnSpPr>
            <a:cxnSpLocks/>
          </p:cNvCxnSpPr>
          <p:nvPr/>
        </p:nvCxnSpPr>
        <p:spPr>
          <a:xfrm flipH="1">
            <a:off x="1332567" y="5571727"/>
            <a:ext cx="5978539" cy="0"/>
          </a:xfrm>
          <a:prstGeom prst="line">
            <a:avLst/>
          </a:prstGeom>
          <a:ln w="28575">
            <a:solidFill>
              <a:srgbClr val="15608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Fumetto: rettangolo 25">
                <a:extLst>
                  <a:ext uri="{FF2B5EF4-FFF2-40B4-BE49-F238E27FC236}">
                    <a16:creationId xmlns:a16="http://schemas.microsoft.com/office/drawing/2014/main" id="{4F4500CE-76CD-CFF7-696E-76F6860F05E1}"/>
                  </a:ext>
                </a:extLst>
              </p:cNvPr>
              <p:cNvSpPr/>
              <p:nvPr/>
            </p:nvSpPr>
            <p:spPr>
              <a:xfrm>
                <a:off x="3157654" y="1696834"/>
                <a:ext cx="4014960" cy="2245499"/>
              </a:xfrm>
              <a:prstGeom prst="wedgeRectCallout">
                <a:avLst>
                  <a:gd name="adj1" fmla="val 49651"/>
                  <a:gd name="adj2" fmla="val 11442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0" rIns="180000" rtlCol="0" anchor="ctr"/>
              <a:lstStyle/>
              <a:p>
                <a:r>
                  <a:rPr lang="it-IT" sz="2800" dirty="0">
                    <a:latin typeface="Abadi ExtraLight" panose="020B0204020104020204" pitchFamily="34" charset="0"/>
                  </a:rPr>
                  <a:t>Dopo 1.000.000 di esempi, l’IA «pensa» che siano positivi i numeri maggiori o uguali a</a:t>
                </a:r>
                <a:endParaRPr lang="it-IT" sz="2800" i="1" dirty="0">
                  <a:latin typeface="Abadi ExtraLight" panose="020B0204020104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it-IT" sz="2800" i="1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it-IT" sz="2800" i="1">
                          <a:latin typeface="Cambria Math" panose="02040503050406030204" pitchFamily="18" charset="0"/>
                        </a:rPr>
                        <m:t>=0,0002</m:t>
                      </m:r>
                    </m:oMath>
                  </m:oMathPara>
                </a14:m>
                <a:endParaRPr lang="it-IT" sz="2800" dirty="0">
                  <a:latin typeface="Abadi ExtraLight" panose="020B0204020104020204" pitchFamily="34" charset="0"/>
                </a:endParaRPr>
              </a:p>
            </p:txBody>
          </p:sp>
        </mc:Choice>
        <mc:Fallback xmlns="">
          <p:sp>
            <p:nvSpPr>
              <p:cNvPr id="26" name="Fumetto: rettangolo 25">
                <a:extLst>
                  <a:ext uri="{FF2B5EF4-FFF2-40B4-BE49-F238E27FC236}">
                    <a16:creationId xmlns:a16="http://schemas.microsoft.com/office/drawing/2014/main" id="{4F4500CE-76CD-CFF7-696E-76F6860F05E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7654" y="1696834"/>
                <a:ext cx="4014960" cy="2245499"/>
              </a:xfrm>
              <a:prstGeom prst="wedgeRectCallout">
                <a:avLst>
                  <a:gd name="adj1" fmla="val 49651"/>
                  <a:gd name="adj2" fmla="val 114420"/>
                </a:avLst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ttangolo 26">
            <a:extLst>
              <a:ext uri="{FF2B5EF4-FFF2-40B4-BE49-F238E27FC236}">
                <a16:creationId xmlns:a16="http://schemas.microsoft.com/office/drawing/2014/main" id="{BC6BB4DE-6A93-B6FB-37C0-07108C9C62F4}"/>
              </a:ext>
            </a:extLst>
          </p:cNvPr>
          <p:cNvSpPr/>
          <p:nvPr/>
        </p:nvSpPr>
        <p:spPr>
          <a:xfrm>
            <a:off x="8151162" y="3908074"/>
            <a:ext cx="3700036" cy="28232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600" dirty="0">
                <a:latin typeface="Abadi ExtraLight" panose="020B0204020104020204" pitchFamily="34" charset="0"/>
              </a:rPr>
              <a:t>Punti chiave: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600" dirty="0">
                <a:latin typeface="Abadi ExtraLight" panose="020B0204020104020204" pitchFamily="34" charset="0"/>
              </a:rPr>
              <a:t>Grande quantità di calcoli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600" dirty="0">
                <a:latin typeface="Abadi ExtraLight" panose="020B0204020104020204" pitchFamily="34" charset="0"/>
              </a:rPr>
              <a:t>La quantità e qualità dei dati sono critiche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600" dirty="0">
                <a:latin typeface="Abadi ExtraLight" panose="020B0204020104020204" pitchFamily="34" charset="0"/>
              </a:rPr>
              <a:t>L’errore è piccolo ma non nullo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EBE7BD8-C337-141E-E13F-7B8F71FAD8C2}"/>
              </a:ext>
            </a:extLst>
          </p:cNvPr>
          <p:cNvSpPr txBox="1"/>
          <p:nvPr/>
        </p:nvSpPr>
        <p:spPr>
          <a:xfrm>
            <a:off x="8243605" y="1153895"/>
            <a:ext cx="368212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4000" u="sng" dirty="0">
                <a:solidFill>
                  <a:schemeClr val="accent1"/>
                </a:solidFill>
                <a:latin typeface="Abadi ExtraLight" panose="020B0204020104020204" pitchFamily="34" charset="0"/>
              </a:rPr>
              <a:t>Insegnare</a:t>
            </a:r>
            <a:r>
              <a:rPr lang="it-IT" sz="3200" dirty="0">
                <a:solidFill>
                  <a:schemeClr val="accent1"/>
                </a:solidFill>
                <a:latin typeface="Abadi ExtraLight" panose="020B0204020104020204" pitchFamily="34" charset="0"/>
              </a:rPr>
              <a:t> a un «sistema di IA» a distinguere numeri positivi da numeri negativi</a:t>
            </a:r>
          </a:p>
        </p:txBody>
      </p:sp>
      <p:pic>
        <p:nvPicPr>
          <p:cNvPr id="3" name="Elemento grafico 2" descr="Abaco con riempimento a tinta unita">
            <a:extLst>
              <a:ext uri="{FF2B5EF4-FFF2-40B4-BE49-F238E27FC236}">
                <a16:creationId xmlns:a16="http://schemas.microsoft.com/office/drawing/2014/main" id="{6043CB58-A36E-9DBD-A057-077AC337AD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30612" y="646804"/>
            <a:ext cx="914400" cy="914400"/>
          </a:xfrm>
          <a:prstGeom prst="rect">
            <a:avLst/>
          </a:prstGeom>
        </p:spPr>
      </p:pic>
      <p:grpSp>
        <p:nvGrpSpPr>
          <p:cNvPr id="5" name="Gruppo 4">
            <a:extLst>
              <a:ext uri="{FF2B5EF4-FFF2-40B4-BE49-F238E27FC236}">
                <a16:creationId xmlns:a16="http://schemas.microsoft.com/office/drawing/2014/main" id="{ADD2A03E-FCDA-56AF-F6B3-3F97D2FB9CBD}"/>
              </a:ext>
            </a:extLst>
          </p:cNvPr>
          <p:cNvGrpSpPr/>
          <p:nvPr/>
        </p:nvGrpSpPr>
        <p:grpSpPr>
          <a:xfrm>
            <a:off x="2845523" y="639815"/>
            <a:ext cx="914400" cy="921389"/>
            <a:chOff x="8796893" y="7059434"/>
            <a:chExt cx="1417372" cy="1428206"/>
          </a:xfrm>
          <a:solidFill>
            <a:srgbClr val="156082"/>
          </a:solidFill>
        </p:grpSpPr>
        <p:pic>
          <p:nvPicPr>
            <p:cNvPr id="30" name="Elemento grafico 29" descr="Diagramma di rete con riempimento a tinta unita">
              <a:extLst>
                <a:ext uri="{FF2B5EF4-FFF2-40B4-BE49-F238E27FC236}">
                  <a16:creationId xmlns:a16="http://schemas.microsoft.com/office/drawing/2014/main" id="{36C421D6-0844-84C5-375D-3156EB7B7B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799120" y="7059434"/>
              <a:ext cx="914400" cy="914400"/>
            </a:xfrm>
            <a:prstGeom prst="rect">
              <a:avLst/>
            </a:prstGeom>
          </p:spPr>
        </p:pic>
        <p:pic>
          <p:nvPicPr>
            <p:cNvPr id="32" name="Elemento grafico 31" descr="Diagramma di rete con riempimento a tinta unita">
              <a:extLst>
                <a:ext uri="{FF2B5EF4-FFF2-40B4-BE49-F238E27FC236}">
                  <a16:creationId xmlns:a16="http://schemas.microsoft.com/office/drawing/2014/main" id="{AD3852FE-AEB4-2BCA-EFE6-844E24DD2B2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299865" y="7316337"/>
              <a:ext cx="914400" cy="914400"/>
            </a:xfrm>
            <a:prstGeom prst="rect">
              <a:avLst/>
            </a:prstGeom>
          </p:spPr>
        </p:pic>
        <p:pic>
          <p:nvPicPr>
            <p:cNvPr id="33" name="Elemento grafico 32" descr="Diagramma di rete con riempimento a tinta unita">
              <a:extLst>
                <a:ext uri="{FF2B5EF4-FFF2-40B4-BE49-F238E27FC236}">
                  <a16:creationId xmlns:a16="http://schemas.microsoft.com/office/drawing/2014/main" id="{3C7532CB-9A18-2F5A-8C6D-C27F9E0ECD6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796893" y="7573240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508388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775DC0-3C37-1CCB-8F63-D859E54B13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0CB3B27-AD17-ECB8-0853-F25FD5075CFF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>
            <a:normAutofit/>
          </a:bodyPr>
          <a:lstStyle/>
          <a:p>
            <a:r>
              <a:rPr lang="it-IT" sz="4800" dirty="0">
                <a:solidFill>
                  <a:schemeClr val="accent1"/>
                </a:solidFill>
              </a:rPr>
              <a:t>       vs</a:t>
            </a:r>
            <a:endParaRPr lang="it-IT" sz="4800" b="1" dirty="0">
              <a:solidFill>
                <a:schemeClr val="accent1"/>
              </a:solidFill>
            </a:endParaRPr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3D83A0D9-6C36-4208-5F0A-3D65D3474C7D}"/>
              </a:ext>
            </a:extLst>
          </p:cNvPr>
          <p:cNvSpPr/>
          <p:nvPr/>
        </p:nvSpPr>
        <p:spPr>
          <a:xfrm>
            <a:off x="279647" y="3908074"/>
            <a:ext cx="11571551" cy="28232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600" b="1" dirty="0">
                <a:latin typeface="Abadi ExtraLight" panose="020B0204020104020204" pitchFamily="34" charset="0"/>
              </a:rPr>
              <a:t>Grande quantità di calcoli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600" b="1" dirty="0">
                <a:latin typeface="Abadi ExtraLight" panose="020B0204020104020204" pitchFamily="34" charset="0"/>
              </a:rPr>
              <a:t>La quantità e qualità dei dati sono critiche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600" b="1" dirty="0">
                <a:latin typeface="Abadi ExtraLight" panose="020B0204020104020204" pitchFamily="34" charset="0"/>
              </a:rPr>
              <a:t>L’errore è piccolo ma non nullo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600" b="1" dirty="0">
              <a:latin typeface="Abadi ExtraLight" panose="020B02040201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600" b="1" dirty="0">
                <a:latin typeface="Abadi ExtraLight" panose="020B0204020104020204" pitchFamily="34" charset="0"/>
              </a:rPr>
              <a:t>La stessa macchina e lo stesso algoritmo di apprendimento permettono di imparare altri concetti, e.g., «numero piccolo» (&lt;100) vs «numero grande» (</a:t>
            </a:r>
            <a:r>
              <a:rPr lang="it-IT" sz="2600" b="1" dirty="0">
                <a:latin typeface="Aptos" panose="020B0004020202020204" pitchFamily="34" charset="0"/>
              </a:rPr>
              <a:t>≥</a:t>
            </a:r>
            <a:r>
              <a:rPr lang="it-IT" sz="2600" b="1" dirty="0">
                <a:latin typeface="Abadi ExtraLight" panose="020B0204020104020204" pitchFamily="34" charset="0"/>
              </a:rPr>
              <a:t>100)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206E194A-D0EF-D644-0AFF-4AA3B3FF1AFE}"/>
              </a:ext>
            </a:extLst>
          </p:cNvPr>
          <p:cNvSpPr txBox="1"/>
          <p:nvPr/>
        </p:nvSpPr>
        <p:spPr>
          <a:xfrm>
            <a:off x="8243605" y="1153895"/>
            <a:ext cx="368212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4000" u="sng" dirty="0">
                <a:solidFill>
                  <a:schemeClr val="accent1"/>
                </a:solidFill>
                <a:latin typeface="Abadi ExtraLight" panose="020B0204020104020204" pitchFamily="34" charset="0"/>
              </a:rPr>
              <a:t>Insegnare</a:t>
            </a:r>
            <a:r>
              <a:rPr lang="it-IT" sz="3200" dirty="0">
                <a:solidFill>
                  <a:schemeClr val="accent1"/>
                </a:solidFill>
                <a:latin typeface="Abadi ExtraLight" panose="020B0204020104020204" pitchFamily="34" charset="0"/>
              </a:rPr>
              <a:t> a un «sistema di IA» a distinguere numeri positivi da numeri negativi</a:t>
            </a:r>
          </a:p>
        </p:txBody>
      </p:sp>
      <p:pic>
        <p:nvPicPr>
          <p:cNvPr id="3" name="Elemento grafico 2" descr="Abaco con riempimento a tinta unita">
            <a:extLst>
              <a:ext uri="{FF2B5EF4-FFF2-40B4-BE49-F238E27FC236}">
                <a16:creationId xmlns:a16="http://schemas.microsoft.com/office/drawing/2014/main" id="{2985F78A-1A32-9D99-8192-D4BCF3BEF7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0612" y="646804"/>
            <a:ext cx="914400" cy="914400"/>
          </a:xfrm>
          <a:prstGeom prst="rect">
            <a:avLst/>
          </a:prstGeom>
        </p:spPr>
      </p:pic>
      <p:grpSp>
        <p:nvGrpSpPr>
          <p:cNvPr id="5" name="Gruppo 4">
            <a:extLst>
              <a:ext uri="{FF2B5EF4-FFF2-40B4-BE49-F238E27FC236}">
                <a16:creationId xmlns:a16="http://schemas.microsoft.com/office/drawing/2014/main" id="{80C14098-6B27-05D6-79D8-2EBCF3585F30}"/>
              </a:ext>
            </a:extLst>
          </p:cNvPr>
          <p:cNvGrpSpPr/>
          <p:nvPr/>
        </p:nvGrpSpPr>
        <p:grpSpPr>
          <a:xfrm>
            <a:off x="2845523" y="639815"/>
            <a:ext cx="914400" cy="921389"/>
            <a:chOff x="8796893" y="7059434"/>
            <a:chExt cx="1417372" cy="1428206"/>
          </a:xfrm>
          <a:solidFill>
            <a:srgbClr val="156082"/>
          </a:solidFill>
        </p:grpSpPr>
        <p:pic>
          <p:nvPicPr>
            <p:cNvPr id="30" name="Elemento grafico 29" descr="Diagramma di rete con riempimento a tinta unita">
              <a:extLst>
                <a:ext uri="{FF2B5EF4-FFF2-40B4-BE49-F238E27FC236}">
                  <a16:creationId xmlns:a16="http://schemas.microsoft.com/office/drawing/2014/main" id="{A0229E76-67D2-CFF4-74B4-7F2970C16D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799120" y="7059434"/>
              <a:ext cx="914400" cy="914400"/>
            </a:xfrm>
            <a:prstGeom prst="rect">
              <a:avLst/>
            </a:prstGeom>
          </p:spPr>
        </p:pic>
        <p:pic>
          <p:nvPicPr>
            <p:cNvPr id="32" name="Elemento grafico 31" descr="Diagramma di rete con riempimento a tinta unita">
              <a:extLst>
                <a:ext uri="{FF2B5EF4-FFF2-40B4-BE49-F238E27FC236}">
                  <a16:creationId xmlns:a16="http://schemas.microsoft.com/office/drawing/2014/main" id="{DA988304-674A-E298-8D80-6A93C48E31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299865" y="7316337"/>
              <a:ext cx="914400" cy="914400"/>
            </a:xfrm>
            <a:prstGeom prst="rect">
              <a:avLst/>
            </a:prstGeom>
          </p:spPr>
        </p:pic>
        <p:pic>
          <p:nvPicPr>
            <p:cNvPr id="33" name="Elemento grafico 32" descr="Diagramma di rete con riempimento a tinta unita">
              <a:extLst>
                <a:ext uri="{FF2B5EF4-FFF2-40B4-BE49-F238E27FC236}">
                  <a16:creationId xmlns:a16="http://schemas.microsoft.com/office/drawing/2014/main" id="{892C5A17-FC5E-B04F-1F9E-1184D168FB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796893" y="7573240"/>
              <a:ext cx="914400" cy="914400"/>
            </a:xfrm>
            <a:prstGeom prst="rect">
              <a:avLst/>
            </a:prstGeom>
          </p:spPr>
        </p:pic>
      </p:grpSp>
      <p:pic>
        <p:nvPicPr>
          <p:cNvPr id="39" name="Immagine 38">
            <a:extLst>
              <a:ext uri="{FF2B5EF4-FFF2-40B4-BE49-F238E27FC236}">
                <a16:creationId xmlns:a16="http://schemas.microsoft.com/office/drawing/2014/main" id="{C03BE86E-6522-B602-8F9C-20112D30FC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97498" y="711376"/>
            <a:ext cx="4735848" cy="3196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9188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4E1188-FD01-D905-C1DF-277A005FB7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6F4E05-8A2B-55B4-66AB-D1512BD5C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Algoritmi e dati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07C1601-B514-4B07-989F-D853F4A2CF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150" y="1556762"/>
            <a:ext cx="10515600" cy="4351338"/>
          </a:xfrm>
        </p:spPr>
        <p:txBody>
          <a:bodyPr/>
          <a:lstStyle/>
          <a:p>
            <a:r>
              <a:rPr lang="it-IT" dirty="0" err="1"/>
              <a:t>Embedding</a:t>
            </a:r>
            <a:endParaRPr lang="it-IT" dirty="0"/>
          </a:p>
        </p:txBody>
      </p:sp>
      <p:grpSp>
        <p:nvGrpSpPr>
          <p:cNvPr id="46" name="Gruppo 45">
            <a:extLst>
              <a:ext uri="{FF2B5EF4-FFF2-40B4-BE49-F238E27FC236}">
                <a16:creationId xmlns:a16="http://schemas.microsoft.com/office/drawing/2014/main" id="{4F184EB1-D084-0E4D-A249-8799FC281139}"/>
              </a:ext>
            </a:extLst>
          </p:cNvPr>
          <p:cNvGrpSpPr/>
          <p:nvPr/>
        </p:nvGrpSpPr>
        <p:grpSpPr>
          <a:xfrm>
            <a:off x="10854577" y="440038"/>
            <a:ext cx="759972" cy="810133"/>
            <a:chOff x="9354848" y="4819415"/>
            <a:chExt cx="748666" cy="798081"/>
          </a:xfrm>
        </p:grpSpPr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831C3488-7E24-C657-3952-6CC514F9091F}"/>
                </a:ext>
              </a:extLst>
            </p:cNvPr>
            <p:cNvSpPr txBox="1"/>
            <p:nvPr/>
          </p:nvSpPr>
          <p:spPr>
            <a:xfrm>
              <a:off x="9662141" y="4819415"/>
              <a:ext cx="2808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b="1" dirty="0">
                  <a:solidFill>
                    <a:srgbClr val="156082"/>
                  </a:solidFill>
                </a:rPr>
                <a:t>A</a:t>
              </a:r>
            </a:p>
          </p:txBody>
        </p:sp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753198D3-BF5A-2E6B-2DCA-099DF3ECCD71}"/>
                </a:ext>
              </a:extLst>
            </p:cNvPr>
            <p:cNvSpPr txBox="1"/>
            <p:nvPr/>
          </p:nvSpPr>
          <p:spPr>
            <a:xfrm>
              <a:off x="9798474" y="4869536"/>
              <a:ext cx="27764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b="1" dirty="0">
                  <a:solidFill>
                    <a:srgbClr val="156082"/>
                  </a:solidFill>
                </a:rPr>
                <a:t>B</a:t>
              </a:r>
            </a:p>
          </p:txBody>
        </p:sp>
        <p:pic>
          <p:nvPicPr>
            <p:cNvPr id="13" name="Elemento grafico 12" descr="Binario con riempimento a tinta unita">
              <a:extLst>
                <a:ext uri="{FF2B5EF4-FFF2-40B4-BE49-F238E27FC236}">
                  <a16:creationId xmlns:a16="http://schemas.microsoft.com/office/drawing/2014/main" id="{D2FB8790-F86A-7697-B58C-699642ECFC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354848" y="5188871"/>
              <a:ext cx="428625" cy="428625"/>
            </a:xfrm>
            <a:prstGeom prst="rect">
              <a:avLst/>
            </a:prstGeom>
          </p:spPr>
        </p:pic>
        <p:sp>
          <p:nvSpPr>
            <p:cNvPr id="42" name="Figura a mano libera: forma 41">
              <a:extLst>
                <a:ext uri="{FF2B5EF4-FFF2-40B4-BE49-F238E27FC236}">
                  <a16:creationId xmlns:a16="http://schemas.microsoft.com/office/drawing/2014/main" id="{A59CAA9B-25FC-CF1B-A978-C882087F846E}"/>
                </a:ext>
              </a:extLst>
            </p:cNvPr>
            <p:cNvSpPr/>
            <p:nvPr/>
          </p:nvSpPr>
          <p:spPr>
            <a:xfrm>
              <a:off x="9607262" y="4819415"/>
              <a:ext cx="496252" cy="320992"/>
            </a:xfrm>
            <a:custGeom>
              <a:avLst/>
              <a:gdLst>
                <a:gd name="csX0" fmla="*/ 422910 w 496252"/>
                <a:gd name="csY0" fmla="*/ 124777 h 320992"/>
                <a:gd name="csX1" fmla="*/ 328613 w 496252"/>
                <a:gd name="csY1" fmla="*/ 45720 h 320992"/>
                <a:gd name="csX2" fmla="*/ 313373 w 496252"/>
                <a:gd name="csY2" fmla="*/ 46672 h 320992"/>
                <a:gd name="csX3" fmla="*/ 215265 w 496252"/>
                <a:gd name="csY3" fmla="*/ 0 h 320992"/>
                <a:gd name="csX4" fmla="*/ 93345 w 496252"/>
                <a:gd name="csY4" fmla="*/ 92393 h 320992"/>
                <a:gd name="csX5" fmla="*/ 0 w 496252"/>
                <a:gd name="csY5" fmla="*/ 205740 h 320992"/>
                <a:gd name="csX6" fmla="*/ 114300 w 496252"/>
                <a:gd name="csY6" fmla="*/ 320993 h 320992"/>
                <a:gd name="csX7" fmla="*/ 114300 w 496252"/>
                <a:gd name="csY7" fmla="*/ 320993 h 320992"/>
                <a:gd name="csX8" fmla="*/ 400050 w 496252"/>
                <a:gd name="csY8" fmla="*/ 320993 h 320992"/>
                <a:gd name="csX9" fmla="*/ 496253 w 496252"/>
                <a:gd name="csY9" fmla="*/ 220980 h 320992"/>
                <a:gd name="csX10" fmla="*/ 422910 w 496252"/>
                <a:gd name="csY10" fmla="*/ 124777 h 320992"/>
                <a:gd name="csX11" fmla="*/ 394335 w 496252"/>
                <a:gd name="csY11" fmla="*/ 263843 h 320992"/>
                <a:gd name="csX12" fmla="*/ 112395 w 496252"/>
                <a:gd name="csY12" fmla="*/ 263843 h 320992"/>
                <a:gd name="csX13" fmla="*/ 61913 w 496252"/>
                <a:gd name="csY13" fmla="*/ 230505 h 320992"/>
                <a:gd name="csX14" fmla="*/ 68580 w 496252"/>
                <a:gd name="csY14" fmla="*/ 169545 h 320992"/>
                <a:gd name="csX15" fmla="*/ 115252 w 496252"/>
                <a:gd name="csY15" fmla="*/ 145733 h 320992"/>
                <a:gd name="csX16" fmla="*/ 124777 w 496252"/>
                <a:gd name="csY16" fmla="*/ 146685 h 320992"/>
                <a:gd name="csX17" fmla="*/ 141923 w 496252"/>
                <a:gd name="csY17" fmla="*/ 149543 h 320992"/>
                <a:gd name="csX18" fmla="*/ 141923 w 496252"/>
                <a:gd name="csY18" fmla="*/ 130493 h 320992"/>
                <a:gd name="csX19" fmla="*/ 198120 w 496252"/>
                <a:gd name="csY19" fmla="*/ 59055 h 320992"/>
                <a:gd name="csX20" fmla="*/ 215265 w 496252"/>
                <a:gd name="csY20" fmla="*/ 57150 h 320992"/>
                <a:gd name="csX21" fmla="*/ 215265 w 496252"/>
                <a:gd name="csY21" fmla="*/ 57150 h 320992"/>
                <a:gd name="csX22" fmla="*/ 215265 w 496252"/>
                <a:gd name="csY22" fmla="*/ 57150 h 320992"/>
                <a:gd name="csX23" fmla="*/ 215265 w 496252"/>
                <a:gd name="csY23" fmla="*/ 57150 h 320992"/>
                <a:gd name="csX24" fmla="*/ 280035 w 496252"/>
                <a:gd name="csY24" fmla="*/ 97155 h 320992"/>
                <a:gd name="csX25" fmla="*/ 285750 w 496252"/>
                <a:gd name="csY25" fmla="*/ 108585 h 320992"/>
                <a:gd name="csX26" fmla="*/ 298133 w 496252"/>
                <a:gd name="csY26" fmla="*/ 103823 h 320992"/>
                <a:gd name="csX27" fmla="*/ 317183 w 496252"/>
                <a:gd name="csY27" fmla="*/ 100965 h 320992"/>
                <a:gd name="csX28" fmla="*/ 351473 w 496252"/>
                <a:gd name="csY28" fmla="*/ 111443 h 320992"/>
                <a:gd name="csX29" fmla="*/ 376238 w 496252"/>
                <a:gd name="csY29" fmla="*/ 160020 h 320992"/>
                <a:gd name="csX30" fmla="*/ 376238 w 496252"/>
                <a:gd name="csY30" fmla="*/ 175260 h 320992"/>
                <a:gd name="csX31" fmla="*/ 395288 w 496252"/>
                <a:gd name="csY31" fmla="*/ 175260 h 320992"/>
                <a:gd name="csX32" fmla="*/ 440055 w 496252"/>
                <a:gd name="csY32" fmla="*/ 220028 h 320992"/>
                <a:gd name="csX33" fmla="*/ 394335 w 496252"/>
                <a:gd name="csY33" fmla="*/ 263843 h 32099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</a:cxnLst>
              <a:rect l="l" t="t" r="r" b="b"/>
              <a:pathLst>
                <a:path w="496252" h="320992">
                  <a:moveTo>
                    <a:pt x="422910" y="124777"/>
                  </a:moveTo>
                  <a:cubicBezTo>
                    <a:pt x="415290" y="80010"/>
                    <a:pt x="375285" y="45720"/>
                    <a:pt x="328613" y="45720"/>
                  </a:cubicBezTo>
                  <a:cubicBezTo>
                    <a:pt x="323850" y="45720"/>
                    <a:pt x="318135" y="46672"/>
                    <a:pt x="313373" y="46672"/>
                  </a:cubicBezTo>
                  <a:cubicBezTo>
                    <a:pt x="290513" y="18097"/>
                    <a:pt x="255270" y="0"/>
                    <a:pt x="215265" y="0"/>
                  </a:cubicBezTo>
                  <a:cubicBezTo>
                    <a:pt x="157163" y="0"/>
                    <a:pt x="108585" y="39052"/>
                    <a:pt x="93345" y="92393"/>
                  </a:cubicBezTo>
                  <a:cubicBezTo>
                    <a:pt x="40005" y="102870"/>
                    <a:pt x="0" y="149543"/>
                    <a:pt x="0" y="205740"/>
                  </a:cubicBezTo>
                  <a:cubicBezTo>
                    <a:pt x="0" y="269557"/>
                    <a:pt x="51435" y="320993"/>
                    <a:pt x="114300" y="320993"/>
                  </a:cubicBezTo>
                  <a:lnTo>
                    <a:pt x="114300" y="320993"/>
                  </a:lnTo>
                  <a:cubicBezTo>
                    <a:pt x="114300" y="320993"/>
                    <a:pt x="396240" y="320993"/>
                    <a:pt x="400050" y="320993"/>
                  </a:cubicBezTo>
                  <a:cubicBezTo>
                    <a:pt x="455295" y="320993"/>
                    <a:pt x="496253" y="276225"/>
                    <a:pt x="496253" y="220980"/>
                  </a:cubicBezTo>
                  <a:cubicBezTo>
                    <a:pt x="496253" y="175260"/>
                    <a:pt x="464820" y="137160"/>
                    <a:pt x="422910" y="124777"/>
                  </a:cubicBezTo>
                  <a:close/>
                  <a:moveTo>
                    <a:pt x="394335" y="263843"/>
                  </a:moveTo>
                  <a:lnTo>
                    <a:pt x="112395" y="263843"/>
                  </a:lnTo>
                  <a:cubicBezTo>
                    <a:pt x="90488" y="261937"/>
                    <a:pt x="71438" y="249555"/>
                    <a:pt x="61913" y="230505"/>
                  </a:cubicBezTo>
                  <a:cubicBezTo>
                    <a:pt x="53340" y="210503"/>
                    <a:pt x="55245" y="187643"/>
                    <a:pt x="68580" y="169545"/>
                  </a:cubicBezTo>
                  <a:cubicBezTo>
                    <a:pt x="80010" y="154305"/>
                    <a:pt x="97155" y="145733"/>
                    <a:pt x="115252" y="145733"/>
                  </a:cubicBezTo>
                  <a:cubicBezTo>
                    <a:pt x="118110" y="145733"/>
                    <a:pt x="121920" y="145733"/>
                    <a:pt x="124777" y="146685"/>
                  </a:cubicBezTo>
                  <a:lnTo>
                    <a:pt x="141923" y="149543"/>
                  </a:lnTo>
                  <a:lnTo>
                    <a:pt x="141923" y="130493"/>
                  </a:lnTo>
                  <a:cubicBezTo>
                    <a:pt x="141923" y="96202"/>
                    <a:pt x="164783" y="66675"/>
                    <a:pt x="198120" y="59055"/>
                  </a:cubicBezTo>
                  <a:cubicBezTo>
                    <a:pt x="203835" y="58102"/>
                    <a:pt x="209550" y="57150"/>
                    <a:pt x="215265" y="57150"/>
                  </a:cubicBezTo>
                  <a:cubicBezTo>
                    <a:pt x="215265" y="57150"/>
                    <a:pt x="215265" y="57150"/>
                    <a:pt x="215265" y="57150"/>
                  </a:cubicBezTo>
                  <a:lnTo>
                    <a:pt x="215265" y="57150"/>
                  </a:lnTo>
                  <a:cubicBezTo>
                    <a:pt x="215265" y="57150"/>
                    <a:pt x="215265" y="57150"/>
                    <a:pt x="215265" y="57150"/>
                  </a:cubicBezTo>
                  <a:cubicBezTo>
                    <a:pt x="242888" y="57150"/>
                    <a:pt x="267653" y="72390"/>
                    <a:pt x="280035" y="97155"/>
                  </a:cubicBezTo>
                  <a:lnTo>
                    <a:pt x="285750" y="108585"/>
                  </a:lnTo>
                  <a:lnTo>
                    <a:pt x="298133" y="103823"/>
                  </a:lnTo>
                  <a:cubicBezTo>
                    <a:pt x="303848" y="101918"/>
                    <a:pt x="310515" y="100965"/>
                    <a:pt x="317183" y="100965"/>
                  </a:cubicBezTo>
                  <a:cubicBezTo>
                    <a:pt x="329565" y="100965"/>
                    <a:pt x="340995" y="104775"/>
                    <a:pt x="351473" y="111443"/>
                  </a:cubicBezTo>
                  <a:cubicBezTo>
                    <a:pt x="366713" y="122873"/>
                    <a:pt x="376238" y="140970"/>
                    <a:pt x="376238" y="160020"/>
                  </a:cubicBezTo>
                  <a:lnTo>
                    <a:pt x="376238" y="175260"/>
                  </a:lnTo>
                  <a:lnTo>
                    <a:pt x="395288" y="175260"/>
                  </a:lnTo>
                  <a:cubicBezTo>
                    <a:pt x="420053" y="175260"/>
                    <a:pt x="440055" y="195262"/>
                    <a:pt x="440055" y="220028"/>
                  </a:cubicBezTo>
                  <a:cubicBezTo>
                    <a:pt x="439103" y="243840"/>
                    <a:pt x="419100" y="263843"/>
                    <a:pt x="394335" y="263843"/>
                  </a:cubicBezTo>
                  <a:close/>
                </a:path>
              </a:pathLst>
            </a:custGeom>
            <a:solidFill>
              <a:srgbClr val="156082"/>
            </a:solidFill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44" name="Figura a mano libera: forma 43">
              <a:extLst>
                <a:ext uri="{FF2B5EF4-FFF2-40B4-BE49-F238E27FC236}">
                  <a16:creationId xmlns:a16="http://schemas.microsoft.com/office/drawing/2014/main" id="{01BEC9A0-0121-E7C7-9CE9-C3623B897C9A}"/>
                </a:ext>
              </a:extLst>
            </p:cNvPr>
            <p:cNvSpPr/>
            <p:nvPr/>
          </p:nvSpPr>
          <p:spPr>
            <a:xfrm>
              <a:off x="9823479" y="5178508"/>
              <a:ext cx="167870" cy="211454"/>
            </a:xfrm>
            <a:custGeom>
              <a:avLst/>
              <a:gdLst>
                <a:gd name="csX0" fmla="*/ 96203 w 167870"/>
                <a:gd name="csY0" fmla="*/ 0 h 211454"/>
                <a:gd name="csX1" fmla="*/ 110490 w 167870"/>
                <a:gd name="csY1" fmla="*/ 43815 h 211454"/>
                <a:gd name="csX2" fmla="*/ 69532 w 167870"/>
                <a:gd name="csY2" fmla="*/ 111443 h 211454"/>
                <a:gd name="csX3" fmla="*/ 69532 w 167870"/>
                <a:gd name="csY3" fmla="*/ 72390 h 211454"/>
                <a:gd name="csX4" fmla="*/ 0 w 167870"/>
                <a:gd name="csY4" fmla="*/ 142875 h 211454"/>
                <a:gd name="csX5" fmla="*/ 69532 w 167870"/>
                <a:gd name="csY5" fmla="*/ 211455 h 211454"/>
                <a:gd name="csX6" fmla="*/ 69532 w 167870"/>
                <a:gd name="csY6" fmla="*/ 172402 h 211454"/>
                <a:gd name="csX7" fmla="*/ 162878 w 167870"/>
                <a:gd name="csY7" fmla="*/ 8573 h 211454"/>
                <a:gd name="csX8" fmla="*/ 160020 w 167870"/>
                <a:gd name="csY8" fmla="*/ 0 h 211454"/>
                <a:gd name="csX9" fmla="*/ 96203 w 167870"/>
                <a:gd name="csY9" fmla="*/ 0 h 21145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</a:cxnLst>
              <a:rect l="l" t="t" r="r" b="b"/>
              <a:pathLst>
                <a:path w="167870" h="211454">
                  <a:moveTo>
                    <a:pt x="96203" y="0"/>
                  </a:moveTo>
                  <a:cubicBezTo>
                    <a:pt x="105728" y="12382"/>
                    <a:pt x="110490" y="28575"/>
                    <a:pt x="110490" y="43815"/>
                  </a:cubicBezTo>
                  <a:cubicBezTo>
                    <a:pt x="110490" y="72390"/>
                    <a:pt x="94297" y="98107"/>
                    <a:pt x="69532" y="111443"/>
                  </a:cubicBezTo>
                  <a:lnTo>
                    <a:pt x="69532" y="72390"/>
                  </a:lnTo>
                  <a:lnTo>
                    <a:pt x="0" y="142875"/>
                  </a:lnTo>
                  <a:lnTo>
                    <a:pt x="69532" y="211455"/>
                  </a:lnTo>
                  <a:lnTo>
                    <a:pt x="69532" y="172402"/>
                  </a:lnTo>
                  <a:cubicBezTo>
                    <a:pt x="140970" y="153352"/>
                    <a:pt x="182880" y="80010"/>
                    <a:pt x="162878" y="8573"/>
                  </a:cubicBezTo>
                  <a:cubicBezTo>
                    <a:pt x="161925" y="5715"/>
                    <a:pt x="160972" y="2857"/>
                    <a:pt x="160020" y="0"/>
                  </a:cubicBezTo>
                  <a:lnTo>
                    <a:pt x="96203" y="0"/>
                  </a:lnTo>
                  <a:close/>
                </a:path>
              </a:pathLst>
            </a:custGeom>
            <a:solidFill>
              <a:srgbClr val="156082"/>
            </a:solidFill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45" name="Figura a mano libera: forma 44">
              <a:extLst>
                <a:ext uri="{FF2B5EF4-FFF2-40B4-BE49-F238E27FC236}">
                  <a16:creationId xmlns:a16="http://schemas.microsoft.com/office/drawing/2014/main" id="{384A9483-A394-3B0A-9CCB-B1020C8D8FB9}"/>
                </a:ext>
              </a:extLst>
            </p:cNvPr>
            <p:cNvSpPr/>
            <p:nvPr/>
          </p:nvSpPr>
          <p:spPr>
            <a:xfrm>
              <a:off x="9401291" y="4928952"/>
              <a:ext cx="167870" cy="211455"/>
            </a:xfrm>
            <a:custGeom>
              <a:avLst/>
              <a:gdLst>
                <a:gd name="csX0" fmla="*/ 71668 w 167870"/>
                <a:gd name="csY0" fmla="*/ 211455 h 211455"/>
                <a:gd name="csX1" fmla="*/ 57380 w 167870"/>
                <a:gd name="csY1" fmla="*/ 167640 h 211455"/>
                <a:gd name="csX2" fmla="*/ 98338 w 167870"/>
                <a:gd name="csY2" fmla="*/ 100013 h 211455"/>
                <a:gd name="csX3" fmla="*/ 98338 w 167870"/>
                <a:gd name="csY3" fmla="*/ 139065 h 211455"/>
                <a:gd name="csX4" fmla="*/ 167870 w 167870"/>
                <a:gd name="csY4" fmla="*/ 68580 h 211455"/>
                <a:gd name="csX5" fmla="*/ 98338 w 167870"/>
                <a:gd name="csY5" fmla="*/ 0 h 211455"/>
                <a:gd name="csX6" fmla="*/ 98338 w 167870"/>
                <a:gd name="csY6" fmla="*/ 39053 h 211455"/>
                <a:gd name="csX7" fmla="*/ 4993 w 167870"/>
                <a:gd name="csY7" fmla="*/ 202883 h 211455"/>
                <a:gd name="csX8" fmla="*/ 7850 w 167870"/>
                <a:gd name="csY8" fmla="*/ 211455 h 211455"/>
                <a:gd name="csX9" fmla="*/ 71668 w 167870"/>
                <a:gd name="csY9" fmla="*/ 211455 h 21145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</a:cxnLst>
              <a:rect l="l" t="t" r="r" b="b"/>
              <a:pathLst>
                <a:path w="167870" h="211455">
                  <a:moveTo>
                    <a:pt x="71668" y="211455"/>
                  </a:moveTo>
                  <a:cubicBezTo>
                    <a:pt x="64048" y="201930"/>
                    <a:pt x="57380" y="182880"/>
                    <a:pt x="57380" y="167640"/>
                  </a:cubicBezTo>
                  <a:cubicBezTo>
                    <a:pt x="57380" y="139065"/>
                    <a:pt x="73573" y="113348"/>
                    <a:pt x="98338" y="100013"/>
                  </a:cubicBezTo>
                  <a:lnTo>
                    <a:pt x="98338" y="139065"/>
                  </a:lnTo>
                  <a:lnTo>
                    <a:pt x="167870" y="68580"/>
                  </a:lnTo>
                  <a:lnTo>
                    <a:pt x="98338" y="0"/>
                  </a:lnTo>
                  <a:lnTo>
                    <a:pt x="98338" y="39053"/>
                  </a:lnTo>
                  <a:cubicBezTo>
                    <a:pt x="26900" y="58103"/>
                    <a:pt x="-15010" y="131445"/>
                    <a:pt x="4993" y="202883"/>
                  </a:cubicBezTo>
                  <a:cubicBezTo>
                    <a:pt x="5945" y="205740"/>
                    <a:pt x="6898" y="208598"/>
                    <a:pt x="7850" y="211455"/>
                  </a:cubicBezTo>
                  <a:lnTo>
                    <a:pt x="71668" y="211455"/>
                  </a:lnTo>
                  <a:close/>
                </a:path>
              </a:pathLst>
            </a:custGeom>
            <a:solidFill>
              <a:srgbClr val="156082"/>
            </a:solidFill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5" name="Cubo 4">
            <a:extLst>
              <a:ext uri="{FF2B5EF4-FFF2-40B4-BE49-F238E27FC236}">
                <a16:creationId xmlns:a16="http://schemas.microsoft.com/office/drawing/2014/main" id="{D7C8A11E-30EB-97CA-8A6D-2477566964E2}"/>
              </a:ext>
            </a:extLst>
          </p:cNvPr>
          <p:cNvSpPr/>
          <p:nvPr/>
        </p:nvSpPr>
        <p:spPr>
          <a:xfrm>
            <a:off x="8095214" y="1515835"/>
            <a:ext cx="2565990" cy="2565990"/>
          </a:xfrm>
          <a:prstGeom prst="cub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ubo 7">
            <a:extLst>
              <a:ext uri="{FF2B5EF4-FFF2-40B4-BE49-F238E27FC236}">
                <a16:creationId xmlns:a16="http://schemas.microsoft.com/office/drawing/2014/main" id="{C9C6A11B-5913-9E4F-E4E1-36D13945DA84}"/>
              </a:ext>
            </a:extLst>
          </p:cNvPr>
          <p:cNvSpPr/>
          <p:nvPr/>
        </p:nvSpPr>
        <p:spPr>
          <a:xfrm rot="10800000">
            <a:off x="8095214" y="1515835"/>
            <a:ext cx="2565990" cy="2565990"/>
          </a:xfrm>
          <a:prstGeom prst="cube">
            <a:avLst/>
          </a:prstGeom>
          <a:noFill/>
          <a:ln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Ovale 11">
            <a:extLst>
              <a:ext uri="{FF2B5EF4-FFF2-40B4-BE49-F238E27FC236}">
                <a16:creationId xmlns:a16="http://schemas.microsoft.com/office/drawing/2014/main" id="{0D7D4432-4B04-A648-5F11-BF087999D89D}"/>
              </a:ext>
            </a:extLst>
          </p:cNvPr>
          <p:cNvSpPr/>
          <p:nvPr/>
        </p:nvSpPr>
        <p:spPr>
          <a:xfrm>
            <a:off x="8960599" y="2252690"/>
            <a:ext cx="111191" cy="11119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Ovale 13">
            <a:extLst>
              <a:ext uri="{FF2B5EF4-FFF2-40B4-BE49-F238E27FC236}">
                <a16:creationId xmlns:a16="http://schemas.microsoft.com/office/drawing/2014/main" id="{61FB7224-8316-7350-1BC1-67AC60C8BC9A}"/>
              </a:ext>
            </a:extLst>
          </p:cNvPr>
          <p:cNvSpPr/>
          <p:nvPr/>
        </p:nvSpPr>
        <p:spPr>
          <a:xfrm>
            <a:off x="9322613" y="2890292"/>
            <a:ext cx="111191" cy="11119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Ovale 14">
            <a:extLst>
              <a:ext uri="{FF2B5EF4-FFF2-40B4-BE49-F238E27FC236}">
                <a16:creationId xmlns:a16="http://schemas.microsoft.com/office/drawing/2014/main" id="{3F91864F-B0C4-D5AB-EA1B-329C10955007}"/>
              </a:ext>
            </a:extLst>
          </p:cNvPr>
          <p:cNvSpPr/>
          <p:nvPr/>
        </p:nvSpPr>
        <p:spPr>
          <a:xfrm>
            <a:off x="9582852" y="3150239"/>
            <a:ext cx="111191" cy="11119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Ovale 15">
            <a:extLst>
              <a:ext uri="{FF2B5EF4-FFF2-40B4-BE49-F238E27FC236}">
                <a16:creationId xmlns:a16="http://schemas.microsoft.com/office/drawing/2014/main" id="{A3663DCD-7693-CFAD-BCA3-694193125AEA}"/>
              </a:ext>
            </a:extLst>
          </p:cNvPr>
          <p:cNvSpPr/>
          <p:nvPr/>
        </p:nvSpPr>
        <p:spPr>
          <a:xfrm>
            <a:off x="8275670" y="2983297"/>
            <a:ext cx="111191" cy="11119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Ovale 17">
            <a:extLst>
              <a:ext uri="{FF2B5EF4-FFF2-40B4-BE49-F238E27FC236}">
                <a16:creationId xmlns:a16="http://schemas.microsoft.com/office/drawing/2014/main" id="{2F743191-68F4-AB6E-709A-A9DC5A8E6591}"/>
              </a:ext>
            </a:extLst>
          </p:cNvPr>
          <p:cNvSpPr/>
          <p:nvPr/>
        </p:nvSpPr>
        <p:spPr>
          <a:xfrm>
            <a:off x="10427894" y="3388215"/>
            <a:ext cx="111191" cy="11119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Ovale 18">
            <a:extLst>
              <a:ext uri="{FF2B5EF4-FFF2-40B4-BE49-F238E27FC236}">
                <a16:creationId xmlns:a16="http://schemas.microsoft.com/office/drawing/2014/main" id="{8EE338BF-F491-23B3-EE53-492013554BF4}"/>
              </a:ext>
            </a:extLst>
          </p:cNvPr>
          <p:cNvSpPr/>
          <p:nvPr/>
        </p:nvSpPr>
        <p:spPr>
          <a:xfrm>
            <a:off x="8990275" y="1567563"/>
            <a:ext cx="111191" cy="11119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Ovale 21">
            <a:extLst>
              <a:ext uri="{FF2B5EF4-FFF2-40B4-BE49-F238E27FC236}">
                <a16:creationId xmlns:a16="http://schemas.microsoft.com/office/drawing/2014/main" id="{ADBEDB73-D839-8C94-13E3-12B7086F7C30}"/>
              </a:ext>
            </a:extLst>
          </p:cNvPr>
          <p:cNvSpPr/>
          <p:nvPr/>
        </p:nvSpPr>
        <p:spPr>
          <a:xfrm>
            <a:off x="8829791" y="3518538"/>
            <a:ext cx="111191" cy="11119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Ovale 24">
            <a:extLst>
              <a:ext uri="{FF2B5EF4-FFF2-40B4-BE49-F238E27FC236}">
                <a16:creationId xmlns:a16="http://schemas.microsoft.com/office/drawing/2014/main" id="{AF3E219A-0EC8-EAFA-CD34-A94F8C213C07}"/>
              </a:ext>
            </a:extLst>
          </p:cNvPr>
          <p:cNvSpPr/>
          <p:nvPr/>
        </p:nvSpPr>
        <p:spPr>
          <a:xfrm>
            <a:off x="9533841" y="2010663"/>
            <a:ext cx="111191" cy="11119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Ovale 26">
            <a:extLst>
              <a:ext uri="{FF2B5EF4-FFF2-40B4-BE49-F238E27FC236}">
                <a16:creationId xmlns:a16="http://schemas.microsoft.com/office/drawing/2014/main" id="{BD575372-0283-2F2E-BABB-38C279C2ECA9}"/>
              </a:ext>
            </a:extLst>
          </p:cNvPr>
          <p:cNvSpPr/>
          <p:nvPr/>
        </p:nvSpPr>
        <p:spPr>
          <a:xfrm>
            <a:off x="10087962" y="2545904"/>
            <a:ext cx="111191" cy="11119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Nuvola 28">
            <a:extLst>
              <a:ext uri="{FF2B5EF4-FFF2-40B4-BE49-F238E27FC236}">
                <a16:creationId xmlns:a16="http://schemas.microsoft.com/office/drawing/2014/main" id="{11DE886B-C0C1-93EF-BCA3-097A2D2D6CF0}"/>
              </a:ext>
            </a:extLst>
          </p:cNvPr>
          <p:cNvSpPr/>
          <p:nvPr/>
        </p:nvSpPr>
        <p:spPr>
          <a:xfrm>
            <a:off x="2188024" y="1702386"/>
            <a:ext cx="4371302" cy="3433215"/>
          </a:xfrm>
          <a:prstGeom prst="cloud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2" name="CasellaDiTesto 71">
            <a:extLst>
              <a:ext uri="{FF2B5EF4-FFF2-40B4-BE49-F238E27FC236}">
                <a16:creationId xmlns:a16="http://schemas.microsoft.com/office/drawing/2014/main" id="{91A6E091-CA20-295D-70ED-B7725999F42D}"/>
              </a:ext>
            </a:extLst>
          </p:cNvPr>
          <p:cNvSpPr txBox="1"/>
          <p:nvPr/>
        </p:nvSpPr>
        <p:spPr>
          <a:xfrm>
            <a:off x="2899221" y="2932113"/>
            <a:ext cx="7777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700" b="1" i="0" dirty="0" err="1">
                <a:solidFill>
                  <a:srgbClr val="156082"/>
                </a:solidFill>
                <a:effectLst/>
                <a:latin typeface="Abadi ExtraLight" panose="020B0204020104020204" pitchFamily="34" charset="0"/>
              </a:rPr>
              <a:t>Lorem</a:t>
            </a:r>
            <a:r>
              <a:rPr lang="it-IT" sz="700" b="1" i="0" dirty="0">
                <a:solidFill>
                  <a:srgbClr val="156082"/>
                </a:solidFill>
                <a:effectLst/>
                <a:latin typeface="Abadi ExtraLight" panose="020B0204020104020204" pitchFamily="34" charset="0"/>
              </a:rPr>
              <a:t> </a:t>
            </a:r>
            <a:r>
              <a:rPr lang="it-IT" sz="700" b="1" i="0" dirty="0" err="1">
                <a:solidFill>
                  <a:srgbClr val="156082"/>
                </a:solidFill>
                <a:effectLst/>
                <a:latin typeface="Abadi ExtraLight" panose="020B0204020104020204" pitchFamily="34" charset="0"/>
              </a:rPr>
              <a:t>ipsum</a:t>
            </a:r>
            <a:r>
              <a:rPr lang="it-IT" sz="700" b="1" i="0" dirty="0">
                <a:solidFill>
                  <a:srgbClr val="156082"/>
                </a:solidFill>
                <a:effectLst/>
                <a:latin typeface="Abadi ExtraLight" panose="020B0204020104020204" pitchFamily="34" charset="0"/>
              </a:rPr>
              <a:t> dolor </a:t>
            </a:r>
            <a:r>
              <a:rPr lang="it-IT" sz="700" b="1" i="0" dirty="0" err="1">
                <a:solidFill>
                  <a:srgbClr val="156082"/>
                </a:solidFill>
                <a:effectLst/>
                <a:latin typeface="Abadi ExtraLight" panose="020B0204020104020204" pitchFamily="34" charset="0"/>
              </a:rPr>
              <a:t>sit</a:t>
            </a:r>
            <a:r>
              <a:rPr lang="it-IT" sz="700" b="1" i="0" dirty="0">
                <a:solidFill>
                  <a:srgbClr val="156082"/>
                </a:solidFill>
                <a:effectLst/>
                <a:latin typeface="Abadi ExtraLight" panose="020B0204020104020204" pitchFamily="34" charset="0"/>
              </a:rPr>
              <a:t> </a:t>
            </a:r>
            <a:r>
              <a:rPr lang="it-IT" sz="700" b="1" i="0" dirty="0" err="1">
                <a:solidFill>
                  <a:srgbClr val="156082"/>
                </a:solidFill>
                <a:effectLst/>
                <a:latin typeface="Abadi ExtraLight" panose="020B0204020104020204" pitchFamily="34" charset="0"/>
              </a:rPr>
              <a:t>amet</a:t>
            </a:r>
            <a:r>
              <a:rPr lang="it-IT" sz="700" b="1" i="0" dirty="0">
                <a:solidFill>
                  <a:srgbClr val="156082"/>
                </a:solidFill>
                <a:effectLst/>
                <a:latin typeface="Abadi ExtraLight" panose="020B0204020104020204" pitchFamily="34" charset="0"/>
              </a:rPr>
              <a:t>, </a:t>
            </a:r>
            <a:r>
              <a:rPr lang="it-IT" sz="700" b="1" i="0" dirty="0" err="1">
                <a:solidFill>
                  <a:srgbClr val="156082"/>
                </a:solidFill>
                <a:effectLst/>
                <a:latin typeface="Abadi ExtraLight" panose="020B0204020104020204" pitchFamily="34" charset="0"/>
              </a:rPr>
              <a:t>consectetur</a:t>
            </a:r>
            <a:r>
              <a:rPr lang="it-IT" sz="700" b="1" i="0" dirty="0">
                <a:solidFill>
                  <a:srgbClr val="156082"/>
                </a:solidFill>
                <a:effectLst/>
                <a:latin typeface="Abadi ExtraLight" panose="020B0204020104020204" pitchFamily="34" charset="0"/>
              </a:rPr>
              <a:t> </a:t>
            </a:r>
            <a:r>
              <a:rPr lang="it-IT" sz="700" b="1" i="0" dirty="0" err="1">
                <a:solidFill>
                  <a:srgbClr val="156082"/>
                </a:solidFill>
                <a:effectLst/>
                <a:latin typeface="Abadi ExtraLight" panose="020B0204020104020204" pitchFamily="34" charset="0"/>
              </a:rPr>
              <a:t>adipiscing</a:t>
            </a:r>
            <a:r>
              <a:rPr lang="it-IT" sz="700" b="1" i="0" dirty="0">
                <a:solidFill>
                  <a:srgbClr val="156082"/>
                </a:solidFill>
                <a:effectLst/>
                <a:latin typeface="Abadi ExtraLight" panose="020B0204020104020204" pitchFamily="34" charset="0"/>
              </a:rPr>
              <a:t> </a:t>
            </a:r>
            <a:r>
              <a:rPr lang="it-IT" sz="700" b="1" i="0" dirty="0" err="1">
                <a:solidFill>
                  <a:srgbClr val="156082"/>
                </a:solidFill>
                <a:effectLst/>
                <a:latin typeface="Abadi ExtraLight" panose="020B0204020104020204" pitchFamily="34" charset="0"/>
              </a:rPr>
              <a:t>elit</a:t>
            </a:r>
            <a:r>
              <a:rPr lang="it-IT" sz="700" b="1" i="0" dirty="0">
                <a:solidFill>
                  <a:srgbClr val="156082"/>
                </a:solidFill>
                <a:effectLst/>
                <a:latin typeface="Abadi ExtraLight" panose="020B0204020104020204" pitchFamily="34" charset="0"/>
              </a:rPr>
              <a:t>. </a:t>
            </a:r>
            <a:endParaRPr lang="it-IT" sz="700" b="1" dirty="0">
              <a:solidFill>
                <a:srgbClr val="156082"/>
              </a:solidFill>
              <a:latin typeface="Abadi ExtraLight" panose="020B0204020104020204" pitchFamily="34" charset="0"/>
            </a:endParaRPr>
          </a:p>
        </p:txBody>
      </p:sp>
      <p:sp>
        <p:nvSpPr>
          <p:cNvPr id="74" name="CasellaDiTesto 73">
            <a:extLst>
              <a:ext uri="{FF2B5EF4-FFF2-40B4-BE49-F238E27FC236}">
                <a16:creationId xmlns:a16="http://schemas.microsoft.com/office/drawing/2014/main" id="{12A5B277-25E3-6185-599C-F5F8ED4F669B}"/>
              </a:ext>
            </a:extLst>
          </p:cNvPr>
          <p:cNvSpPr txBox="1"/>
          <p:nvPr/>
        </p:nvSpPr>
        <p:spPr>
          <a:xfrm>
            <a:off x="3756666" y="2086335"/>
            <a:ext cx="777751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700" b="1" i="0" dirty="0" err="1">
                <a:solidFill>
                  <a:srgbClr val="156082"/>
                </a:solidFill>
                <a:effectLst/>
                <a:latin typeface="Abadi ExtraLight" panose="020B0204020104020204" pitchFamily="34" charset="0"/>
              </a:rPr>
              <a:t>Aliquam</a:t>
            </a:r>
            <a:r>
              <a:rPr lang="it-IT" sz="700" b="1" i="0" dirty="0">
                <a:solidFill>
                  <a:srgbClr val="156082"/>
                </a:solidFill>
                <a:effectLst/>
                <a:latin typeface="Abadi ExtraLight" panose="020B0204020104020204" pitchFamily="34" charset="0"/>
              </a:rPr>
              <a:t> nunc </a:t>
            </a:r>
            <a:r>
              <a:rPr lang="it-IT" sz="700" b="1" i="0" dirty="0" err="1">
                <a:solidFill>
                  <a:srgbClr val="156082"/>
                </a:solidFill>
                <a:effectLst/>
                <a:latin typeface="Abadi ExtraLight" panose="020B0204020104020204" pitchFamily="34" charset="0"/>
              </a:rPr>
              <a:t>turpis</a:t>
            </a:r>
            <a:r>
              <a:rPr lang="it-IT" sz="700" b="1" i="0" dirty="0">
                <a:solidFill>
                  <a:srgbClr val="156082"/>
                </a:solidFill>
                <a:effectLst/>
                <a:latin typeface="Abadi ExtraLight" panose="020B0204020104020204" pitchFamily="34" charset="0"/>
              </a:rPr>
              <a:t>, </a:t>
            </a:r>
            <a:r>
              <a:rPr lang="it-IT" sz="700" b="1" i="0" dirty="0" err="1">
                <a:solidFill>
                  <a:srgbClr val="156082"/>
                </a:solidFill>
                <a:effectLst/>
                <a:latin typeface="Abadi ExtraLight" panose="020B0204020104020204" pitchFamily="34" charset="0"/>
              </a:rPr>
              <a:t>varius</a:t>
            </a:r>
            <a:r>
              <a:rPr lang="it-IT" sz="700" b="1" i="0" dirty="0">
                <a:solidFill>
                  <a:srgbClr val="156082"/>
                </a:solidFill>
                <a:effectLst/>
                <a:latin typeface="Abadi ExtraLight" panose="020B0204020104020204" pitchFamily="34" charset="0"/>
              </a:rPr>
              <a:t> </a:t>
            </a:r>
            <a:r>
              <a:rPr lang="it-IT" sz="700" b="1" i="0" dirty="0" err="1">
                <a:solidFill>
                  <a:srgbClr val="156082"/>
                </a:solidFill>
                <a:effectLst/>
                <a:latin typeface="Abadi ExtraLight" panose="020B0204020104020204" pitchFamily="34" charset="0"/>
              </a:rPr>
              <a:t>ac</a:t>
            </a:r>
            <a:r>
              <a:rPr lang="it-IT" sz="700" b="1" i="0" dirty="0">
                <a:solidFill>
                  <a:srgbClr val="156082"/>
                </a:solidFill>
                <a:effectLst/>
                <a:latin typeface="Abadi ExtraLight" panose="020B0204020104020204" pitchFamily="34" charset="0"/>
              </a:rPr>
              <a:t> </a:t>
            </a:r>
            <a:r>
              <a:rPr lang="it-IT" sz="700" b="1" i="0" dirty="0" err="1">
                <a:solidFill>
                  <a:srgbClr val="156082"/>
                </a:solidFill>
                <a:effectLst/>
                <a:latin typeface="Abadi ExtraLight" panose="020B0204020104020204" pitchFamily="34" charset="0"/>
              </a:rPr>
              <a:t>dapibus</a:t>
            </a:r>
            <a:r>
              <a:rPr lang="it-IT" sz="700" b="1" i="0" dirty="0">
                <a:solidFill>
                  <a:srgbClr val="156082"/>
                </a:solidFill>
                <a:effectLst/>
                <a:latin typeface="Abadi ExtraLight" panose="020B0204020104020204" pitchFamily="34" charset="0"/>
              </a:rPr>
              <a:t> </a:t>
            </a:r>
            <a:r>
              <a:rPr lang="it-IT" sz="700" b="1" i="0" dirty="0" err="1">
                <a:solidFill>
                  <a:srgbClr val="156082"/>
                </a:solidFill>
                <a:effectLst/>
                <a:latin typeface="Abadi ExtraLight" panose="020B0204020104020204" pitchFamily="34" charset="0"/>
              </a:rPr>
              <a:t>ac</a:t>
            </a:r>
            <a:r>
              <a:rPr lang="it-IT" sz="700" b="1" i="0" dirty="0">
                <a:solidFill>
                  <a:srgbClr val="156082"/>
                </a:solidFill>
                <a:effectLst/>
                <a:latin typeface="Abadi ExtraLight" panose="020B0204020104020204" pitchFamily="34" charset="0"/>
              </a:rPr>
              <a:t>, </a:t>
            </a:r>
            <a:r>
              <a:rPr lang="it-IT" sz="700" b="1" i="0" dirty="0" err="1">
                <a:solidFill>
                  <a:srgbClr val="156082"/>
                </a:solidFill>
                <a:effectLst/>
                <a:latin typeface="Abadi ExtraLight" panose="020B0204020104020204" pitchFamily="34" charset="0"/>
              </a:rPr>
              <a:t>elementum</a:t>
            </a:r>
            <a:r>
              <a:rPr lang="it-IT" sz="700" b="1" i="0" dirty="0">
                <a:solidFill>
                  <a:srgbClr val="156082"/>
                </a:solidFill>
                <a:effectLst/>
                <a:latin typeface="Abadi ExtraLight" panose="020B0204020104020204" pitchFamily="34" charset="0"/>
              </a:rPr>
              <a:t> </a:t>
            </a:r>
            <a:r>
              <a:rPr lang="it-IT" sz="700" b="1" i="0" dirty="0" err="1">
                <a:solidFill>
                  <a:srgbClr val="156082"/>
                </a:solidFill>
                <a:effectLst/>
                <a:latin typeface="Abadi ExtraLight" panose="020B0204020104020204" pitchFamily="34" charset="0"/>
              </a:rPr>
              <a:t>volutpat</a:t>
            </a:r>
            <a:r>
              <a:rPr lang="it-IT" sz="700" b="1" i="0" dirty="0">
                <a:solidFill>
                  <a:srgbClr val="156082"/>
                </a:solidFill>
                <a:effectLst/>
                <a:latin typeface="Abadi ExtraLight" panose="020B0204020104020204" pitchFamily="34" charset="0"/>
              </a:rPr>
              <a:t> </a:t>
            </a:r>
            <a:r>
              <a:rPr lang="it-IT" sz="700" b="1" i="0" dirty="0" err="1">
                <a:solidFill>
                  <a:srgbClr val="156082"/>
                </a:solidFill>
                <a:effectLst/>
                <a:latin typeface="Abadi ExtraLight" panose="020B0204020104020204" pitchFamily="34" charset="0"/>
              </a:rPr>
              <a:t>justo</a:t>
            </a:r>
            <a:r>
              <a:rPr lang="it-IT" sz="700" b="1" i="0" dirty="0">
                <a:solidFill>
                  <a:srgbClr val="156082"/>
                </a:solidFill>
                <a:effectLst/>
                <a:latin typeface="Abadi ExtraLight" panose="020B0204020104020204" pitchFamily="34" charset="0"/>
              </a:rPr>
              <a:t>. </a:t>
            </a:r>
            <a:endParaRPr lang="it-IT" sz="700" b="1" dirty="0">
              <a:solidFill>
                <a:srgbClr val="156082"/>
              </a:solidFill>
              <a:latin typeface="Abadi ExtraLight" panose="020B0204020104020204" pitchFamily="34" charset="0"/>
            </a:endParaRPr>
          </a:p>
        </p:txBody>
      </p:sp>
      <p:sp>
        <p:nvSpPr>
          <p:cNvPr id="76" name="CasellaDiTesto 75">
            <a:extLst>
              <a:ext uri="{FF2B5EF4-FFF2-40B4-BE49-F238E27FC236}">
                <a16:creationId xmlns:a16="http://schemas.microsoft.com/office/drawing/2014/main" id="{D64720CE-0543-E908-E6D5-6DB0B53A9AAD}"/>
              </a:ext>
            </a:extLst>
          </p:cNvPr>
          <p:cNvSpPr txBox="1"/>
          <p:nvPr/>
        </p:nvSpPr>
        <p:spPr>
          <a:xfrm>
            <a:off x="5074003" y="3907143"/>
            <a:ext cx="6703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700" b="1" i="0" dirty="0">
                <a:solidFill>
                  <a:srgbClr val="156082"/>
                </a:solidFill>
                <a:effectLst/>
                <a:latin typeface="Abadi ExtraLight" panose="020B0204020104020204" pitchFamily="34" charset="0"/>
              </a:rPr>
              <a:t>Nulla vitae </a:t>
            </a:r>
            <a:r>
              <a:rPr lang="it-IT" sz="700" b="1" i="0" dirty="0" err="1">
                <a:solidFill>
                  <a:srgbClr val="156082"/>
                </a:solidFill>
                <a:effectLst/>
                <a:latin typeface="Abadi ExtraLight" panose="020B0204020104020204" pitchFamily="34" charset="0"/>
              </a:rPr>
              <a:t>faucibus</a:t>
            </a:r>
            <a:r>
              <a:rPr lang="it-IT" sz="700" b="1" i="0" dirty="0">
                <a:solidFill>
                  <a:srgbClr val="156082"/>
                </a:solidFill>
                <a:effectLst/>
                <a:latin typeface="Abadi ExtraLight" panose="020B0204020104020204" pitchFamily="34" charset="0"/>
              </a:rPr>
              <a:t> </a:t>
            </a:r>
            <a:r>
              <a:rPr lang="it-IT" sz="700" b="1" i="0" dirty="0" err="1">
                <a:solidFill>
                  <a:srgbClr val="156082"/>
                </a:solidFill>
                <a:effectLst/>
                <a:latin typeface="Abadi ExtraLight" panose="020B0204020104020204" pitchFamily="34" charset="0"/>
              </a:rPr>
              <a:t>ipsum</a:t>
            </a:r>
            <a:r>
              <a:rPr lang="it-IT" sz="700" b="1" i="0" dirty="0">
                <a:solidFill>
                  <a:srgbClr val="156082"/>
                </a:solidFill>
                <a:effectLst/>
                <a:latin typeface="Abadi ExtraLight" panose="020B0204020104020204" pitchFamily="34" charset="0"/>
              </a:rPr>
              <a:t>, vitae </a:t>
            </a:r>
            <a:r>
              <a:rPr lang="it-IT" sz="700" b="1" i="0" dirty="0" err="1">
                <a:solidFill>
                  <a:srgbClr val="156082"/>
                </a:solidFill>
                <a:effectLst/>
                <a:latin typeface="Abadi ExtraLight" panose="020B0204020104020204" pitchFamily="34" charset="0"/>
              </a:rPr>
              <a:t>feugiat</a:t>
            </a:r>
            <a:r>
              <a:rPr lang="it-IT" sz="700" b="1" i="0" dirty="0">
                <a:solidFill>
                  <a:srgbClr val="156082"/>
                </a:solidFill>
                <a:effectLst/>
                <a:latin typeface="Abadi ExtraLight" panose="020B0204020104020204" pitchFamily="34" charset="0"/>
              </a:rPr>
              <a:t> </a:t>
            </a:r>
            <a:r>
              <a:rPr lang="it-IT" sz="700" b="1" i="0" dirty="0" err="1">
                <a:solidFill>
                  <a:srgbClr val="156082"/>
                </a:solidFill>
                <a:effectLst/>
                <a:latin typeface="Abadi ExtraLight" panose="020B0204020104020204" pitchFamily="34" charset="0"/>
              </a:rPr>
              <a:t>risus</a:t>
            </a:r>
            <a:r>
              <a:rPr lang="it-IT" sz="700" b="1" i="0" dirty="0">
                <a:solidFill>
                  <a:srgbClr val="156082"/>
                </a:solidFill>
                <a:effectLst/>
                <a:latin typeface="Abadi ExtraLight" panose="020B0204020104020204" pitchFamily="34" charset="0"/>
              </a:rPr>
              <a:t>. </a:t>
            </a:r>
            <a:endParaRPr lang="it-IT" sz="700" b="1" dirty="0">
              <a:solidFill>
                <a:srgbClr val="156082"/>
              </a:solidFill>
              <a:latin typeface="Abadi ExtraLight" panose="020B0204020104020204" pitchFamily="34" charset="0"/>
            </a:endParaRPr>
          </a:p>
        </p:txBody>
      </p:sp>
      <p:sp>
        <p:nvSpPr>
          <p:cNvPr id="78" name="CasellaDiTesto 77">
            <a:extLst>
              <a:ext uri="{FF2B5EF4-FFF2-40B4-BE49-F238E27FC236}">
                <a16:creationId xmlns:a16="http://schemas.microsoft.com/office/drawing/2014/main" id="{25AC7B09-601A-E014-44A0-F77AF8CDCEA3}"/>
              </a:ext>
            </a:extLst>
          </p:cNvPr>
          <p:cNvSpPr txBox="1"/>
          <p:nvPr/>
        </p:nvSpPr>
        <p:spPr>
          <a:xfrm>
            <a:off x="3148088" y="3947436"/>
            <a:ext cx="7748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700" b="1" i="0" dirty="0" err="1">
                <a:solidFill>
                  <a:srgbClr val="156082"/>
                </a:solidFill>
                <a:effectLst/>
                <a:latin typeface="Abadi ExtraLight" panose="020B0204020104020204" pitchFamily="34" charset="0"/>
              </a:rPr>
              <a:t>Duis</a:t>
            </a:r>
            <a:r>
              <a:rPr lang="it-IT" sz="700" b="1" i="0" dirty="0">
                <a:solidFill>
                  <a:srgbClr val="156082"/>
                </a:solidFill>
                <a:effectLst/>
                <a:latin typeface="Abadi ExtraLight" panose="020B0204020104020204" pitchFamily="34" charset="0"/>
              </a:rPr>
              <a:t> </a:t>
            </a:r>
            <a:r>
              <a:rPr lang="it-IT" sz="700" b="1" i="0" dirty="0" err="1">
                <a:solidFill>
                  <a:srgbClr val="156082"/>
                </a:solidFill>
                <a:effectLst/>
                <a:latin typeface="Abadi ExtraLight" panose="020B0204020104020204" pitchFamily="34" charset="0"/>
              </a:rPr>
              <a:t>vehicula</a:t>
            </a:r>
            <a:r>
              <a:rPr lang="it-IT" sz="700" b="1" i="0" dirty="0">
                <a:solidFill>
                  <a:srgbClr val="156082"/>
                </a:solidFill>
                <a:effectLst/>
                <a:latin typeface="Abadi ExtraLight" panose="020B0204020104020204" pitchFamily="34" charset="0"/>
              </a:rPr>
              <a:t> ante </a:t>
            </a:r>
            <a:r>
              <a:rPr lang="it-IT" sz="700" b="1" i="0" dirty="0" err="1">
                <a:solidFill>
                  <a:srgbClr val="156082"/>
                </a:solidFill>
                <a:effectLst/>
                <a:latin typeface="Abadi ExtraLight" panose="020B0204020104020204" pitchFamily="34" charset="0"/>
              </a:rPr>
              <a:t>tellus</a:t>
            </a:r>
            <a:r>
              <a:rPr lang="it-IT" sz="700" b="1" i="0" dirty="0">
                <a:solidFill>
                  <a:srgbClr val="156082"/>
                </a:solidFill>
                <a:effectLst/>
                <a:latin typeface="Abadi ExtraLight" panose="020B0204020104020204" pitchFamily="34" charset="0"/>
              </a:rPr>
              <a:t>, non </a:t>
            </a:r>
            <a:r>
              <a:rPr lang="it-IT" sz="700" b="1" i="0" dirty="0" err="1">
                <a:solidFill>
                  <a:srgbClr val="156082"/>
                </a:solidFill>
                <a:effectLst/>
                <a:latin typeface="Abadi ExtraLight" panose="020B0204020104020204" pitchFamily="34" charset="0"/>
              </a:rPr>
              <a:t>varius</a:t>
            </a:r>
            <a:r>
              <a:rPr lang="it-IT" sz="700" b="1" i="0" dirty="0">
                <a:solidFill>
                  <a:srgbClr val="156082"/>
                </a:solidFill>
                <a:effectLst/>
                <a:latin typeface="Abadi ExtraLight" panose="020B0204020104020204" pitchFamily="34" charset="0"/>
              </a:rPr>
              <a:t> </a:t>
            </a:r>
            <a:r>
              <a:rPr lang="it-IT" sz="700" b="1" i="0" dirty="0" err="1">
                <a:solidFill>
                  <a:srgbClr val="156082"/>
                </a:solidFill>
                <a:effectLst/>
                <a:latin typeface="Abadi ExtraLight" panose="020B0204020104020204" pitchFamily="34" charset="0"/>
              </a:rPr>
              <a:t>tellus</a:t>
            </a:r>
            <a:r>
              <a:rPr lang="it-IT" sz="700" b="1" i="0" dirty="0">
                <a:solidFill>
                  <a:srgbClr val="156082"/>
                </a:solidFill>
                <a:effectLst/>
                <a:latin typeface="Abadi ExtraLight" panose="020B0204020104020204" pitchFamily="34" charset="0"/>
              </a:rPr>
              <a:t> </a:t>
            </a:r>
            <a:r>
              <a:rPr lang="it-IT" sz="700" b="1" i="0" dirty="0" err="1">
                <a:solidFill>
                  <a:srgbClr val="156082"/>
                </a:solidFill>
                <a:effectLst/>
                <a:latin typeface="Abadi ExtraLight" panose="020B0204020104020204" pitchFamily="34" charset="0"/>
              </a:rPr>
              <a:t>convallis</a:t>
            </a:r>
            <a:r>
              <a:rPr lang="it-IT" sz="700" b="1" i="0" dirty="0">
                <a:solidFill>
                  <a:srgbClr val="156082"/>
                </a:solidFill>
                <a:effectLst/>
                <a:latin typeface="Abadi ExtraLight" panose="020B0204020104020204" pitchFamily="34" charset="0"/>
              </a:rPr>
              <a:t> </a:t>
            </a:r>
            <a:r>
              <a:rPr lang="it-IT" sz="700" b="1" i="0" dirty="0" err="1">
                <a:solidFill>
                  <a:srgbClr val="156082"/>
                </a:solidFill>
                <a:effectLst/>
                <a:latin typeface="Abadi ExtraLight" panose="020B0204020104020204" pitchFamily="34" charset="0"/>
              </a:rPr>
              <a:t>ac</a:t>
            </a:r>
            <a:r>
              <a:rPr lang="it-IT" sz="700" b="1" i="0" dirty="0">
                <a:solidFill>
                  <a:srgbClr val="156082"/>
                </a:solidFill>
                <a:effectLst/>
                <a:latin typeface="Abadi ExtraLight" panose="020B0204020104020204" pitchFamily="34" charset="0"/>
              </a:rPr>
              <a:t>. </a:t>
            </a:r>
            <a:endParaRPr lang="it-IT" sz="700" b="1" dirty="0">
              <a:solidFill>
                <a:srgbClr val="156082"/>
              </a:solidFill>
              <a:latin typeface="Abadi ExtraLight" panose="020B0204020104020204" pitchFamily="34" charset="0"/>
            </a:endParaRPr>
          </a:p>
        </p:txBody>
      </p:sp>
      <p:sp>
        <p:nvSpPr>
          <p:cNvPr id="80" name="CasellaDiTesto 79">
            <a:extLst>
              <a:ext uri="{FF2B5EF4-FFF2-40B4-BE49-F238E27FC236}">
                <a16:creationId xmlns:a16="http://schemas.microsoft.com/office/drawing/2014/main" id="{F4B40648-4AD6-B49D-1845-45A6FC0786F7}"/>
              </a:ext>
            </a:extLst>
          </p:cNvPr>
          <p:cNvSpPr txBox="1"/>
          <p:nvPr/>
        </p:nvSpPr>
        <p:spPr>
          <a:xfrm>
            <a:off x="4323244" y="2623420"/>
            <a:ext cx="774855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700" b="1" i="0" dirty="0">
                <a:solidFill>
                  <a:srgbClr val="156082"/>
                </a:solidFill>
                <a:effectLst/>
                <a:latin typeface="Abadi ExtraLight" panose="020B0204020104020204" pitchFamily="34" charset="0"/>
              </a:rPr>
              <a:t>Nunc </a:t>
            </a:r>
            <a:r>
              <a:rPr lang="it-IT" sz="700" b="1" i="0" dirty="0" err="1">
                <a:solidFill>
                  <a:srgbClr val="156082"/>
                </a:solidFill>
                <a:effectLst/>
                <a:latin typeface="Abadi ExtraLight" panose="020B0204020104020204" pitchFamily="34" charset="0"/>
              </a:rPr>
              <a:t>dignissim</a:t>
            </a:r>
            <a:r>
              <a:rPr lang="it-IT" sz="700" b="1" i="0" dirty="0">
                <a:solidFill>
                  <a:srgbClr val="156082"/>
                </a:solidFill>
                <a:effectLst/>
                <a:latin typeface="Abadi ExtraLight" panose="020B0204020104020204" pitchFamily="34" charset="0"/>
              </a:rPr>
              <a:t> </a:t>
            </a:r>
            <a:r>
              <a:rPr lang="it-IT" sz="700" b="1" i="0" dirty="0" err="1">
                <a:solidFill>
                  <a:srgbClr val="156082"/>
                </a:solidFill>
                <a:effectLst/>
                <a:latin typeface="Abadi ExtraLight" panose="020B0204020104020204" pitchFamily="34" charset="0"/>
              </a:rPr>
              <a:t>sit</a:t>
            </a:r>
            <a:r>
              <a:rPr lang="it-IT" sz="700" b="1" i="0" dirty="0">
                <a:solidFill>
                  <a:srgbClr val="156082"/>
                </a:solidFill>
                <a:effectLst/>
                <a:latin typeface="Abadi ExtraLight" panose="020B0204020104020204" pitchFamily="34" charset="0"/>
              </a:rPr>
              <a:t> </a:t>
            </a:r>
            <a:r>
              <a:rPr lang="it-IT" sz="700" b="1" i="0" dirty="0" err="1">
                <a:solidFill>
                  <a:srgbClr val="156082"/>
                </a:solidFill>
                <a:effectLst/>
                <a:latin typeface="Abadi ExtraLight" panose="020B0204020104020204" pitchFamily="34" charset="0"/>
              </a:rPr>
              <a:t>amet</a:t>
            </a:r>
            <a:r>
              <a:rPr lang="it-IT" sz="700" b="1" i="0" dirty="0">
                <a:solidFill>
                  <a:srgbClr val="156082"/>
                </a:solidFill>
                <a:effectLst/>
                <a:latin typeface="Abadi ExtraLight" panose="020B0204020104020204" pitchFamily="34" charset="0"/>
              </a:rPr>
              <a:t> orci </a:t>
            </a:r>
            <a:r>
              <a:rPr lang="it-IT" sz="700" b="1" i="0" dirty="0" err="1">
                <a:solidFill>
                  <a:srgbClr val="156082"/>
                </a:solidFill>
                <a:effectLst/>
                <a:latin typeface="Abadi ExtraLight" panose="020B0204020104020204" pitchFamily="34" charset="0"/>
              </a:rPr>
              <a:t>semper</a:t>
            </a:r>
            <a:r>
              <a:rPr lang="it-IT" sz="700" b="1" i="0" dirty="0">
                <a:solidFill>
                  <a:srgbClr val="156082"/>
                </a:solidFill>
                <a:effectLst/>
                <a:latin typeface="Abadi ExtraLight" panose="020B0204020104020204" pitchFamily="34" charset="0"/>
              </a:rPr>
              <a:t> cursus. </a:t>
            </a:r>
            <a:endParaRPr lang="it-IT" sz="700" b="1" dirty="0">
              <a:solidFill>
                <a:srgbClr val="156082"/>
              </a:solidFill>
              <a:latin typeface="Abadi ExtraLight" panose="020B0204020104020204" pitchFamily="34" charset="0"/>
            </a:endParaRPr>
          </a:p>
        </p:txBody>
      </p:sp>
      <p:sp>
        <p:nvSpPr>
          <p:cNvPr id="82" name="CasellaDiTesto 81">
            <a:extLst>
              <a:ext uri="{FF2B5EF4-FFF2-40B4-BE49-F238E27FC236}">
                <a16:creationId xmlns:a16="http://schemas.microsoft.com/office/drawing/2014/main" id="{43D08195-C123-68DA-4FC6-5233E6745423}"/>
              </a:ext>
            </a:extLst>
          </p:cNvPr>
          <p:cNvSpPr txBox="1"/>
          <p:nvPr/>
        </p:nvSpPr>
        <p:spPr>
          <a:xfrm>
            <a:off x="3896534" y="3217946"/>
            <a:ext cx="73687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700" b="1" i="0" dirty="0">
                <a:solidFill>
                  <a:srgbClr val="156082"/>
                </a:solidFill>
                <a:effectLst/>
                <a:latin typeface="Abadi ExtraLight" panose="020B0204020104020204" pitchFamily="34" charset="0"/>
              </a:rPr>
              <a:t>Donec </a:t>
            </a:r>
            <a:r>
              <a:rPr lang="it-IT" sz="700" b="1" i="0" dirty="0" err="1">
                <a:solidFill>
                  <a:srgbClr val="156082"/>
                </a:solidFill>
                <a:effectLst/>
                <a:latin typeface="Abadi ExtraLight" panose="020B0204020104020204" pitchFamily="34" charset="0"/>
              </a:rPr>
              <a:t>finibus</a:t>
            </a:r>
            <a:r>
              <a:rPr lang="it-IT" sz="700" b="1" i="0" dirty="0">
                <a:solidFill>
                  <a:srgbClr val="156082"/>
                </a:solidFill>
                <a:effectLst/>
                <a:latin typeface="Abadi ExtraLight" panose="020B0204020104020204" pitchFamily="34" charset="0"/>
              </a:rPr>
              <a:t> nunc </a:t>
            </a:r>
            <a:r>
              <a:rPr lang="it-IT" sz="700" b="1" i="0" dirty="0" err="1">
                <a:solidFill>
                  <a:srgbClr val="156082"/>
                </a:solidFill>
                <a:effectLst/>
                <a:latin typeface="Abadi ExtraLight" panose="020B0204020104020204" pitchFamily="34" charset="0"/>
              </a:rPr>
              <a:t>quis</a:t>
            </a:r>
            <a:r>
              <a:rPr lang="it-IT" sz="700" b="1" i="0" dirty="0">
                <a:solidFill>
                  <a:srgbClr val="156082"/>
                </a:solidFill>
                <a:effectLst/>
                <a:latin typeface="Abadi ExtraLight" panose="020B0204020104020204" pitchFamily="34" charset="0"/>
              </a:rPr>
              <a:t> </a:t>
            </a:r>
            <a:r>
              <a:rPr lang="it-IT" sz="700" b="1" i="0" dirty="0" err="1">
                <a:solidFill>
                  <a:srgbClr val="156082"/>
                </a:solidFill>
                <a:effectLst/>
                <a:latin typeface="Abadi ExtraLight" panose="020B0204020104020204" pitchFamily="34" charset="0"/>
              </a:rPr>
              <a:t>neque</a:t>
            </a:r>
            <a:r>
              <a:rPr lang="it-IT" sz="700" b="1" i="0" dirty="0">
                <a:solidFill>
                  <a:srgbClr val="156082"/>
                </a:solidFill>
                <a:effectLst/>
                <a:latin typeface="Abadi ExtraLight" panose="020B0204020104020204" pitchFamily="34" charset="0"/>
              </a:rPr>
              <a:t> cursus, </a:t>
            </a:r>
            <a:r>
              <a:rPr lang="it-IT" sz="700" b="1" i="0" dirty="0" err="1">
                <a:solidFill>
                  <a:srgbClr val="156082"/>
                </a:solidFill>
                <a:effectLst/>
                <a:latin typeface="Abadi ExtraLight" panose="020B0204020104020204" pitchFamily="34" charset="0"/>
              </a:rPr>
              <a:t>sit</a:t>
            </a:r>
            <a:r>
              <a:rPr lang="it-IT" sz="700" b="1" i="0" dirty="0">
                <a:solidFill>
                  <a:srgbClr val="156082"/>
                </a:solidFill>
                <a:effectLst/>
                <a:latin typeface="Abadi ExtraLight" panose="020B0204020104020204" pitchFamily="34" charset="0"/>
              </a:rPr>
              <a:t> </a:t>
            </a:r>
            <a:r>
              <a:rPr lang="it-IT" sz="700" b="1" i="0" dirty="0" err="1">
                <a:solidFill>
                  <a:srgbClr val="156082"/>
                </a:solidFill>
                <a:effectLst/>
                <a:latin typeface="Abadi ExtraLight" panose="020B0204020104020204" pitchFamily="34" charset="0"/>
              </a:rPr>
              <a:t>amet</a:t>
            </a:r>
            <a:r>
              <a:rPr lang="it-IT" sz="700" b="1" i="0" dirty="0">
                <a:solidFill>
                  <a:srgbClr val="156082"/>
                </a:solidFill>
                <a:effectLst/>
                <a:latin typeface="Abadi ExtraLight" panose="020B0204020104020204" pitchFamily="34" charset="0"/>
              </a:rPr>
              <a:t> </a:t>
            </a:r>
            <a:r>
              <a:rPr lang="it-IT" sz="700" b="1" i="0" dirty="0" err="1">
                <a:solidFill>
                  <a:srgbClr val="156082"/>
                </a:solidFill>
                <a:effectLst/>
                <a:latin typeface="Abadi ExtraLight" panose="020B0204020104020204" pitchFamily="34" charset="0"/>
              </a:rPr>
              <a:t>rhoncus</a:t>
            </a:r>
            <a:r>
              <a:rPr lang="it-IT" sz="700" b="1" i="0" dirty="0">
                <a:solidFill>
                  <a:srgbClr val="156082"/>
                </a:solidFill>
                <a:effectLst/>
                <a:latin typeface="Abadi ExtraLight" panose="020B0204020104020204" pitchFamily="34" charset="0"/>
              </a:rPr>
              <a:t> orci tempus. </a:t>
            </a:r>
            <a:endParaRPr lang="it-IT" sz="700" b="1" dirty="0">
              <a:solidFill>
                <a:srgbClr val="156082"/>
              </a:solidFill>
              <a:latin typeface="Abadi ExtraLight" panose="020B0204020104020204" pitchFamily="34" charset="0"/>
            </a:endParaRPr>
          </a:p>
        </p:txBody>
      </p:sp>
      <p:sp>
        <p:nvSpPr>
          <p:cNvPr id="84" name="CasellaDiTesto 83">
            <a:extLst>
              <a:ext uri="{FF2B5EF4-FFF2-40B4-BE49-F238E27FC236}">
                <a16:creationId xmlns:a16="http://schemas.microsoft.com/office/drawing/2014/main" id="{283F7FC4-B827-7DC8-C2A2-F47F2B666BE1}"/>
              </a:ext>
            </a:extLst>
          </p:cNvPr>
          <p:cNvSpPr txBox="1"/>
          <p:nvPr/>
        </p:nvSpPr>
        <p:spPr>
          <a:xfrm>
            <a:off x="5355495" y="3080438"/>
            <a:ext cx="77775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700" b="1" i="0" dirty="0">
                <a:solidFill>
                  <a:srgbClr val="156082"/>
                </a:solidFill>
                <a:effectLst/>
                <a:latin typeface="Abadi ExtraLight" panose="020B0204020104020204" pitchFamily="34" charset="0"/>
              </a:rPr>
              <a:t>Donec id massa </a:t>
            </a:r>
            <a:r>
              <a:rPr lang="it-IT" sz="700" b="1" i="0" dirty="0" err="1">
                <a:solidFill>
                  <a:srgbClr val="156082"/>
                </a:solidFill>
                <a:effectLst/>
                <a:latin typeface="Abadi ExtraLight" panose="020B0204020104020204" pitchFamily="34" charset="0"/>
              </a:rPr>
              <a:t>mauris</a:t>
            </a:r>
            <a:r>
              <a:rPr lang="it-IT" sz="700" b="1" i="0" dirty="0">
                <a:solidFill>
                  <a:srgbClr val="156082"/>
                </a:solidFill>
                <a:effectLst/>
                <a:latin typeface="Abadi ExtraLight" panose="020B0204020104020204" pitchFamily="34" charset="0"/>
              </a:rPr>
              <a:t>.</a:t>
            </a:r>
            <a:endParaRPr lang="it-IT" sz="700" b="1" dirty="0">
              <a:solidFill>
                <a:srgbClr val="156082"/>
              </a:solidFill>
              <a:latin typeface="Abadi ExtraLight" panose="020B0204020104020204" pitchFamily="34" charset="0"/>
            </a:endParaRPr>
          </a:p>
        </p:txBody>
      </p:sp>
      <p:sp>
        <p:nvSpPr>
          <p:cNvPr id="86" name="CasellaDiTesto 85">
            <a:extLst>
              <a:ext uri="{FF2B5EF4-FFF2-40B4-BE49-F238E27FC236}">
                <a16:creationId xmlns:a16="http://schemas.microsoft.com/office/drawing/2014/main" id="{48639E61-06F1-E7CE-A9D8-16A3D598B0D2}"/>
              </a:ext>
            </a:extLst>
          </p:cNvPr>
          <p:cNvSpPr txBox="1"/>
          <p:nvPr/>
        </p:nvSpPr>
        <p:spPr>
          <a:xfrm>
            <a:off x="4085437" y="4362126"/>
            <a:ext cx="777751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700" b="1" i="0" dirty="0">
                <a:solidFill>
                  <a:srgbClr val="156082"/>
                </a:solidFill>
                <a:effectLst/>
                <a:latin typeface="Abadi ExtraLight" panose="020B0204020104020204" pitchFamily="34" charset="0"/>
              </a:rPr>
              <a:t>Nulla </a:t>
            </a:r>
            <a:r>
              <a:rPr lang="it-IT" sz="700" b="1" i="0" dirty="0" err="1">
                <a:solidFill>
                  <a:srgbClr val="156082"/>
                </a:solidFill>
                <a:effectLst/>
                <a:latin typeface="Abadi ExtraLight" panose="020B0204020104020204" pitchFamily="34" charset="0"/>
              </a:rPr>
              <a:t>euismod</a:t>
            </a:r>
            <a:r>
              <a:rPr lang="it-IT" sz="700" b="1" i="0" dirty="0">
                <a:solidFill>
                  <a:srgbClr val="156082"/>
                </a:solidFill>
                <a:effectLst/>
                <a:latin typeface="Abadi ExtraLight" panose="020B0204020104020204" pitchFamily="34" charset="0"/>
              </a:rPr>
              <a:t> magna id </a:t>
            </a:r>
            <a:r>
              <a:rPr lang="it-IT" sz="700" b="1" i="0" dirty="0" err="1">
                <a:solidFill>
                  <a:srgbClr val="156082"/>
                </a:solidFill>
                <a:effectLst/>
                <a:latin typeface="Abadi ExtraLight" panose="020B0204020104020204" pitchFamily="34" charset="0"/>
              </a:rPr>
              <a:t>lorem</a:t>
            </a:r>
            <a:r>
              <a:rPr lang="it-IT" sz="700" b="1" i="0" dirty="0">
                <a:solidFill>
                  <a:srgbClr val="156082"/>
                </a:solidFill>
                <a:effectLst/>
                <a:latin typeface="Abadi ExtraLight" panose="020B0204020104020204" pitchFamily="34" charset="0"/>
              </a:rPr>
              <a:t> </a:t>
            </a:r>
            <a:r>
              <a:rPr lang="it-IT" sz="700" b="1" i="0" dirty="0" err="1">
                <a:solidFill>
                  <a:srgbClr val="156082"/>
                </a:solidFill>
                <a:effectLst/>
                <a:latin typeface="Abadi ExtraLight" panose="020B0204020104020204" pitchFamily="34" charset="0"/>
              </a:rPr>
              <a:t>egestas</a:t>
            </a:r>
            <a:r>
              <a:rPr lang="it-IT" sz="700" b="1" i="0" dirty="0">
                <a:solidFill>
                  <a:srgbClr val="156082"/>
                </a:solidFill>
                <a:effectLst/>
                <a:latin typeface="Abadi ExtraLight" panose="020B0204020104020204" pitchFamily="34" charset="0"/>
              </a:rPr>
              <a:t>, ut ornare ex </a:t>
            </a:r>
            <a:r>
              <a:rPr lang="it-IT" sz="700" b="1" i="0" dirty="0" err="1">
                <a:solidFill>
                  <a:srgbClr val="156082"/>
                </a:solidFill>
                <a:effectLst/>
                <a:latin typeface="Abadi ExtraLight" panose="020B0204020104020204" pitchFamily="34" charset="0"/>
              </a:rPr>
              <a:t>venenatis</a:t>
            </a:r>
            <a:r>
              <a:rPr lang="it-IT" sz="700" b="1" i="0" dirty="0">
                <a:solidFill>
                  <a:srgbClr val="156082"/>
                </a:solidFill>
                <a:effectLst/>
                <a:latin typeface="Abadi ExtraLight" panose="020B0204020104020204" pitchFamily="34" charset="0"/>
              </a:rPr>
              <a:t>. </a:t>
            </a:r>
            <a:endParaRPr lang="it-IT" sz="700" b="1" dirty="0">
              <a:solidFill>
                <a:srgbClr val="156082"/>
              </a:solidFill>
              <a:latin typeface="Abadi ExtraLight" panose="020B0204020104020204" pitchFamily="34" charset="0"/>
            </a:endParaRPr>
          </a:p>
        </p:txBody>
      </p:sp>
      <p:cxnSp>
        <p:nvCxnSpPr>
          <p:cNvPr id="88" name="Connettore 2 87">
            <a:extLst>
              <a:ext uri="{FF2B5EF4-FFF2-40B4-BE49-F238E27FC236}">
                <a16:creationId xmlns:a16="http://schemas.microsoft.com/office/drawing/2014/main" id="{D4170E55-BECE-2F83-CECB-463982EBBF4B}"/>
              </a:ext>
            </a:extLst>
          </p:cNvPr>
          <p:cNvCxnSpPr>
            <a:stCxn id="74" idx="3"/>
            <a:endCxn id="19" idx="2"/>
          </p:cNvCxnSpPr>
          <p:nvPr/>
        </p:nvCxnSpPr>
        <p:spPr>
          <a:xfrm flipV="1">
            <a:off x="4534417" y="1623159"/>
            <a:ext cx="4455858" cy="778647"/>
          </a:xfrm>
          <a:prstGeom prst="straightConnector1">
            <a:avLst/>
          </a:prstGeom>
          <a:ln w="3175">
            <a:prstDash val="lg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Connettore 2 88">
            <a:extLst>
              <a:ext uri="{FF2B5EF4-FFF2-40B4-BE49-F238E27FC236}">
                <a16:creationId xmlns:a16="http://schemas.microsoft.com/office/drawing/2014/main" id="{201A48C9-423B-AABC-8386-FBD6AF2368B2}"/>
              </a:ext>
            </a:extLst>
          </p:cNvPr>
          <p:cNvCxnSpPr>
            <a:cxnSpLocks/>
            <a:stCxn id="80" idx="3"/>
            <a:endCxn id="12" idx="2"/>
          </p:cNvCxnSpPr>
          <p:nvPr/>
        </p:nvCxnSpPr>
        <p:spPr>
          <a:xfrm flipV="1">
            <a:off x="5098099" y="2308286"/>
            <a:ext cx="3862500" cy="522883"/>
          </a:xfrm>
          <a:prstGeom prst="straightConnector1">
            <a:avLst/>
          </a:prstGeom>
          <a:ln w="3175">
            <a:prstDash val="lg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Connettore 2 92">
            <a:extLst>
              <a:ext uri="{FF2B5EF4-FFF2-40B4-BE49-F238E27FC236}">
                <a16:creationId xmlns:a16="http://schemas.microsoft.com/office/drawing/2014/main" id="{839C64C1-901C-284C-2586-C0E36E8CB9FA}"/>
              </a:ext>
            </a:extLst>
          </p:cNvPr>
          <p:cNvCxnSpPr>
            <a:cxnSpLocks/>
            <a:stCxn id="84" idx="3"/>
            <a:endCxn id="16" idx="2"/>
          </p:cNvCxnSpPr>
          <p:nvPr/>
        </p:nvCxnSpPr>
        <p:spPr>
          <a:xfrm flipV="1">
            <a:off x="6133246" y="3038893"/>
            <a:ext cx="2142424" cy="195434"/>
          </a:xfrm>
          <a:prstGeom prst="straightConnector1">
            <a:avLst/>
          </a:prstGeom>
          <a:ln w="3175">
            <a:prstDash val="lg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Connettore 2 95">
            <a:extLst>
              <a:ext uri="{FF2B5EF4-FFF2-40B4-BE49-F238E27FC236}">
                <a16:creationId xmlns:a16="http://schemas.microsoft.com/office/drawing/2014/main" id="{4D771CE4-539D-92F8-FE96-0387B412631D}"/>
              </a:ext>
            </a:extLst>
          </p:cNvPr>
          <p:cNvCxnSpPr>
            <a:cxnSpLocks/>
            <a:stCxn id="76" idx="3"/>
            <a:endCxn id="22" idx="2"/>
          </p:cNvCxnSpPr>
          <p:nvPr/>
        </p:nvCxnSpPr>
        <p:spPr>
          <a:xfrm flipV="1">
            <a:off x="5744371" y="3574134"/>
            <a:ext cx="3085420" cy="594619"/>
          </a:xfrm>
          <a:prstGeom prst="straightConnector1">
            <a:avLst/>
          </a:prstGeom>
          <a:ln w="3175">
            <a:prstDash val="lg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Connettore 2 99">
            <a:extLst>
              <a:ext uri="{FF2B5EF4-FFF2-40B4-BE49-F238E27FC236}">
                <a16:creationId xmlns:a16="http://schemas.microsoft.com/office/drawing/2014/main" id="{089B3C72-B9A4-5E0B-0843-17DAB43C4F9A}"/>
              </a:ext>
            </a:extLst>
          </p:cNvPr>
          <p:cNvCxnSpPr>
            <a:cxnSpLocks/>
            <a:stCxn id="82" idx="3"/>
            <a:endCxn id="15" idx="2"/>
          </p:cNvCxnSpPr>
          <p:nvPr/>
        </p:nvCxnSpPr>
        <p:spPr>
          <a:xfrm flipV="1">
            <a:off x="4633411" y="3205835"/>
            <a:ext cx="4949441" cy="381443"/>
          </a:xfrm>
          <a:prstGeom prst="straightConnector1">
            <a:avLst/>
          </a:prstGeom>
          <a:ln w="3175">
            <a:prstDash val="lg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Connettore 2 104">
            <a:extLst>
              <a:ext uri="{FF2B5EF4-FFF2-40B4-BE49-F238E27FC236}">
                <a16:creationId xmlns:a16="http://schemas.microsoft.com/office/drawing/2014/main" id="{E24AAFAE-5F55-E2F1-5B48-6A94034FDAE8}"/>
              </a:ext>
            </a:extLst>
          </p:cNvPr>
          <p:cNvCxnSpPr>
            <a:cxnSpLocks/>
            <a:stCxn id="86" idx="3"/>
            <a:endCxn id="18" idx="3"/>
          </p:cNvCxnSpPr>
          <p:nvPr/>
        </p:nvCxnSpPr>
        <p:spPr>
          <a:xfrm flipV="1">
            <a:off x="4863188" y="3483122"/>
            <a:ext cx="5580990" cy="1194475"/>
          </a:xfrm>
          <a:prstGeom prst="straightConnector1">
            <a:avLst/>
          </a:prstGeom>
          <a:ln w="3175">
            <a:prstDash val="lg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Connettore 2 108">
            <a:extLst>
              <a:ext uri="{FF2B5EF4-FFF2-40B4-BE49-F238E27FC236}">
                <a16:creationId xmlns:a16="http://schemas.microsoft.com/office/drawing/2014/main" id="{727E93DF-BEF1-30FF-7BCE-9AB3D929AB37}"/>
              </a:ext>
            </a:extLst>
          </p:cNvPr>
          <p:cNvCxnSpPr>
            <a:cxnSpLocks/>
            <a:stCxn id="72" idx="3"/>
            <a:endCxn id="27" idx="2"/>
          </p:cNvCxnSpPr>
          <p:nvPr/>
        </p:nvCxnSpPr>
        <p:spPr>
          <a:xfrm flipV="1">
            <a:off x="3676972" y="2601500"/>
            <a:ext cx="6410990" cy="592223"/>
          </a:xfrm>
          <a:prstGeom prst="straightConnector1">
            <a:avLst/>
          </a:prstGeom>
          <a:ln w="3175">
            <a:prstDash val="lg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Connettore 2 112">
            <a:extLst>
              <a:ext uri="{FF2B5EF4-FFF2-40B4-BE49-F238E27FC236}">
                <a16:creationId xmlns:a16="http://schemas.microsoft.com/office/drawing/2014/main" id="{1988503D-44D1-2DE6-178B-675340887DBD}"/>
              </a:ext>
            </a:extLst>
          </p:cNvPr>
          <p:cNvCxnSpPr>
            <a:cxnSpLocks/>
            <a:stCxn id="78" idx="3"/>
            <a:endCxn id="14" idx="2"/>
          </p:cNvCxnSpPr>
          <p:nvPr/>
        </p:nvCxnSpPr>
        <p:spPr>
          <a:xfrm flipV="1">
            <a:off x="3922943" y="2945888"/>
            <a:ext cx="5399670" cy="1263158"/>
          </a:xfrm>
          <a:prstGeom prst="straightConnector1">
            <a:avLst/>
          </a:prstGeom>
          <a:ln w="3175">
            <a:prstDash val="lg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3" name="CasellaDiTesto 122">
            <a:extLst>
              <a:ext uri="{FF2B5EF4-FFF2-40B4-BE49-F238E27FC236}">
                <a16:creationId xmlns:a16="http://schemas.microsoft.com/office/drawing/2014/main" id="{5B741964-8DF9-2D29-DAA2-88F0545D7223}"/>
              </a:ext>
            </a:extLst>
          </p:cNvPr>
          <p:cNvSpPr txBox="1"/>
          <p:nvPr/>
        </p:nvSpPr>
        <p:spPr>
          <a:xfrm>
            <a:off x="5154595" y="2306504"/>
            <a:ext cx="109025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700" b="0" i="0" dirty="0" err="1">
                <a:solidFill>
                  <a:srgbClr val="156082"/>
                </a:solidFill>
                <a:effectLst/>
                <a:latin typeface="Abadi ExtraLight" panose="020B0204020104020204" pitchFamily="34" charset="0"/>
              </a:rPr>
              <a:t>Vivamus</a:t>
            </a:r>
            <a:r>
              <a:rPr lang="it-IT" sz="700" b="0" i="0" dirty="0">
                <a:solidFill>
                  <a:srgbClr val="156082"/>
                </a:solidFill>
                <a:effectLst/>
                <a:latin typeface="Abadi ExtraLight" panose="020B0204020104020204" pitchFamily="34" charset="0"/>
              </a:rPr>
              <a:t> </a:t>
            </a:r>
            <a:r>
              <a:rPr lang="it-IT" sz="700" b="0" i="0" dirty="0" err="1">
                <a:solidFill>
                  <a:srgbClr val="156082"/>
                </a:solidFill>
                <a:effectLst/>
                <a:latin typeface="Abadi ExtraLight" panose="020B0204020104020204" pitchFamily="34" charset="0"/>
              </a:rPr>
              <a:t>facilisis</a:t>
            </a:r>
            <a:r>
              <a:rPr lang="it-IT" sz="700" b="0" i="0" dirty="0">
                <a:solidFill>
                  <a:srgbClr val="156082"/>
                </a:solidFill>
                <a:effectLst/>
                <a:latin typeface="Abadi ExtraLight" panose="020B0204020104020204" pitchFamily="34" charset="0"/>
              </a:rPr>
              <a:t> dolor </a:t>
            </a:r>
            <a:r>
              <a:rPr lang="it-IT" sz="700" b="0" i="0" dirty="0" err="1">
                <a:solidFill>
                  <a:srgbClr val="156082"/>
                </a:solidFill>
                <a:effectLst/>
                <a:latin typeface="Abadi ExtraLight" panose="020B0204020104020204" pitchFamily="34" charset="0"/>
              </a:rPr>
              <a:t>quis</a:t>
            </a:r>
            <a:r>
              <a:rPr lang="it-IT" sz="700" b="0" i="0" dirty="0">
                <a:solidFill>
                  <a:srgbClr val="156082"/>
                </a:solidFill>
                <a:effectLst/>
                <a:latin typeface="Abadi ExtraLight" panose="020B0204020104020204" pitchFamily="34" charset="0"/>
              </a:rPr>
              <a:t> </a:t>
            </a:r>
            <a:r>
              <a:rPr lang="it-IT" sz="700" b="0" i="0" dirty="0" err="1">
                <a:solidFill>
                  <a:srgbClr val="156082"/>
                </a:solidFill>
                <a:effectLst/>
                <a:latin typeface="Abadi ExtraLight" panose="020B0204020104020204" pitchFamily="34" charset="0"/>
              </a:rPr>
              <a:t>porttitor</a:t>
            </a:r>
            <a:r>
              <a:rPr lang="it-IT" sz="700" b="0" i="0" dirty="0">
                <a:solidFill>
                  <a:srgbClr val="156082"/>
                </a:solidFill>
                <a:effectLst/>
                <a:latin typeface="Abadi ExtraLight" panose="020B0204020104020204" pitchFamily="34" charset="0"/>
              </a:rPr>
              <a:t> </a:t>
            </a:r>
            <a:r>
              <a:rPr lang="it-IT" sz="700" b="0" i="0" dirty="0" err="1">
                <a:solidFill>
                  <a:srgbClr val="156082"/>
                </a:solidFill>
                <a:effectLst/>
                <a:latin typeface="Abadi ExtraLight" panose="020B0204020104020204" pitchFamily="34" charset="0"/>
              </a:rPr>
              <a:t>interdum</a:t>
            </a:r>
            <a:r>
              <a:rPr lang="it-IT" sz="700" b="0" i="0" dirty="0">
                <a:solidFill>
                  <a:srgbClr val="156082"/>
                </a:solidFill>
                <a:effectLst/>
                <a:latin typeface="Abadi ExtraLight" panose="020B0204020104020204" pitchFamily="34" charset="0"/>
              </a:rPr>
              <a:t>.</a:t>
            </a:r>
            <a:endParaRPr lang="it-IT" sz="700" dirty="0">
              <a:solidFill>
                <a:srgbClr val="156082"/>
              </a:solidFill>
              <a:latin typeface="Abadi ExtraLight" panose="020B0204020104020204" pitchFamily="34" charset="0"/>
            </a:endParaRPr>
          </a:p>
        </p:txBody>
      </p:sp>
      <p:cxnSp>
        <p:nvCxnSpPr>
          <p:cNvPr id="128" name="Connettore 2 127">
            <a:extLst>
              <a:ext uri="{FF2B5EF4-FFF2-40B4-BE49-F238E27FC236}">
                <a16:creationId xmlns:a16="http://schemas.microsoft.com/office/drawing/2014/main" id="{CC1B739D-74C7-604C-8A0D-569072952A5F}"/>
              </a:ext>
            </a:extLst>
          </p:cNvPr>
          <p:cNvCxnSpPr>
            <a:cxnSpLocks/>
            <a:stCxn id="123" idx="3"/>
            <a:endCxn id="25" idx="2"/>
          </p:cNvCxnSpPr>
          <p:nvPr/>
        </p:nvCxnSpPr>
        <p:spPr>
          <a:xfrm flipV="1">
            <a:off x="6244852" y="2066259"/>
            <a:ext cx="3288989" cy="394134"/>
          </a:xfrm>
          <a:prstGeom prst="straightConnector1">
            <a:avLst/>
          </a:prstGeom>
          <a:ln w="3175">
            <a:prstDash val="lg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3" name="CasellaDiTesto 132">
            <a:extLst>
              <a:ext uri="{FF2B5EF4-FFF2-40B4-BE49-F238E27FC236}">
                <a16:creationId xmlns:a16="http://schemas.microsoft.com/office/drawing/2014/main" id="{60186C85-BF2E-D739-BB0E-1D4FDF2757C7}"/>
              </a:ext>
            </a:extLst>
          </p:cNvPr>
          <p:cNvSpPr txBox="1"/>
          <p:nvPr/>
        </p:nvSpPr>
        <p:spPr>
          <a:xfrm>
            <a:off x="2534878" y="5226599"/>
            <a:ext cx="3709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Abadi ExtraLight" panose="020B0204020104020204" pitchFamily="34" charset="0"/>
              </a:rPr>
              <a:t>Entità non necessariamente numeriche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CasellaDiTesto 133">
                <a:extLst>
                  <a:ext uri="{FF2B5EF4-FFF2-40B4-BE49-F238E27FC236}">
                    <a16:creationId xmlns:a16="http://schemas.microsoft.com/office/drawing/2014/main" id="{CC0CD28F-1724-B51D-5DB6-3AF3DA00CC19}"/>
                  </a:ext>
                </a:extLst>
              </p:cNvPr>
              <p:cNvSpPr txBox="1"/>
              <p:nvPr/>
            </p:nvSpPr>
            <p:spPr>
              <a:xfrm>
                <a:off x="8095214" y="4200147"/>
                <a:ext cx="360996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>
                    <a:latin typeface="Abadi ExtraLight" panose="020B0204020104020204" pitchFamily="34" charset="0"/>
                  </a:rPr>
                  <a:t>Punti in uno spazio ad elevato numero di dimensioni (in realtà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≫3</m:t>
                    </m:r>
                  </m:oMath>
                </a14:m>
                <a:r>
                  <a:rPr lang="it-IT" dirty="0">
                    <a:latin typeface="Abadi ExtraLight" panose="020B020402010402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134" name="CasellaDiTesto 133">
                <a:extLst>
                  <a:ext uri="{FF2B5EF4-FFF2-40B4-BE49-F238E27FC236}">
                    <a16:creationId xmlns:a16="http://schemas.microsoft.com/office/drawing/2014/main" id="{CC0CD28F-1724-B51D-5DB6-3AF3DA00CC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5214" y="4200147"/>
                <a:ext cx="3609964" cy="646331"/>
              </a:xfrm>
              <a:prstGeom prst="rect">
                <a:avLst/>
              </a:prstGeom>
              <a:blipFill>
                <a:blip r:embed="rId5"/>
                <a:stretch>
                  <a:fillRect l="-1520" t="-4717" b="-141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5" name="CasellaDiTesto 134">
            <a:extLst>
              <a:ext uri="{FF2B5EF4-FFF2-40B4-BE49-F238E27FC236}">
                <a16:creationId xmlns:a16="http://schemas.microsoft.com/office/drawing/2014/main" id="{34D2FBB6-0C98-31F1-1EBB-35C39082313A}"/>
              </a:ext>
            </a:extLst>
          </p:cNvPr>
          <p:cNvSpPr txBox="1"/>
          <p:nvPr/>
        </p:nvSpPr>
        <p:spPr>
          <a:xfrm>
            <a:off x="271252" y="5759909"/>
            <a:ext cx="118018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156082"/>
                </a:solidFill>
                <a:latin typeface="Abadi ExtraLight" panose="020B0204020104020204" pitchFamily="34" charset="0"/>
              </a:rPr>
              <a:t>Le relazioni e le operazioni significative tra le entità si trasformano in relazioni numeriche e geometriche</a:t>
            </a:r>
          </a:p>
        </p:txBody>
      </p:sp>
    </p:spTree>
    <p:extLst>
      <p:ext uri="{BB962C8B-B14F-4D97-AF65-F5344CB8AC3E}">
        <p14:creationId xmlns:p14="http://schemas.microsoft.com/office/powerpoint/2010/main" val="32114393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8E9F0D-50F3-043A-365E-A2D947D184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55A9DB2-7777-73BF-CD04-9B6A0475B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Algoritmi e dati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A28F790-60D2-BC51-9992-5FBDEF0AE2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150" y="1556762"/>
            <a:ext cx="6959086" cy="4351338"/>
          </a:xfrm>
        </p:spPr>
        <p:txBody>
          <a:bodyPr/>
          <a:lstStyle/>
          <a:p>
            <a:r>
              <a:rPr lang="it-IT" dirty="0" err="1"/>
              <a:t>Embedding</a:t>
            </a:r>
            <a:r>
              <a:rPr lang="it-IT" dirty="0"/>
              <a:t> per linguaggio</a:t>
            </a:r>
          </a:p>
          <a:p>
            <a:pPr lvl="1"/>
            <a:r>
              <a:rPr lang="it-IT" dirty="0"/>
              <a:t>es.: Equivalenza semantica </a:t>
            </a:r>
            <a:r>
              <a:rPr lang="it-IT" dirty="0">
                <a:latin typeface="Aptos" panose="020B0004020202020204" pitchFamily="34" charset="0"/>
              </a:rPr>
              <a:t>→ </a:t>
            </a:r>
            <a:r>
              <a:rPr lang="it-IT" dirty="0"/>
              <a:t>vicinanza dei punti</a:t>
            </a:r>
          </a:p>
          <a:p>
            <a:pPr lvl="1"/>
            <a:r>
              <a:rPr lang="it-IT" dirty="0"/>
              <a:t>es: Comunanza di argomento </a:t>
            </a:r>
            <a:r>
              <a:rPr lang="it-IT" dirty="0">
                <a:latin typeface="Aptos" panose="020B0004020202020204" pitchFamily="34" charset="0"/>
              </a:rPr>
              <a:t>→ </a:t>
            </a:r>
            <a:r>
              <a:rPr lang="it-IT" dirty="0"/>
              <a:t>allineamento tra linee</a:t>
            </a:r>
          </a:p>
          <a:p>
            <a:pPr lvl="1"/>
            <a:r>
              <a:rPr lang="it-IT" dirty="0"/>
              <a:t>es: Schema linguistico </a:t>
            </a:r>
            <a:r>
              <a:rPr lang="it-IT" dirty="0">
                <a:latin typeface="Aptos" panose="020B0004020202020204" pitchFamily="34" charset="0"/>
              </a:rPr>
              <a:t>→ </a:t>
            </a:r>
            <a:r>
              <a:rPr lang="it-IT" dirty="0"/>
              <a:t>percorso nello spazio</a:t>
            </a:r>
          </a:p>
          <a:p>
            <a:pPr lvl="1"/>
            <a:r>
              <a:rPr lang="it-IT" dirty="0"/>
              <a:t>es: Trasformazione/ragionamento </a:t>
            </a:r>
            <a:r>
              <a:rPr lang="it-IT" dirty="0">
                <a:latin typeface="Aptos" panose="020B0004020202020204" pitchFamily="34" charset="0"/>
              </a:rPr>
              <a:t>→ </a:t>
            </a:r>
            <a:r>
              <a:rPr lang="it-IT" dirty="0"/>
              <a:t>operazione geometrica</a:t>
            </a:r>
          </a:p>
          <a:p>
            <a:pPr lvl="1"/>
            <a:endParaRPr lang="it-IT" dirty="0"/>
          </a:p>
        </p:txBody>
      </p:sp>
      <p:pic>
        <p:nvPicPr>
          <p:cNvPr id="24" name="Elemento grafico 23" descr="Internet delle cose con riempimento a tinta unita">
            <a:extLst>
              <a:ext uri="{FF2B5EF4-FFF2-40B4-BE49-F238E27FC236}">
                <a16:creationId xmlns:a16="http://schemas.microsoft.com/office/drawing/2014/main" id="{BC6526C8-66CB-9AE3-64CE-2A04770EE4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41750" y="7008914"/>
            <a:ext cx="914400" cy="9144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D67481A4-273E-280D-3C3B-8AEE6408FC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5580" y="2084035"/>
            <a:ext cx="4617339" cy="1984064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7B88F1E8-246D-4E24-442C-95D048614236}"/>
              </a:ext>
            </a:extLst>
          </p:cNvPr>
          <p:cNvSpPr txBox="1"/>
          <p:nvPr/>
        </p:nvSpPr>
        <p:spPr>
          <a:xfrm>
            <a:off x="526150" y="4601849"/>
            <a:ext cx="112676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156082"/>
                </a:solidFill>
                <a:latin typeface="Abadi ExtraLight" panose="020B0204020104020204" pitchFamily="34" charset="0"/>
              </a:rPr>
              <a:t>IA efficaci nel cercare e riapplicare schemi numerici diventano efficaci nel manipolare il linguaggio e l’informazione in esso codificata</a:t>
            </a:r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C7D1FDC8-AAD6-2BCC-7572-43EF858E6635}"/>
              </a:ext>
            </a:extLst>
          </p:cNvPr>
          <p:cNvGrpSpPr/>
          <p:nvPr/>
        </p:nvGrpSpPr>
        <p:grpSpPr>
          <a:xfrm>
            <a:off x="4999442" y="5771318"/>
            <a:ext cx="759972" cy="810133"/>
            <a:chOff x="9354848" y="4819415"/>
            <a:chExt cx="748666" cy="798081"/>
          </a:xfrm>
        </p:grpSpPr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71774DC2-D12F-1E9F-0285-E3D1C785F5EA}"/>
                </a:ext>
              </a:extLst>
            </p:cNvPr>
            <p:cNvSpPr txBox="1"/>
            <p:nvPr/>
          </p:nvSpPr>
          <p:spPr>
            <a:xfrm>
              <a:off x="9662141" y="4819415"/>
              <a:ext cx="2808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b="1" dirty="0">
                  <a:solidFill>
                    <a:srgbClr val="156082"/>
                  </a:solidFill>
                </a:rPr>
                <a:t>A</a:t>
              </a:r>
            </a:p>
          </p:txBody>
        </p:sp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7137CD81-1021-5AAC-4D0E-A608FE1BA11C}"/>
                </a:ext>
              </a:extLst>
            </p:cNvPr>
            <p:cNvSpPr txBox="1"/>
            <p:nvPr/>
          </p:nvSpPr>
          <p:spPr>
            <a:xfrm>
              <a:off x="9798474" y="4869536"/>
              <a:ext cx="27764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b="1" dirty="0">
                  <a:solidFill>
                    <a:srgbClr val="156082"/>
                  </a:solidFill>
                </a:rPr>
                <a:t>B</a:t>
              </a:r>
            </a:p>
          </p:txBody>
        </p:sp>
        <p:pic>
          <p:nvPicPr>
            <p:cNvPr id="21" name="Elemento grafico 20" descr="Binario con riempimento a tinta unita">
              <a:extLst>
                <a:ext uri="{FF2B5EF4-FFF2-40B4-BE49-F238E27FC236}">
                  <a16:creationId xmlns:a16="http://schemas.microsoft.com/office/drawing/2014/main" id="{6F258065-858F-4AF8-A891-C259094707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354848" y="5188871"/>
              <a:ext cx="428625" cy="428625"/>
            </a:xfrm>
            <a:prstGeom prst="rect">
              <a:avLst/>
            </a:prstGeom>
          </p:spPr>
        </p:pic>
        <p:sp>
          <p:nvSpPr>
            <p:cNvPr id="23" name="Figura a mano libera: forma 22">
              <a:extLst>
                <a:ext uri="{FF2B5EF4-FFF2-40B4-BE49-F238E27FC236}">
                  <a16:creationId xmlns:a16="http://schemas.microsoft.com/office/drawing/2014/main" id="{F43A3C09-4522-63CD-2504-E32277492690}"/>
                </a:ext>
              </a:extLst>
            </p:cNvPr>
            <p:cNvSpPr/>
            <p:nvPr/>
          </p:nvSpPr>
          <p:spPr>
            <a:xfrm>
              <a:off x="9607262" y="4819415"/>
              <a:ext cx="496252" cy="320992"/>
            </a:xfrm>
            <a:custGeom>
              <a:avLst/>
              <a:gdLst>
                <a:gd name="csX0" fmla="*/ 422910 w 496252"/>
                <a:gd name="csY0" fmla="*/ 124777 h 320992"/>
                <a:gd name="csX1" fmla="*/ 328613 w 496252"/>
                <a:gd name="csY1" fmla="*/ 45720 h 320992"/>
                <a:gd name="csX2" fmla="*/ 313373 w 496252"/>
                <a:gd name="csY2" fmla="*/ 46672 h 320992"/>
                <a:gd name="csX3" fmla="*/ 215265 w 496252"/>
                <a:gd name="csY3" fmla="*/ 0 h 320992"/>
                <a:gd name="csX4" fmla="*/ 93345 w 496252"/>
                <a:gd name="csY4" fmla="*/ 92393 h 320992"/>
                <a:gd name="csX5" fmla="*/ 0 w 496252"/>
                <a:gd name="csY5" fmla="*/ 205740 h 320992"/>
                <a:gd name="csX6" fmla="*/ 114300 w 496252"/>
                <a:gd name="csY6" fmla="*/ 320993 h 320992"/>
                <a:gd name="csX7" fmla="*/ 114300 w 496252"/>
                <a:gd name="csY7" fmla="*/ 320993 h 320992"/>
                <a:gd name="csX8" fmla="*/ 400050 w 496252"/>
                <a:gd name="csY8" fmla="*/ 320993 h 320992"/>
                <a:gd name="csX9" fmla="*/ 496253 w 496252"/>
                <a:gd name="csY9" fmla="*/ 220980 h 320992"/>
                <a:gd name="csX10" fmla="*/ 422910 w 496252"/>
                <a:gd name="csY10" fmla="*/ 124777 h 320992"/>
                <a:gd name="csX11" fmla="*/ 394335 w 496252"/>
                <a:gd name="csY11" fmla="*/ 263843 h 320992"/>
                <a:gd name="csX12" fmla="*/ 112395 w 496252"/>
                <a:gd name="csY12" fmla="*/ 263843 h 320992"/>
                <a:gd name="csX13" fmla="*/ 61913 w 496252"/>
                <a:gd name="csY13" fmla="*/ 230505 h 320992"/>
                <a:gd name="csX14" fmla="*/ 68580 w 496252"/>
                <a:gd name="csY14" fmla="*/ 169545 h 320992"/>
                <a:gd name="csX15" fmla="*/ 115252 w 496252"/>
                <a:gd name="csY15" fmla="*/ 145733 h 320992"/>
                <a:gd name="csX16" fmla="*/ 124777 w 496252"/>
                <a:gd name="csY16" fmla="*/ 146685 h 320992"/>
                <a:gd name="csX17" fmla="*/ 141923 w 496252"/>
                <a:gd name="csY17" fmla="*/ 149543 h 320992"/>
                <a:gd name="csX18" fmla="*/ 141923 w 496252"/>
                <a:gd name="csY18" fmla="*/ 130493 h 320992"/>
                <a:gd name="csX19" fmla="*/ 198120 w 496252"/>
                <a:gd name="csY19" fmla="*/ 59055 h 320992"/>
                <a:gd name="csX20" fmla="*/ 215265 w 496252"/>
                <a:gd name="csY20" fmla="*/ 57150 h 320992"/>
                <a:gd name="csX21" fmla="*/ 215265 w 496252"/>
                <a:gd name="csY21" fmla="*/ 57150 h 320992"/>
                <a:gd name="csX22" fmla="*/ 215265 w 496252"/>
                <a:gd name="csY22" fmla="*/ 57150 h 320992"/>
                <a:gd name="csX23" fmla="*/ 215265 w 496252"/>
                <a:gd name="csY23" fmla="*/ 57150 h 320992"/>
                <a:gd name="csX24" fmla="*/ 280035 w 496252"/>
                <a:gd name="csY24" fmla="*/ 97155 h 320992"/>
                <a:gd name="csX25" fmla="*/ 285750 w 496252"/>
                <a:gd name="csY25" fmla="*/ 108585 h 320992"/>
                <a:gd name="csX26" fmla="*/ 298133 w 496252"/>
                <a:gd name="csY26" fmla="*/ 103823 h 320992"/>
                <a:gd name="csX27" fmla="*/ 317183 w 496252"/>
                <a:gd name="csY27" fmla="*/ 100965 h 320992"/>
                <a:gd name="csX28" fmla="*/ 351473 w 496252"/>
                <a:gd name="csY28" fmla="*/ 111443 h 320992"/>
                <a:gd name="csX29" fmla="*/ 376238 w 496252"/>
                <a:gd name="csY29" fmla="*/ 160020 h 320992"/>
                <a:gd name="csX30" fmla="*/ 376238 w 496252"/>
                <a:gd name="csY30" fmla="*/ 175260 h 320992"/>
                <a:gd name="csX31" fmla="*/ 395288 w 496252"/>
                <a:gd name="csY31" fmla="*/ 175260 h 320992"/>
                <a:gd name="csX32" fmla="*/ 440055 w 496252"/>
                <a:gd name="csY32" fmla="*/ 220028 h 320992"/>
                <a:gd name="csX33" fmla="*/ 394335 w 496252"/>
                <a:gd name="csY33" fmla="*/ 263843 h 32099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</a:cxnLst>
              <a:rect l="l" t="t" r="r" b="b"/>
              <a:pathLst>
                <a:path w="496252" h="320992">
                  <a:moveTo>
                    <a:pt x="422910" y="124777"/>
                  </a:moveTo>
                  <a:cubicBezTo>
                    <a:pt x="415290" y="80010"/>
                    <a:pt x="375285" y="45720"/>
                    <a:pt x="328613" y="45720"/>
                  </a:cubicBezTo>
                  <a:cubicBezTo>
                    <a:pt x="323850" y="45720"/>
                    <a:pt x="318135" y="46672"/>
                    <a:pt x="313373" y="46672"/>
                  </a:cubicBezTo>
                  <a:cubicBezTo>
                    <a:pt x="290513" y="18097"/>
                    <a:pt x="255270" y="0"/>
                    <a:pt x="215265" y="0"/>
                  </a:cubicBezTo>
                  <a:cubicBezTo>
                    <a:pt x="157163" y="0"/>
                    <a:pt x="108585" y="39052"/>
                    <a:pt x="93345" y="92393"/>
                  </a:cubicBezTo>
                  <a:cubicBezTo>
                    <a:pt x="40005" y="102870"/>
                    <a:pt x="0" y="149543"/>
                    <a:pt x="0" y="205740"/>
                  </a:cubicBezTo>
                  <a:cubicBezTo>
                    <a:pt x="0" y="269557"/>
                    <a:pt x="51435" y="320993"/>
                    <a:pt x="114300" y="320993"/>
                  </a:cubicBezTo>
                  <a:lnTo>
                    <a:pt x="114300" y="320993"/>
                  </a:lnTo>
                  <a:cubicBezTo>
                    <a:pt x="114300" y="320993"/>
                    <a:pt x="396240" y="320993"/>
                    <a:pt x="400050" y="320993"/>
                  </a:cubicBezTo>
                  <a:cubicBezTo>
                    <a:pt x="455295" y="320993"/>
                    <a:pt x="496253" y="276225"/>
                    <a:pt x="496253" y="220980"/>
                  </a:cubicBezTo>
                  <a:cubicBezTo>
                    <a:pt x="496253" y="175260"/>
                    <a:pt x="464820" y="137160"/>
                    <a:pt x="422910" y="124777"/>
                  </a:cubicBezTo>
                  <a:close/>
                  <a:moveTo>
                    <a:pt x="394335" y="263843"/>
                  </a:moveTo>
                  <a:lnTo>
                    <a:pt x="112395" y="263843"/>
                  </a:lnTo>
                  <a:cubicBezTo>
                    <a:pt x="90488" y="261937"/>
                    <a:pt x="71438" y="249555"/>
                    <a:pt x="61913" y="230505"/>
                  </a:cubicBezTo>
                  <a:cubicBezTo>
                    <a:pt x="53340" y="210503"/>
                    <a:pt x="55245" y="187643"/>
                    <a:pt x="68580" y="169545"/>
                  </a:cubicBezTo>
                  <a:cubicBezTo>
                    <a:pt x="80010" y="154305"/>
                    <a:pt x="97155" y="145733"/>
                    <a:pt x="115252" y="145733"/>
                  </a:cubicBezTo>
                  <a:cubicBezTo>
                    <a:pt x="118110" y="145733"/>
                    <a:pt x="121920" y="145733"/>
                    <a:pt x="124777" y="146685"/>
                  </a:cubicBezTo>
                  <a:lnTo>
                    <a:pt x="141923" y="149543"/>
                  </a:lnTo>
                  <a:lnTo>
                    <a:pt x="141923" y="130493"/>
                  </a:lnTo>
                  <a:cubicBezTo>
                    <a:pt x="141923" y="96202"/>
                    <a:pt x="164783" y="66675"/>
                    <a:pt x="198120" y="59055"/>
                  </a:cubicBezTo>
                  <a:cubicBezTo>
                    <a:pt x="203835" y="58102"/>
                    <a:pt x="209550" y="57150"/>
                    <a:pt x="215265" y="57150"/>
                  </a:cubicBezTo>
                  <a:cubicBezTo>
                    <a:pt x="215265" y="57150"/>
                    <a:pt x="215265" y="57150"/>
                    <a:pt x="215265" y="57150"/>
                  </a:cubicBezTo>
                  <a:lnTo>
                    <a:pt x="215265" y="57150"/>
                  </a:lnTo>
                  <a:cubicBezTo>
                    <a:pt x="215265" y="57150"/>
                    <a:pt x="215265" y="57150"/>
                    <a:pt x="215265" y="57150"/>
                  </a:cubicBezTo>
                  <a:cubicBezTo>
                    <a:pt x="242888" y="57150"/>
                    <a:pt x="267653" y="72390"/>
                    <a:pt x="280035" y="97155"/>
                  </a:cubicBezTo>
                  <a:lnTo>
                    <a:pt x="285750" y="108585"/>
                  </a:lnTo>
                  <a:lnTo>
                    <a:pt x="298133" y="103823"/>
                  </a:lnTo>
                  <a:cubicBezTo>
                    <a:pt x="303848" y="101918"/>
                    <a:pt x="310515" y="100965"/>
                    <a:pt x="317183" y="100965"/>
                  </a:cubicBezTo>
                  <a:cubicBezTo>
                    <a:pt x="329565" y="100965"/>
                    <a:pt x="340995" y="104775"/>
                    <a:pt x="351473" y="111443"/>
                  </a:cubicBezTo>
                  <a:cubicBezTo>
                    <a:pt x="366713" y="122873"/>
                    <a:pt x="376238" y="140970"/>
                    <a:pt x="376238" y="160020"/>
                  </a:cubicBezTo>
                  <a:lnTo>
                    <a:pt x="376238" y="175260"/>
                  </a:lnTo>
                  <a:lnTo>
                    <a:pt x="395288" y="175260"/>
                  </a:lnTo>
                  <a:cubicBezTo>
                    <a:pt x="420053" y="175260"/>
                    <a:pt x="440055" y="195262"/>
                    <a:pt x="440055" y="220028"/>
                  </a:cubicBezTo>
                  <a:cubicBezTo>
                    <a:pt x="439103" y="243840"/>
                    <a:pt x="419100" y="263843"/>
                    <a:pt x="394335" y="263843"/>
                  </a:cubicBezTo>
                  <a:close/>
                </a:path>
              </a:pathLst>
            </a:custGeom>
            <a:solidFill>
              <a:srgbClr val="156082"/>
            </a:solidFill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6" name="Figura a mano libera: forma 25">
              <a:extLst>
                <a:ext uri="{FF2B5EF4-FFF2-40B4-BE49-F238E27FC236}">
                  <a16:creationId xmlns:a16="http://schemas.microsoft.com/office/drawing/2014/main" id="{5D49A0CB-9A04-AA7D-4B8A-7487765F255E}"/>
                </a:ext>
              </a:extLst>
            </p:cNvPr>
            <p:cNvSpPr/>
            <p:nvPr/>
          </p:nvSpPr>
          <p:spPr>
            <a:xfrm>
              <a:off x="9823479" y="5178508"/>
              <a:ext cx="167870" cy="211454"/>
            </a:xfrm>
            <a:custGeom>
              <a:avLst/>
              <a:gdLst>
                <a:gd name="csX0" fmla="*/ 96203 w 167870"/>
                <a:gd name="csY0" fmla="*/ 0 h 211454"/>
                <a:gd name="csX1" fmla="*/ 110490 w 167870"/>
                <a:gd name="csY1" fmla="*/ 43815 h 211454"/>
                <a:gd name="csX2" fmla="*/ 69532 w 167870"/>
                <a:gd name="csY2" fmla="*/ 111443 h 211454"/>
                <a:gd name="csX3" fmla="*/ 69532 w 167870"/>
                <a:gd name="csY3" fmla="*/ 72390 h 211454"/>
                <a:gd name="csX4" fmla="*/ 0 w 167870"/>
                <a:gd name="csY4" fmla="*/ 142875 h 211454"/>
                <a:gd name="csX5" fmla="*/ 69532 w 167870"/>
                <a:gd name="csY5" fmla="*/ 211455 h 211454"/>
                <a:gd name="csX6" fmla="*/ 69532 w 167870"/>
                <a:gd name="csY6" fmla="*/ 172402 h 211454"/>
                <a:gd name="csX7" fmla="*/ 162878 w 167870"/>
                <a:gd name="csY7" fmla="*/ 8573 h 211454"/>
                <a:gd name="csX8" fmla="*/ 160020 w 167870"/>
                <a:gd name="csY8" fmla="*/ 0 h 211454"/>
                <a:gd name="csX9" fmla="*/ 96203 w 167870"/>
                <a:gd name="csY9" fmla="*/ 0 h 21145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</a:cxnLst>
              <a:rect l="l" t="t" r="r" b="b"/>
              <a:pathLst>
                <a:path w="167870" h="211454">
                  <a:moveTo>
                    <a:pt x="96203" y="0"/>
                  </a:moveTo>
                  <a:cubicBezTo>
                    <a:pt x="105728" y="12382"/>
                    <a:pt x="110490" y="28575"/>
                    <a:pt x="110490" y="43815"/>
                  </a:cubicBezTo>
                  <a:cubicBezTo>
                    <a:pt x="110490" y="72390"/>
                    <a:pt x="94297" y="98107"/>
                    <a:pt x="69532" y="111443"/>
                  </a:cubicBezTo>
                  <a:lnTo>
                    <a:pt x="69532" y="72390"/>
                  </a:lnTo>
                  <a:lnTo>
                    <a:pt x="0" y="142875"/>
                  </a:lnTo>
                  <a:lnTo>
                    <a:pt x="69532" y="211455"/>
                  </a:lnTo>
                  <a:lnTo>
                    <a:pt x="69532" y="172402"/>
                  </a:lnTo>
                  <a:cubicBezTo>
                    <a:pt x="140970" y="153352"/>
                    <a:pt x="182880" y="80010"/>
                    <a:pt x="162878" y="8573"/>
                  </a:cubicBezTo>
                  <a:cubicBezTo>
                    <a:pt x="161925" y="5715"/>
                    <a:pt x="160972" y="2857"/>
                    <a:pt x="160020" y="0"/>
                  </a:cubicBezTo>
                  <a:lnTo>
                    <a:pt x="96203" y="0"/>
                  </a:lnTo>
                  <a:close/>
                </a:path>
              </a:pathLst>
            </a:custGeom>
            <a:solidFill>
              <a:srgbClr val="156082"/>
            </a:solidFill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8" name="Figura a mano libera: forma 27">
              <a:extLst>
                <a:ext uri="{FF2B5EF4-FFF2-40B4-BE49-F238E27FC236}">
                  <a16:creationId xmlns:a16="http://schemas.microsoft.com/office/drawing/2014/main" id="{25922ECB-A850-04E2-1BAF-8B687D0200C4}"/>
                </a:ext>
              </a:extLst>
            </p:cNvPr>
            <p:cNvSpPr/>
            <p:nvPr/>
          </p:nvSpPr>
          <p:spPr>
            <a:xfrm>
              <a:off x="9401291" y="4928952"/>
              <a:ext cx="167870" cy="211455"/>
            </a:xfrm>
            <a:custGeom>
              <a:avLst/>
              <a:gdLst>
                <a:gd name="csX0" fmla="*/ 71668 w 167870"/>
                <a:gd name="csY0" fmla="*/ 211455 h 211455"/>
                <a:gd name="csX1" fmla="*/ 57380 w 167870"/>
                <a:gd name="csY1" fmla="*/ 167640 h 211455"/>
                <a:gd name="csX2" fmla="*/ 98338 w 167870"/>
                <a:gd name="csY2" fmla="*/ 100013 h 211455"/>
                <a:gd name="csX3" fmla="*/ 98338 w 167870"/>
                <a:gd name="csY3" fmla="*/ 139065 h 211455"/>
                <a:gd name="csX4" fmla="*/ 167870 w 167870"/>
                <a:gd name="csY4" fmla="*/ 68580 h 211455"/>
                <a:gd name="csX5" fmla="*/ 98338 w 167870"/>
                <a:gd name="csY5" fmla="*/ 0 h 211455"/>
                <a:gd name="csX6" fmla="*/ 98338 w 167870"/>
                <a:gd name="csY6" fmla="*/ 39053 h 211455"/>
                <a:gd name="csX7" fmla="*/ 4993 w 167870"/>
                <a:gd name="csY7" fmla="*/ 202883 h 211455"/>
                <a:gd name="csX8" fmla="*/ 7850 w 167870"/>
                <a:gd name="csY8" fmla="*/ 211455 h 211455"/>
                <a:gd name="csX9" fmla="*/ 71668 w 167870"/>
                <a:gd name="csY9" fmla="*/ 211455 h 21145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</a:cxnLst>
              <a:rect l="l" t="t" r="r" b="b"/>
              <a:pathLst>
                <a:path w="167870" h="211455">
                  <a:moveTo>
                    <a:pt x="71668" y="211455"/>
                  </a:moveTo>
                  <a:cubicBezTo>
                    <a:pt x="64048" y="201930"/>
                    <a:pt x="57380" y="182880"/>
                    <a:pt x="57380" y="167640"/>
                  </a:cubicBezTo>
                  <a:cubicBezTo>
                    <a:pt x="57380" y="139065"/>
                    <a:pt x="73573" y="113348"/>
                    <a:pt x="98338" y="100013"/>
                  </a:cubicBezTo>
                  <a:lnTo>
                    <a:pt x="98338" y="139065"/>
                  </a:lnTo>
                  <a:lnTo>
                    <a:pt x="167870" y="68580"/>
                  </a:lnTo>
                  <a:lnTo>
                    <a:pt x="98338" y="0"/>
                  </a:lnTo>
                  <a:lnTo>
                    <a:pt x="98338" y="39053"/>
                  </a:lnTo>
                  <a:cubicBezTo>
                    <a:pt x="26900" y="58103"/>
                    <a:pt x="-15010" y="131445"/>
                    <a:pt x="4993" y="202883"/>
                  </a:cubicBezTo>
                  <a:cubicBezTo>
                    <a:pt x="5945" y="205740"/>
                    <a:pt x="6898" y="208598"/>
                    <a:pt x="7850" y="211455"/>
                  </a:cubicBezTo>
                  <a:lnTo>
                    <a:pt x="71668" y="211455"/>
                  </a:lnTo>
                  <a:close/>
                </a:path>
              </a:pathLst>
            </a:custGeom>
            <a:solidFill>
              <a:srgbClr val="156082"/>
            </a:solidFill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30" name="Gruppo 29">
            <a:extLst>
              <a:ext uri="{FF2B5EF4-FFF2-40B4-BE49-F238E27FC236}">
                <a16:creationId xmlns:a16="http://schemas.microsoft.com/office/drawing/2014/main" id="{4C077DFC-8ECA-9EDB-D41A-BFB76420C129}"/>
              </a:ext>
            </a:extLst>
          </p:cNvPr>
          <p:cNvGrpSpPr/>
          <p:nvPr/>
        </p:nvGrpSpPr>
        <p:grpSpPr>
          <a:xfrm>
            <a:off x="5997222" y="5732666"/>
            <a:ext cx="914400" cy="921389"/>
            <a:chOff x="8796893" y="7059434"/>
            <a:chExt cx="1417372" cy="1428206"/>
          </a:xfrm>
          <a:solidFill>
            <a:srgbClr val="156082"/>
          </a:solidFill>
        </p:grpSpPr>
        <p:pic>
          <p:nvPicPr>
            <p:cNvPr id="31" name="Elemento grafico 30" descr="Diagramma di rete con riempimento a tinta unita">
              <a:extLst>
                <a:ext uri="{FF2B5EF4-FFF2-40B4-BE49-F238E27FC236}">
                  <a16:creationId xmlns:a16="http://schemas.microsoft.com/office/drawing/2014/main" id="{23C0BE0A-407F-B076-7B72-F6BF1E56A7F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799120" y="7059434"/>
              <a:ext cx="914400" cy="914400"/>
            </a:xfrm>
            <a:prstGeom prst="rect">
              <a:avLst/>
            </a:prstGeom>
          </p:spPr>
        </p:pic>
        <p:pic>
          <p:nvPicPr>
            <p:cNvPr id="32" name="Elemento grafico 31" descr="Diagramma di rete con riempimento a tinta unita">
              <a:extLst>
                <a:ext uri="{FF2B5EF4-FFF2-40B4-BE49-F238E27FC236}">
                  <a16:creationId xmlns:a16="http://schemas.microsoft.com/office/drawing/2014/main" id="{E54BB6D0-E8E0-D4C1-BE31-F4A523B43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299865" y="7316337"/>
              <a:ext cx="914400" cy="914400"/>
            </a:xfrm>
            <a:prstGeom prst="rect">
              <a:avLst/>
            </a:prstGeom>
          </p:spPr>
        </p:pic>
        <p:pic>
          <p:nvPicPr>
            <p:cNvPr id="33" name="Elemento grafico 32" descr="Diagramma di rete con riempimento a tinta unita">
              <a:extLst>
                <a:ext uri="{FF2B5EF4-FFF2-40B4-BE49-F238E27FC236}">
                  <a16:creationId xmlns:a16="http://schemas.microsoft.com/office/drawing/2014/main" id="{C3B9F63A-497E-DCFA-2CEE-5BF4AAF69B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796893" y="7573240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325295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034D21B-670E-94E6-F21D-880BE8DA9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 «modelli»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610942E-952F-F5BF-75AF-582734DB21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7412"/>
            <a:ext cx="9329018" cy="490832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it-IT" dirty="0"/>
              <a:t>Generano risposte a </a:t>
            </a:r>
            <a:r>
              <a:rPr lang="it-IT" i="1" dirty="0"/>
              <a:t>prompt</a:t>
            </a:r>
            <a:r>
              <a:rPr lang="it-IT" dirty="0"/>
              <a:t> in linguaggio naturale (a partire dai quali applicano gli schemi linguistici che hanno imparato)</a:t>
            </a:r>
          </a:p>
          <a:p>
            <a:pPr marL="0" indent="0">
              <a:buNone/>
            </a:pPr>
            <a:endParaRPr lang="it-IT" dirty="0"/>
          </a:p>
          <a:p>
            <a:r>
              <a:rPr lang="it-IT" dirty="0"/>
              <a:t>Un </a:t>
            </a:r>
            <a:r>
              <a:rPr lang="it-IT" i="1" dirty="0"/>
              <a:t>prompt </a:t>
            </a:r>
            <a:r>
              <a:rPr lang="it-IT" dirty="0"/>
              <a:t>può essere scomposto (automaticamente) per costruire la risposta complessiva a partire da risposte a </a:t>
            </a:r>
            <a:r>
              <a:rPr lang="it-IT" i="1" dirty="0"/>
              <a:t>sub-prompt </a:t>
            </a:r>
            <a:r>
              <a:rPr lang="it-IT" dirty="0"/>
              <a:t>(Chain of </a:t>
            </a:r>
            <a:r>
              <a:rPr lang="it-IT" dirty="0" err="1"/>
              <a:t>Thoughts</a:t>
            </a:r>
            <a:r>
              <a:rPr lang="it-IT" dirty="0"/>
              <a:t>– </a:t>
            </a:r>
            <a:r>
              <a:rPr lang="it-IT" dirty="0" err="1"/>
              <a:t>CoT</a:t>
            </a:r>
            <a:r>
              <a:rPr lang="it-IT" dirty="0"/>
              <a:t>)</a:t>
            </a:r>
          </a:p>
          <a:p>
            <a:endParaRPr lang="it-IT" dirty="0"/>
          </a:p>
          <a:p>
            <a:r>
              <a:rPr lang="it-IT" dirty="0"/>
              <a:t>A </a:t>
            </a:r>
            <a:r>
              <a:rPr lang="it-IT" i="1" dirty="0"/>
              <a:t>prompt</a:t>
            </a:r>
            <a:r>
              <a:rPr lang="it-IT" dirty="0"/>
              <a:t> e </a:t>
            </a:r>
            <a:r>
              <a:rPr lang="it-IT" i="1" dirty="0"/>
              <a:t>sub-prompt</a:t>
            </a:r>
            <a:r>
              <a:rPr lang="it-IT" dirty="0"/>
              <a:t> possono essere aggiunte automaticamente altre informazioni testuali risultato di una ricerca in internet o in una base dati specifica sull’argomento specifico (</a:t>
            </a:r>
            <a:r>
              <a:rPr lang="it-IT" dirty="0" err="1"/>
              <a:t>Retrieval</a:t>
            </a:r>
            <a:r>
              <a:rPr lang="it-IT" dirty="0"/>
              <a:t> </a:t>
            </a:r>
            <a:r>
              <a:rPr lang="it-IT" dirty="0" err="1"/>
              <a:t>Augmented</a:t>
            </a:r>
            <a:r>
              <a:rPr lang="it-IT" dirty="0"/>
              <a:t> Generation –RAG)</a:t>
            </a:r>
          </a:p>
          <a:p>
            <a:endParaRPr lang="it-IT" dirty="0"/>
          </a:p>
          <a:p>
            <a:r>
              <a:rPr lang="it-IT" dirty="0"/>
              <a:t>Per formulare la risposta i modelli possono eseguire codice convenzionale, anche generato da loro stessi</a:t>
            </a:r>
          </a:p>
          <a:p>
            <a:endParaRPr lang="it-IT" dirty="0"/>
          </a:p>
          <a:p>
            <a:endParaRPr lang="it-IT" dirty="0"/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14722768-2C3B-D8AF-00D3-FCC2217CFDB0}"/>
              </a:ext>
            </a:extLst>
          </p:cNvPr>
          <p:cNvGrpSpPr/>
          <p:nvPr/>
        </p:nvGrpSpPr>
        <p:grpSpPr>
          <a:xfrm>
            <a:off x="10087416" y="1486065"/>
            <a:ext cx="759972" cy="810133"/>
            <a:chOff x="9354848" y="4819415"/>
            <a:chExt cx="748666" cy="798081"/>
          </a:xfrm>
        </p:grpSpPr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id="{904F6842-1374-0604-7324-2DA61974F4C7}"/>
                </a:ext>
              </a:extLst>
            </p:cNvPr>
            <p:cNvSpPr txBox="1"/>
            <p:nvPr/>
          </p:nvSpPr>
          <p:spPr>
            <a:xfrm>
              <a:off x="9662141" y="4819415"/>
              <a:ext cx="2808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b="1" dirty="0">
                  <a:solidFill>
                    <a:srgbClr val="156082"/>
                  </a:solidFill>
                </a:rPr>
                <a:t>A</a:t>
              </a:r>
            </a:p>
          </p:txBody>
        </p:sp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F6A6EF75-D3C4-E8A3-BA92-4C4F9D51EE61}"/>
                </a:ext>
              </a:extLst>
            </p:cNvPr>
            <p:cNvSpPr txBox="1"/>
            <p:nvPr/>
          </p:nvSpPr>
          <p:spPr>
            <a:xfrm>
              <a:off x="9798474" y="4869536"/>
              <a:ext cx="27764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b="1" dirty="0">
                  <a:solidFill>
                    <a:srgbClr val="156082"/>
                  </a:solidFill>
                </a:rPr>
                <a:t>B</a:t>
              </a:r>
            </a:p>
          </p:txBody>
        </p:sp>
        <p:pic>
          <p:nvPicPr>
            <p:cNvPr id="7" name="Elemento grafico 6" descr="Binario con riempimento a tinta unita">
              <a:extLst>
                <a:ext uri="{FF2B5EF4-FFF2-40B4-BE49-F238E27FC236}">
                  <a16:creationId xmlns:a16="http://schemas.microsoft.com/office/drawing/2014/main" id="{32580366-376C-DCDD-8C14-2E1DC17D11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354848" y="5188871"/>
              <a:ext cx="428625" cy="428625"/>
            </a:xfrm>
            <a:prstGeom prst="rect">
              <a:avLst/>
            </a:prstGeom>
          </p:spPr>
        </p:pic>
        <p:sp>
          <p:nvSpPr>
            <p:cNvPr id="8" name="Figura a mano libera: forma 7">
              <a:extLst>
                <a:ext uri="{FF2B5EF4-FFF2-40B4-BE49-F238E27FC236}">
                  <a16:creationId xmlns:a16="http://schemas.microsoft.com/office/drawing/2014/main" id="{339BEE3A-9F86-87F1-310D-DE5916D76E8E}"/>
                </a:ext>
              </a:extLst>
            </p:cNvPr>
            <p:cNvSpPr/>
            <p:nvPr/>
          </p:nvSpPr>
          <p:spPr>
            <a:xfrm>
              <a:off x="9607262" y="4819415"/>
              <a:ext cx="496252" cy="320992"/>
            </a:xfrm>
            <a:custGeom>
              <a:avLst/>
              <a:gdLst>
                <a:gd name="csX0" fmla="*/ 422910 w 496252"/>
                <a:gd name="csY0" fmla="*/ 124777 h 320992"/>
                <a:gd name="csX1" fmla="*/ 328613 w 496252"/>
                <a:gd name="csY1" fmla="*/ 45720 h 320992"/>
                <a:gd name="csX2" fmla="*/ 313373 w 496252"/>
                <a:gd name="csY2" fmla="*/ 46672 h 320992"/>
                <a:gd name="csX3" fmla="*/ 215265 w 496252"/>
                <a:gd name="csY3" fmla="*/ 0 h 320992"/>
                <a:gd name="csX4" fmla="*/ 93345 w 496252"/>
                <a:gd name="csY4" fmla="*/ 92393 h 320992"/>
                <a:gd name="csX5" fmla="*/ 0 w 496252"/>
                <a:gd name="csY5" fmla="*/ 205740 h 320992"/>
                <a:gd name="csX6" fmla="*/ 114300 w 496252"/>
                <a:gd name="csY6" fmla="*/ 320993 h 320992"/>
                <a:gd name="csX7" fmla="*/ 114300 w 496252"/>
                <a:gd name="csY7" fmla="*/ 320993 h 320992"/>
                <a:gd name="csX8" fmla="*/ 400050 w 496252"/>
                <a:gd name="csY8" fmla="*/ 320993 h 320992"/>
                <a:gd name="csX9" fmla="*/ 496253 w 496252"/>
                <a:gd name="csY9" fmla="*/ 220980 h 320992"/>
                <a:gd name="csX10" fmla="*/ 422910 w 496252"/>
                <a:gd name="csY10" fmla="*/ 124777 h 320992"/>
                <a:gd name="csX11" fmla="*/ 394335 w 496252"/>
                <a:gd name="csY11" fmla="*/ 263843 h 320992"/>
                <a:gd name="csX12" fmla="*/ 112395 w 496252"/>
                <a:gd name="csY12" fmla="*/ 263843 h 320992"/>
                <a:gd name="csX13" fmla="*/ 61913 w 496252"/>
                <a:gd name="csY13" fmla="*/ 230505 h 320992"/>
                <a:gd name="csX14" fmla="*/ 68580 w 496252"/>
                <a:gd name="csY14" fmla="*/ 169545 h 320992"/>
                <a:gd name="csX15" fmla="*/ 115252 w 496252"/>
                <a:gd name="csY15" fmla="*/ 145733 h 320992"/>
                <a:gd name="csX16" fmla="*/ 124777 w 496252"/>
                <a:gd name="csY16" fmla="*/ 146685 h 320992"/>
                <a:gd name="csX17" fmla="*/ 141923 w 496252"/>
                <a:gd name="csY17" fmla="*/ 149543 h 320992"/>
                <a:gd name="csX18" fmla="*/ 141923 w 496252"/>
                <a:gd name="csY18" fmla="*/ 130493 h 320992"/>
                <a:gd name="csX19" fmla="*/ 198120 w 496252"/>
                <a:gd name="csY19" fmla="*/ 59055 h 320992"/>
                <a:gd name="csX20" fmla="*/ 215265 w 496252"/>
                <a:gd name="csY20" fmla="*/ 57150 h 320992"/>
                <a:gd name="csX21" fmla="*/ 215265 w 496252"/>
                <a:gd name="csY21" fmla="*/ 57150 h 320992"/>
                <a:gd name="csX22" fmla="*/ 215265 w 496252"/>
                <a:gd name="csY22" fmla="*/ 57150 h 320992"/>
                <a:gd name="csX23" fmla="*/ 215265 w 496252"/>
                <a:gd name="csY23" fmla="*/ 57150 h 320992"/>
                <a:gd name="csX24" fmla="*/ 280035 w 496252"/>
                <a:gd name="csY24" fmla="*/ 97155 h 320992"/>
                <a:gd name="csX25" fmla="*/ 285750 w 496252"/>
                <a:gd name="csY25" fmla="*/ 108585 h 320992"/>
                <a:gd name="csX26" fmla="*/ 298133 w 496252"/>
                <a:gd name="csY26" fmla="*/ 103823 h 320992"/>
                <a:gd name="csX27" fmla="*/ 317183 w 496252"/>
                <a:gd name="csY27" fmla="*/ 100965 h 320992"/>
                <a:gd name="csX28" fmla="*/ 351473 w 496252"/>
                <a:gd name="csY28" fmla="*/ 111443 h 320992"/>
                <a:gd name="csX29" fmla="*/ 376238 w 496252"/>
                <a:gd name="csY29" fmla="*/ 160020 h 320992"/>
                <a:gd name="csX30" fmla="*/ 376238 w 496252"/>
                <a:gd name="csY30" fmla="*/ 175260 h 320992"/>
                <a:gd name="csX31" fmla="*/ 395288 w 496252"/>
                <a:gd name="csY31" fmla="*/ 175260 h 320992"/>
                <a:gd name="csX32" fmla="*/ 440055 w 496252"/>
                <a:gd name="csY32" fmla="*/ 220028 h 320992"/>
                <a:gd name="csX33" fmla="*/ 394335 w 496252"/>
                <a:gd name="csY33" fmla="*/ 263843 h 32099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</a:cxnLst>
              <a:rect l="l" t="t" r="r" b="b"/>
              <a:pathLst>
                <a:path w="496252" h="320992">
                  <a:moveTo>
                    <a:pt x="422910" y="124777"/>
                  </a:moveTo>
                  <a:cubicBezTo>
                    <a:pt x="415290" y="80010"/>
                    <a:pt x="375285" y="45720"/>
                    <a:pt x="328613" y="45720"/>
                  </a:cubicBezTo>
                  <a:cubicBezTo>
                    <a:pt x="323850" y="45720"/>
                    <a:pt x="318135" y="46672"/>
                    <a:pt x="313373" y="46672"/>
                  </a:cubicBezTo>
                  <a:cubicBezTo>
                    <a:pt x="290513" y="18097"/>
                    <a:pt x="255270" y="0"/>
                    <a:pt x="215265" y="0"/>
                  </a:cubicBezTo>
                  <a:cubicBezTo>
                    <a:pt x="157163" y="0"/>
                    <a:pt x="108585" y="39052"/>
                    <a:pt x="93345" y="92393"/>
                  </a:cubicBezTo>
                  <a:cubicBezTo>
                    <a:pt x="40005" y="102870"/>
                    <a:pt x="0" y="149543"/>
                    <a:pt x="0" y="205740"/>
                  </a:cubicBezTo>
                  <a:cubicBezTo>
                    <a:pt x="0" y="269557"/>
                    <a:pt x="51435" y="320993"/>
                    <a:pt x="114300" y="320993"/>
                  </a:cubicBezTo>
                  <a:lnTo>
                    <a:pt x="114300" y="320993"/>
                  </a:lnTo>
                  <a:cubicBezTo>
                    <a:pt x="114300" y="320993"/>
                    <a:pt x="396240" y="320993"/>
                    <a:pt x="400050" y="320993"/>
                  </a:cubicBezTo>
                  <a:cubicBezTo>
                    <a:pt x="455295" y="320993"/>
                    <a:pt x="496253" y="276225"/>
                    <a:pt x="496253" y="220980"/>
                  </a:cubicBezTo>
                  <a:cubicBezTo>
                    <a:pt x="496253" y="175260"/>
                    <a:pt x="464820" y="137160"/>
                    <a:pt x="422910" y="124777"/>
                  </a:cubicBezTo>
                  <a:close/>
                  <a:moveTo>
                    <a:pt x="394335" y="263843"/>
                  </a:moveTo>
                  <a:lnTo>
                    <a:pt x="112395" y="263843"/>
                  </a:lnTo>
                  <a:cubicBezTo>
                    <a:pt x="90488" y="261937"/>
                    <a:pt x="71438" y="249555"/>
                    <a:pt x="61913" y="230505"/>
                  </a:cubicBezTo>
                  <a:cubicBezTo>
                    <a:pt x="53340" y="210503"/>
                    <a:pt x="55245" y="187643"/>
                    <a:pt x="68580" y="169545"/>
                  </a:cubicBezTo>
                  <a:cubicBezTo>
                    <a:pt x="80010" y="154305"/>
                    <a:pt x="97155" y="145733"/>
                    <a:pt x="115252" y="145733"/>
                  </a:cubicBezTo>
                  <a:cubicBezTo>
                    <a:pt x="118110" y="145733"/>
                    <a:pt x="121920" y="145733"/>
                    <a:pt x="124777" y="146685"/>
                  </a:cubicBezTo>
                  <a:lnTo>
                    <a:pt x="141923" y="149543"/>
                  </a:lnTo>
                  <a:lnTo>
                    <a:pt x="141923" y="130493"/>
                  </a:lnTo>
                  <a:cubicBezTo>
                    <a:pt x="141923" y="96202"/>
                    <a:pt x="164783" y="66675"/>
                    <a:pt x="198120" y="59055"/>
                  </a:cubicBezTo>
                  <a:cubicBezTo>
                    <a:pt x="203835" y="58102"/>
                    <a:pt x="209550" y="57150"/>
                    <a:pt x="215265" y="57150"/>
                  </a:cubicBezTo>
                  <a:cubicBezTo>
                    <a:pt x="215265" y="57150"/>
                    <a:pt x="215265" y="57150"/>
                    <a:pt x="215265" y="57150"/>
                  </a:cubicBezTo>
                  <a:lnTo>
                    <a:pt x="215265" y="57150"/>
                  </a:lnTo>
                  <a:cubicBezTo>
                    <a:pt x="215265" y="57150"/>
                    <a:pt x="215265" y="57150"/>
                    <a:pt x="215265" y="57150"/>
                  </a:cubicBezTo>
                  <a:cubicBezTo>
                    <a:pt x="242888" y="57150"/>
                    <a:pt x="267653" y="72390"/>
                    <a:pt x="280035" y="97155"/>
                  </a:cubicBezTo>
                  <a:lnTo>
                    <a:pt x="285750" y="108585"/>
                  </a:lnTo>
                  <a:lnTo>
                    <a:pt x="298133" y="103823"/>
                  </a:lnTo>
                  <a:cubicBezTo>
                    <a:pt x="303848" y="101918"/>
                    <a:pt x="310515" y="100965"/>
                    <a:pt x="317183" y="100965"/>
                  </a:cubicBezTo>
                  <a:cubicBezTo>
                    <a:pt x="329565" y="100965"/>
                    <a:pt x="340995" y="104775"/>
                    <a:pt x="351473" y="111443"/>
                  </a:cubicBezTo>
                  <a:cubicBezTo>
                    <a:pt x="366713" y="122873"/>
                    <a:pt x="376238" y="140970"/>
                    <a:pt x="376238" y="160020"/>
                  </a:cubicBezTo>
                  <a:lnTo>
                    <a:pt x="376238" y="175260"/>
                  </a:lnTo>
                  <a:lnTo>
                    <a:pt x="395288" y="175260"/>
                  </a:lnTo>
                  <a:cubicBezTo>
                    <a:pt x="420053" y="175260"/>
                    <a:pt x="440055" y="195262"/>
                    <a:pt x="440055" y="220028"/>
                  </a:cubicBezTo>
                  <a:cubicBezTo>
                    <a:pt x="439103" y="243840"/>
                    <a:pt x="419100" y="263843"/>
                    <a:pt x="394335" y="263843"/>
                  </a:cubicBezTo>
                  <a:close/>
                </a:path>
              </a:pathLst>
            </a:custGeom>
            <a:solidFill>
              <a:srgbClr val="156082"/>
            </a:solidFill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9" name="Figura a mano libera: forma 8">
              <a:extLst>
                <a:ext uri="{FF2B5EF4-FFF2-40B4-BE49-F238E27FC236}">
                  <a16:creationId xmlns:a16="http://schemas.microsoft.com/office/drawing/2014/main" id="{A4927EDC-0724-69C1-C027-4C7C747C2137}"/>
                </a:ext>
              </a:extLst>
            </p:cNvPr>
            <p:cNvSpPr/>
            <p:nvPr/>
          </p:nvSpPr>
          <p:spPr>
            <a:xfrm>
              <a:off x="9823479" y="5178508"/>
              <a:ext cx="167870" cy="211454"/>
            </a:xfrm>
            <a:custGeom>
              <a:avLst/>
              <a:gdLst>
                <a:gd name="csX0" fmla="*/ 96203 w 167870"/>
                <a:gd name="csY0" fmla="*/ 0 h 211454"/>
                <a:gd name="csX1" fmla="*/ 110490 w 167870"/>
                <a:gd name="csY1" fmla="*/ 43815 h 211454"/>
                <a:gd name="csX2" fmla="*/ 69532 w 167870"/>
                <a:gd name="csY2" fmla="*/ 111443 h 211454"/>
                <a:gd name="csX3" fmla="*/ 69532 w 167870"/>
                <a:gd name="csY3" fmla="*/ 72390 h 211454"/>
                <a:gd name="csX4" fmla="*/ 0 w 167870"/>
                <a:gd name="csY4" fmla="*/ 142875 h 211454"/>
                <a:gd name="csX5" fmla="*/ 69532 w 167870"/>
                <a:gd name="csY5" fmla="*/ 211455 h 211454"/>
                <a:gd name="csX6" fmla="*/ 69532 w 167870"/>
                <a:gd name="csY6" fmla="*/ 172402 h 211454"/>
                <a:gd name="csX7" fmla="*/ 162878 w 167870"/>
                <a:gd name="csY7" fmla="*/ 8573 h 211454"/>
                <a:gd name="csX8" fmla="*/ 160020 w 167870"/>
                <a:gd name="csY8" fmla="*/ 0 h 211454"/>
                <a:gd name="csX9" fmla="*/ 96203 w 167870"/>
                <a:gd name="csY9" fmla="*/ 0 h 21145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</a:cxnLst>
              <a:rect l="l" t="t" r="r" b="b"/>
              <a:pathLst>
                <a:path w="167870" h="211454">
                  <a:moveTo>
                    <a:pt x="96203" y="0"/>
                  </a:moveTo>
                  <a:cubicBezTo>
                    <a:pt x="105728" y="12382"/>
                    <a:pt x="110490" y="28575"/>
                    <a:pt x="110490" y="43815"/>
                  </a:cubicBezTo>
                  <a:cubicBezTo>
                    <a:pt x="110490" y="72390"/>
                    <a:pt x="94297" y="98107"/>
                    <a:pt x="69532" y="111443"/>
                  </a:cubicBezTo>
                  <a:lnTo>
                    <a:pt x="69532" y="72390"/>
                  </a:lnTo>
                  <a:lnTo>
                    <a:pt x="0" y="142875"/>
                  </a:lnTo>
                  <a:lnTo>
                    <a:pt x="69532" y="211455"/>
                  </a:lnTo>
                  <a:lnTo>
                    <a:pt x="69532" y="172402"/>
                  </a:lnTo>
                  <a:cubicBezTo>
                    <a:pt x="140970" y="153352"/>
                    <a:pt x="182880" y="80010"/>
                    <a:pt x="162878" y="8573"/>
                  </a:cubicBezTo>
                  <a:cubicBezTo>
                    <a:pt x="161925" y="5715"/>
                    <a:pt x="160972" y="2857"/>
                    <a:pt x="160020" y="0"/>
                  </a:cubicBezTo>
                  <a:lnTo>
                    <a:pt x="96203" y="0"/>
                  </a:lnTo>
                  <a:close/>
                </a:path>
              </a:pathLst>
            </a:custGeom>
            <a:solidFill>
              <a:srgbClr val="156082"/>
            </a:solidFill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0" name="Figura a mano libera: forma 9">
              <a:extLst>
                <a:ext uri="{FF2B5EF4-FFF2-40B4-BE49-F238E27FC236}">
                  <a16:creationId xmlns:a16="http://schemas.microsoft.com/office/drawing/2014/main" id="{98DEC3F5-688C-6447-1344-30DDBD06B79F}"/>
                </a:ext>
              </a:extLst>
            </p:cNvPr>
            <p:cNvSpPr/>
            <p:nvPr/>
          </p:nvSpPr>
          <p:spPr>
            <a:xfrm>
              <a:off x="9401291" y="4928952"/>
              <a:ext cx="167870" cy="211455"/>
            </a:xfrm>
            <a:custGeom>
              <a:avLst/>
              <a:gdLst>
                <a:gd name="csX0" fmla="*/ 71668 w 167870"/>
                <a:gd name="csY0" fmla="*/ 211455 h 211455"/>
                <a:gd name="csX1" fmla="*/ 57380 w 167870"/>
                <a:gd name="csY1" fmla="*/ 167640 h 211455"/>
                <a:gd name="csX2" fmla="*/ 98338 w 167870"/>
                <a:gd name="csY2" fmla="*/ 100013 h 211455"/>
                <a:gd name="csX3" fmla="*/ 98338 w 167870"/>
                <a:gd name="csY3" fmla="*/ 139065 h 211455"/>
                <a:gd name="csX4" fmla="*/ 167870 w 167870"/>
                <a:gd name="csY4" fmla="*/ 68580 h 211455"/>
                <a:gd name="csX5" fmla="*/ 98338 w 167870"/>
                <a:gd name="csY5" fmla="*/ 0 h 211455"/>
                <a:gd name="csX6" fmla="*/ 98338 w 167870"/>
                <a:gd name="csY6" fmla="*/ 39053 h 211455"/>
                <a:gd name="csX7" fmla="*/ 4993 w 167870"/>
                <a:gd name="csY7" fmla="*/ 202883 h 211455"/>
                <a:gd name="csX8" fmla="*/ 7850 w 167870"/>
                <a:gd name="csY8" fmla="*/ 211455 h 211455"/>
                <a:gd name="csX9" fmla="*/ 71668 w 167870"/>
                <a:gd name="csY9" fmla="*/ 211455 h 21145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</a:cxnLst>
              <a:rect l="l" t="t" r="r" b="b"/>
              <a:pathLst>
                <a:path w="167870" h="211455">
                  <a:moveTo>
                    <a:pt x="71668" y="211455"/>
                  </a:moveTo>
                  <a:cubicBezTo>
                    <a:pt x="64048" y="201930"/>
                    <a:pt x="57380" y="182880"/>
                    <a:pt x="57380" y="167640"/>
                  </a:cubicBezTo>
                  <a:cubicBezTo>
                    <a:pt x="57380" y="139065"/>
                    <a:pt x="73573" y="113348"/>
                    <a:pt x="98338" y="100013"/>
                  </a:cubicBezTo>
                  <a:lnTo>
                    <a:pt x="98338" y="139065"/>
                  </a:lnTo>
                  <a:lnTo>
                    <a:pt x="167870" y="68580"/>
                  </a:lnTo>
                  <a:lnTo>
                    <a:pt x="98338" y="0"/>
                  </a:lnTo>
                  <a:lnTo>
                    <a:pt x="98338" y="39053"/>
                  </a:lnTo>
                  <a:cubicBezTo>
                    <a:pt x="26900" y="58103"/>
                    <a:pt x="-15010" y="131445"/>
                    <a:pt x="4993" y="202883"/>
                  </a:cubicBezTo>
                  <a:cubicBezTo>
                    <a:pt x="5945" y="205740"/>
                    <a:pt x="6898" y="208598"/>
                    <a:pt x="7850" y="211455"/>
                  </a:cubicBezTo>
                  <a:lnTo>
                    <a:pt x="71668" y="211455"/>
                  </a:lnTo>
                  <a:close/>
                </a:path>
              </a:pathLst>
            </a:custGeom>
            <a:solidFill>
              <a:srgbClr val="156082"/>
            </a:solidFill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179C71A7-0BC8-4778-5821-3457BCCDCE02}"/>
              </a:ext>
            </a:extLst>
          </p:cNvPr>
          <p:cNvGrpSpPr/>
          <p:nvPr/>
        </p:nvGrpSpPr>
        <p:grpSpPr>
          <a:xfrm>
            <a:off x="10897156" y="1942666"/>
            <a:ext cx="914400" cy="921389"/>
            <a:chOff x="8796893" y="7059434"/>
            <a:chExt cx="1417372" cy="1428206"/>
          </a:xfrm>
          <a:solidFill>
            <a:srgbClr val="156082"/>
          </a:solidFill>
        </p:grpSpPr>
        <p:pic>
          <p:nvPicPr>
            <p:cNvPr id="12" name="Elemento grafico 11" descr="Diagramma di rete con riempimento a tinta unita">
              <a:extLst>
                <a:ext uri="{FF2B5EF4-FFF2-40B4-BE49-F238E27FC236}">
                  <a16:creationId xmlns:a16="http://schemas.microsoft.com/office/drawing/2014/main" id="{71EB9D3E-AB07-6135-4EE7-F00D8DD9CA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799120" y="7059434"/>
              <a:ext cx="914400" cy="914400"/>
            </a:xfrm>
            <a:prstGeom prst="rect">
              <a:avLst/>
            </a:prstGeom>
          </p:spPr>
        </p:pic>
        <p:pic>
          <p:nvPicPr>
            <p:cNvPr id="13" name="Elemento grafico 12" descr="Diagramma di rete con riempimento a tinta unita">
              <a:extLst>
                <a:ext uri="{FF2B5EF4-FFF2-40B4-BE49-F238E27FC236}">
                  <a16:creationId xmlns:a16="http://schemas.microsoft.com/office/drawing/2014/main" id="{496BD780-03A0-7396-9C21-A75BB198ED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299865" y="7316337"/>
              <a:ext cx="914400" cy="914400"/>
            </a:xfrm>
            <a:prstGeom prst="rect">
              <a:avLst/>
            </a:prstGeom>
          </p:spPr>
        </p:pic>
        <p:pic>
          <p:nvPicPr>
            <p:cNvPr id="14" name="Elemento grafico 13" descr="Diagramma di rete con riempimento a tinta unita">
              <a:extLst>
                <a:ext uri="{FF2B5EF4-FFF2-40B4-BE49-F238E27FC236}">
                  <a16:creationId xmlns:a16="http://schemas.microsoft.com/office/drawing/2014/main" id="{3281809E-B220-CCD7-35B9-7B259AF6BA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796893" y="7573240"/>
              <a:ext cx="914400" cy="914400"/>
            </a:xfrm>
            <a:prstGeom prst="rect">
              <a:avLst/>
            </a:prstGeom>
          </p:spPr>
        </p:pic>
      </p:grpSp>
      <p:pic>
        <p:nvPicPr>
          <p:cNvPr id="15" name="Elemento grafico 14" descr="Grafico a barre con riempimento a tinta unita">
            <a:extLst>
              <a:ext uri="{FF2B5EF4-FFF2-40B4-BE49-F238E27FC236}">
                <a16:creationId xmlns:a16="http://schemas.microsoft.com/office/drawing/2014/main" id="{0BF2556D-BF2A-9AA6-E8CB-AA6AEA50DB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46138" y="3590960"/>
            <a:ext cx="914400" cy="914400"/>
          </a:xfrm>
          <a:prstGeom prst="rect">
            <a:avLst/>
          </a:prstGeom>
        </p:spPr>
      </p:pic>
      <p:pic>
        <p:nvPicPr>
          <p:cNvPr id="16" name="Elemento grafico 15" descr="Abaco con riempimento a tinta unita">
            <a:extLst>
              <a:ext uri="{FF2B5EF4-FFF2-40B4-BE49-F238E27FC236}">
                <a16:creationId xmlns:a16="http://schemas.microsoft.com/office/drawing/2014/main" id="{8C86E871-9B46-F0A5-E646-8A34A01829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423444" y="505491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1643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7984BDB-664A-4B53-7C80-9EFBEE8F5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Applicazioni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55A318E-0A2F-8040-5DD7-4A565B0206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Ricerche «semantiche»</a:t>
            </a:r>
          </a:p>
          <a:p>
            <a:r>
              <a:rPr lang="it-IT" dirty="0" err="1"/>
              <a:t>Sommarizzazione</a:t>
            </a:r>
            <a:endParaRPr lang="it-IT" dirty="0"/>
          </a:p>
          <a:p>
            <a:r>
              <a:rPr lang="it-IT" dirty="0"/>
              <a:t>Estrazione di informazioni specifiche</a:t>
            </a:r>
          </a:p>
          <a:p>
            <a:r>
              <a:rPr lang="it-IT" dirty="0"/>
              <a:t>Controlli di coerenza</a:t>
            </a:r>
          </a:p>
          <a:p>
            <a:r>
              <a:rPr lang="it-IT" dirty="0"/>
              <a:t>Rilevazione di anomalie</a:t>
            </a:r>
          </a:p>
          <a:p>
            <a:r>
              <a:rPr lang="it-IT" dirty="0"/>
              <a:t>Suggerimento di percorsi logico/argomentativi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FD81077-27DC-C533-5D84-B6D419444E16}"/>
              </a:ext>
            </a:extLst>
          </p:cNvPr>
          <p:cNvSpPr txBox="1"/>
          <p:nvPr/>
        </p:nvSpPr>
        <p:spPr>
          <a:xfrm rot="16200000">
            <a:off x="7502032" y="2243050"/>
            <a:ext cx="1247554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Abadi ExtraLight" panose="020B0204020104020204" pitchFamily="34" charset="0"/>
              </a:rPr>
              <a:t>studio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9E32461-20C3-7375-4711-D16286C0CD36}"/>
              </a:ext>
            </a:extLst>
          </p:cNvPr>
          <p:cNvSpPr txBox="1"/>
          <p:nvPr/>
        </p:nvSpPr>
        <p:spPr>
          <a:xfrm rot="16200000">
            <a:off x="7768583" y="3299269"/>
            <a:ext cx="1453116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Abadi ExtraLight" panose="020B0204020104020204" pitchFamily="34" charset="0"/>
              </a:rPr>
              <a:t>istruttoria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617C350-3712-7D97-7A00-13871ADA66BF}"/>
              </a:ext>
            </a:extLst>
          </p:cNvPr>
          <p:cNvSpPr txBox="1"/>
          <p:nvPr/>
        </p:nvSpPr>
        <p:spPr>
          <a:xfrm rot="16200000">
            <a:off x="8352154" y="4210571"/>
            <a:ext cx="1024639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it-IT" dirty="0">
                <a:latin typeface="Abadi ExtraLight" panose="020B0204020104020204" pitchFamily="34" charset="0"/>
              </a:rPr>
              <a:t>decisione</a:t>
            </a:r>
          </a:p>
        </p:txBody>
      </p:sp>
    </p:spTree>
    <p:extLst>
      <p:ext uri="{BB962C8B-B14F-4D97-AF65-F5344CB8AC3E}">
        <p14:creationId xmlns:p14="http://schemas.microsoft.com/office/powerpoint/2010/main" val="1513690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2964396-EC0E-4CF0-93F7-A61AC48A2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227" y="86448"/>
            <a:ext cx="11200802" cy="1325563"/>
          </a:xfrm>
          <a:noFill/>
          <a:ln>
            <a:noFill/>
          </a:ln>
        </p:spPr>
        <p:txBody>
          <a:bodyPr>
            <a:noAutofit/>
          </a:bodyPr>
          <a:lstStyle/>
          <a:p>
            <a:r>
              <a:rPr lang="it-IT" sz="4800" dirty="0" err="1">
                <a:solidFill>
                  <a:schemeClr val="accent1"/>
                </a:solidFill>
              </a:rPr>
              <a:t>Pro.Di.Gi.T</a:t>
            </a:r>
            <a:endParaRPr lang="it-IT" sz="4800" b="1" dirty="0">
              <a:solidFill>
                <a:schemeClr val="accent1"/>
              </a:solidFill>
            </a:endParaRPr>
          </a:p>
        </p:txBody>
      </p:sp>
      <p:sp>
        <p:nvSpPr>
          <p:cNvPr id="3" name="Segnaposto contenuto 8">
            <a:extLst>
              <a:ext uri="{FF2B5EF4-FFF2-40B4-BE49-F238E27FC236}">
                <a16:creationId xmlns:a16="http://schemas.microsoft.com/office/drawing/2014/main" id="{431C6F2E-5A87-85D0-C6F3-16D3F68D3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775" y="1253330"/>
            <a:ext cx="10515600" cy="5413477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it-IT" dirty="0"/>
              <a:t>Programma PON Governance e Capacità Istituzionale 2014-2020</a:t>
            </a:r>
          </a:p>
          <a:p>
            <a:pPr marL="457200" lvl="1" indent="0">
              <a:lnSpc>
                <a:spcPct val="110000"/>
              </a:lnSpc>
              <a:buNone/>
            </a:pPr>
            <a:r>
              <a:rPr lang="it-IT" dirty="0"/>
              <a:t>Asse 7, Obiettivo specifico 7.2, Azione 7.2.1</a:t>
            </a:r>
          </a:p>
        </p:txBody>
      </p:sp>
      <p:sp>
        <p:nvSpPr>
          <p:cNvPr id="5" name="Segnaposto contenuto 8">
            <a:extLst>
              <a:ext uri="{FF2B5EF4-FFF2-40B4-BE49-F238E27FC236}">
                <a16:creationId xmlns:a16="http://schemas.microsoft.com/office/drawing/2014/main" id="{FB0FFB07-CCF8-F247-150A-4359A2D20A70}"/>
              </a:ext>
            </a:extLst>
          </p:cNvPr>
          <p:cNvSpPr txBox="1">
            <a:spLocks/>
          </p:cNvSpPr>
          <p:nvPr/>
        </p:nvSpPr>
        <p:spPr>
          <a:xfrm>
            <a:off x="396949" y="2396184"/>
            <a:ext cx="3643423" cy="376003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badi ExtraLight" panose="020B02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badi ExtraLight" panose="020B02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badi ExtraLight" panose="020B02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badi ExtraLight" panose="020B02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badi ExtraLight" panose="020B02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000" dirty="0"/>
              <a:t>Dati</a:t>
            </a:r>
          </a:p>
          <a:p>
            <a:pPr lvl="1"/>
            <a:r>
              <a:rPr lang="it-IT" sz="2000" dirty="0"/>
              <a:t>Tema «imposta di registro»</a:t>
            </a:r>
          </a:p>
          <a:p>
            <a:pPr lvl="1"/>
            <a:r>
              <a:rPr lang="it-IT" sz="2000" dirty="0"/>
              <a:t>Formato PGD</a:t>
            </a:r>
          </a:p>
          <a:p>
            <a:r>
              <a:rPr lang="it-IT" sz="2000" dirty="0"/>
              <a:t>Obiettivi</a:t>
            </a:r>
          </a:p>
          <a:p>
            <a:pPr lvl="1"/>
            <a:r>
              <a:rPr lang="it-IT" sz="2000" dirty="0"/>
              <a:t>«</a:t>
            </a:r>
            <a:r>
              <a:rPr lang="it-IT" sz="2000" dirty="0" err="1"/>
              <a:t>Sommarizzazione</a:t>
            </a:r>
            <a:r>
              <a:rPr lang="it-IT" sz="2000" dirty="0"/>
              <a:t>» di sentenze</a:t>
            </a:r>
          </a:p>
          <a:p>
            <a:pPr lvl="1"/>
            <a:r>
              <a:rPr lang="it-IT" sz="2000" dirty="0"/>
              <a:t>Ricerca semantica di sentenze e analisi statistiche</a:t>
            </a:r>
          </a:p>
          <a:p>
            <a:r>
              <a:rPr lang="it-IT" sz="2000" dirty="0"/>
              <a:t>Strumenti</a:t>
            </a:r>
          </a:p>
          <a:p>
            <a:pPr lvl="1"/>
            <a:r>
              <a:rPr lang="it-IT" sz="2000" dirty="0"/>
              <a:t>Anonimizzatore NER</a:t>
            </a:r>
          </a:p>
          <a:p>
            <a:pPr lvl="1"/>
            <a:r>
              <a:rPr lang="it-IT" sz="2000" dirty="0"/>
              <a:t>GPT4 OpenAI</a:t>
            </a: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02276E07-F0CE-A0DF-B7FC-1A1FD9B30C59}"/>
              </a:ext>
            </a:extLst>
          </p:cNvPr>
          <p:cNvGrpSpPr/>
          <p:nvPr/>
        </p:nvGrpSpPr>
        <p:grpSpPr>
          <a:xfrm>
            <a:off x="7807499" y="2335488"/>
            <a:ext cx="3282850" cy="4425301"/>
            <a:chOff x="7006202" y="363083"/>
            <a:chExt cx="2728504" cy="3860177"/>
          </a:xfrm>
        </p:grpSpPr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4DC1CF1A-1053-409E-896B-213731DD0C17}"/>
                </a:ext>
              </a:extLst>
            </p:cNvPr>
            <p:cNvSpPr/>
            <p:nvPr/>
          </p:nvSpPr>
          <p:spPr>
            <a:xfrm>
              <a:off x="7006202" y="363083"/>
              <a:ext cx="2728504" cy="38601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8" name="Immagine 7" descr="Immagine che contiene testo, Carattere, schermata, lettera&#10;&#10;Descrizione generata automaticamente">
              <a:extLst>
                <a:ext uri="{FF2B5EF4-FFF2-40B4-BE49-F238E27FC236}">
                  <a16:creationId xmlns:a16="http://schemas.microsoft.com/office/drawing/2014/main" id="{DC01F67F-4BE1-D580-2DBE-144F374100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16" b="65661"/>
            <a:stretch/>
          </p:blipFill>
          <p:spPr>
            <a:xfrm>
              <a:off x="7006202" y="363084"/>
              <a:ext cx="2728034" cy="65330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9" name="Immagine 8" descr="Immagine che contiene testo, Carattere, schermata, lettera&#10;&#10;Descrizione generata automaticamente">
              <a:extLst>
                <a:ext uri="{FF2B5EF4-FFF2-40B4-BE49-F238E27FC236}">
                  <a16:creationId xmlns:a16="http://schemas.microsoft.com/office/drawing/2014/main" id="{CA251282-090C-F6FD-CD36-1BE44574CA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881" b="2919"/>
            <a:stretch/>
          </p:blipFill>
          <p:spPr>
            <a:xfrm>
              <a:off x="7006202" y="2055960"/>
              <a:ext cx="2728034" cy="70252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0" name="Immagine 9" descr="Immagine che contiene testo, Carattere, schermata, lettera&#10;&#10;Descrizione generata automaticamente">
              <a:extLst>
                <a:ext uri="{FF2B5EF4-FFF2-40B4-BE49-F238E27FC236}">
                  <a16:creationId xmlns:a16="http://schemas.microsoft.com/office/drawing/2014/main" id="{7979CA72-FAC8-0672-4FFE-9368789531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618" b="30927"/>
            <a:stretch/>
          </p:blipFill>
          <p:spPr>
            <a:xfrm>
              <a:off x="7006202" y="1004032"/>
              <a:ext cx="2728034" cy="109839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1" name="Immagine 10" descr="Immagine che contiene testo, lettera, Carattere, schermata&#10;&#10;Descrizione generata automaticamente">
              <a:extLst>
                <a:ext uri="{FF2B5EF4-FFF2-40B4-BE49-F238E27FC236}">
                  <a16:creationId xmlns:a16="http://schemas.microsoft.com/office/drawing/2014/main" id="{60BE6FFB-7E88-232B-4D44-0C9F0CDE86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714" b="39353"/>
            <a:stretch/>
          </p:blipFill>
          <p:spPr>
            <a:xfrm>
              <a:off x="7006202" y="3657788"/>
              <a:ext cx="2728034" cy="26762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2" name="Immagine 11" descr="Immagine che contiene testo, lettera, Carattere, schermata&#10;&#10;Descrizione generata automaticamente">
              <a:extLst>
                <a:ext uri="{FF2B5EF4-FFF2-40B4-BE49-F238E27FC236}">
                  <a16:creationId xmlns:a16="http://schemas.microsoft.com/office/drawing/2014/main" id="{635B3798-9B10-7A32-A2E7-227ABEE12B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638" b="60706"/>
            <a:stretch/>
          </p:blipFill>
          <p:spPr>
            <a:xfrm>
              <a:off x="7006202" y="2660233"/>
              <a:ext cx="2728034" cy="990351"/>
            </a:xfrm>
            <a:prstGeom prst="rect">
              <a:avLst/>
            </a:prstGeom>
            <a:ln>
              <a:noFill/>
            </a:ln>
            <a:effectLst/>
          </p:spPr>
        </p:pic>
      </p:grp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A8B20A73-4E97-E847-77D7-E8D01CE44F21}"/>
              </a:ext>
            </a:extLst>
          </p:cNvPr>
          <p:cNvGrpSpPr/>
          <p:nvPr/>
        </p:nvGrpSpPr>
        <p:grpSpPr>
          <a:xfrm>
            <a:off x="4241698" y="2335487"/>
            <a:ext cx="3283415" cy="4425302"/>
            <a:chOff x="3942088" y="363082"/>
            <a:chExt cx="2728974" cy="3860177"/>
          </a:xfrm>
        </p:grpSpPr>
        <p:sp>
          <p:nvSpPr>
            <p:cNvPr id="14" name="Rettangolo 13">
              <a:extLst>
                <a:ext uri="{FF2B5EF4-FFF2-40B4-BE49-F238E27FC236}">
                  <a16:creationId xmlns:a16="http://schemas.microsoft.com/office/drawing/2014/main" id="{343B19AA-7B59-72CB-319F-F9D4A6DE01DC}"/>
                </a:ext>
              </a:extLst>
            </p:cNvPr>
            <p:cNvSpPr/>
            <p:nvPr/>
          </p:nvSpPr>
          <p:spPr>
            <a:xfrm>
              <a:off x="3942088" y="363082"/>
              <a:ext cx="2728504" cy="38601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5" name="Immagine 14" descr="Immagine che contiene testo, documento, schermata, Carattere&#10;&#10;Descrizione generata automaticamente">
              <a:extLst>
                <a:ext uri="{FF2B5EF4-FFF2-40B4-BE49-F238E27FC236}">
                  <a16:creationId xmlns:a16="http://schemas.microsoft.com/office/drawing/2014/main" id="{2E30B60F-FBAC-0E5B-B0DB-6914BE2BB5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540"/>
            <a:stretch/>
          </p:blipFill>
          <p:spPr>
            <a:xfrm>
              <a:off x="3942558" y="1967025"/>
              <a:ext cx="2728504" cy="2063652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16" name="Immagine 15" descr="Immagine che contiene testo, documento, schermata, Carattere&#10;&#10;Descrizione generata automaticamente">
              <a:extLst>
                <a:ext uri="{FF2B5EF4-FFF2-40B4-BE49-F238E27FC236}">
                  <a16:creationId xmlns:a16="http://schemas.microsoft.com/office/drawing/2014/main" id="{A73E594F-A03C-11C4-EFAF-3A47AFE587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449"/>
            <a:stretch/>
          </p:blipFill>
          <p:spPr>
            <a:xfrm>
              <a:off x="3942558" y="363084"/>
              <a:ext cx="2728504" cy="1603941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17" name="Immagine 16" descr="Immagine che contiene testo, Carattere, schermata, lettera&#10;&#10;Descrizione generata automaticamente">
              <a:extLst>
                <a:ext uri="{FF2B5EF4-FFF2-40B4-BE49-F238E27FC236}">
                  <a16:creationId xmlns:a16="http://schemas.microsoft.com/office/drawing/2014/main" id="{D39FBB71-8FCE-042A-57F4-A0D553C25E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301" b="83788"/>
            <a:stretch/>
          </p:blipFill>
          <p:spPr>
            <a:xfrm>
              <a:off x="3942558" y="3830632"/>
              <a:ext cx="2728034" cy="189570"/>
            </a:xfrm>
            <a:prstGeom prst="rect">
              <a:avLst/>
            </a:prstGeom>
            <a:ln>
              <a:noFill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4321191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DF19AE-9B89-A781-5D7E-B60748B088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54E87EE-53C9-2E88-9548-62ECAC740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12"/>
            <a:ext cx="10515600" cy="1325563"/>
          </a:xfrm>
        </p:spPr>
        <p:txBody>
          <a:bodyPr/>
          <a:lstStyle/>
          <a:p>
            <a:r>
              <a:rPr lang="it-IT" dirty="0">
                <a:solidFill>
                  <a:schemeClr val="accent1"/>
                </a:solidFill>
              </a:rPr>
              <a:t>Sistemi di IA</a:t>
            </a:r>
          </a:p>
        </p:txBody>
      </p:sp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AFC74F5B-869A-66D0-E2E3-5E766A5650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1698" y="1328275"/>
            <a:ext cx="10515600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it-IT" sz="3200" dirty="0"/>
              <a:t>AI Act – art. 3 co. 1</a:t>
            </a:r>
          </a:p>
          <a:p>
            <a:pPr marL="0" indent="0" algn="just">
              <a:buNone/>
            </a:pPr>
            <a:endParaRPr lang="it-IT" sz="3200" dirty="0"/>
          </a:p>
          <a:p>
            <a:pPr marL="0" indent="0" algn="just">
              <a:buNone/>
            </a:pPr>
            <a:r>
              <a:rPr lang="it-IT" sz="3200" b="1" i="1" dirty="0"/>
              <a:t>«sistema di IA»</a:t>
            </a:r>
            <a:r>
              <a:rPr lang="it-IT" sz="3200" dirty="0"/>
              <a:t>: un </a:t>
            </a:r>
            <a:r>
              <a:rPr lang="it-IT" sz="3200" b="1" u="sng" dirty="0"/>
              <a:t>sistema automatizzato</a:t>
            </a:r>
            <a:r>
              <a:rPr lang="it-IT" sz="3200" dirty="0"/>
              <a:t> progettato per funzionare con livelli di autonomia variabili e che può presentare </a:t>
            </a:r>
            <a:r>
              <a:rPr lang="it-IT" sz="3200" b="1" u="sng" dirty="0"/>
              <a:t>adattabilità dopo la diffusione</a:t>
            </a:r>
            <a:r>
              <a:rPr lang="it-IT" sz="3200" dirty="0"/>
              <a:t> e che, per obiettivi espliciti o impliciti, </a:t>
            </a:r>
            <a:r>
              <a:rPr lang="it-IT" sz="3200" b="1" u="sng" dirty="0"/>
              <a:t>deduce dall'input che riceve</a:t>
            </a:r>
            <a:r>
              <a:rPr lang="it-IT" sz="3200" dirty="0"/>
              <a:t> come generare output quali previsioni, contenuti, </a:t>
            </a:r>
            <a:r>
              <a:rPr lang="it-IT" sz="3200" b="1" u="sng" dirty="0"/>
              <a:t>raccomandazioni o decisioni che possono influenzare ambienti fisici</a:t>
            </a:r>
            <a:r>
              <a:rPr lang="it-IT" sz="3200" b="1" dirty="0"/>
              <a:t> </a:t>
            </a:r>
            <a:r>
              <a:rPr lang="it-IT" sz="3200" dirty="0"/>
              <a:t>o virtuali;</a:t>
            </a:r>
          </a:p>
        </p:txBody>
      </p:sp>
    </p:spTree>
    <p:extLst>
      <p:ext uri="{BB962C8B-B14F-4D97-AF65-F5344CB8AC3E}">
        <p14:creationId xmlns:p14="http://schemas.microsoft.com/office/powerpoint/2010/main" val="32577621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2964396-EC0E-4CF0-93F7-A61AC48A2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74" y="56866"/>
            <a:ext cx="11200802" cy="1325563"/>
          </a:xfrm>
          <a:noFill/>
          <a:ln>
            <a:noFill/>
          </a:ln>
        </p:spPr>
        <p:txBody>
          <a:bodyPr>
            <a:noAutofit/>
          </a:bodyPr>
          <a:lstStyle/>
          <a:p>
            <a:r>
              <a:rPr lang="it-IT" sz="4800" dirty="0" err="1">
                <a:solidFill>
                  <a:schemeClr val="accent1"/>
                </a:solidFill>
              </a:rPr>
              <a:t>Pro.Di.Gi.T</a:t>
            </a:r>
            <a:r>
              <a:rPr lang="it-IT" sz="4800" dirty="0">
                <a:solidFill>
                  <a:schemeClr val="accent1"/>
                </a:solidFill>
              </a:rPr>
              <a:t> – «</a:t>
            </a:r>
            <a:r>
              <a:rPr lang="it-IT" sz="4800" dirty="0" err="1">
                <a:solidFill>
                  <a:schemeClr val="accent1"/>
                </a:solidFill>
              </a:rPr>
              <a:t>sommarizzazione</a:t>
            </a:r>
            <a:r>
              <a:rPr lang="it-IT" sz="4800" dirty="0">
                <a:solidFill>
                  <a:schemeClr val="accent1"/>
                </a:solidFill>
              </a:rPr>
              <a:t>»</a:t>
            </a:r>
            <a:endParaRPr lang="it-IT" sz="4800" b="1" dirty="0">
              <a:solidFill>
                <a:schemeClr val="accent1"/>
              </a:solidFill>
            </a:endParaRPr>
          </a:p>
        </p:txBody>
      </p:sp>
      <p:sp>
        <p:nvSpPr>
          <p:cNvPr id="3" name="Segnaposto contenuto 8">
            <a:extLst>
              <a:ext uri="{FF2B5EF4-FFF2-40B4-BE49-F238E27FC236}">
                <a16:creationId xmlns:a16="http://schemas.microsoft.com/office/drawing/2014/main" id="{431C6F2E-5A87-85D0-C6F3-16D3F68D3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305" y="2279770"/>
            <a:ext cx="672754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/>
              <a:t>Sommari combinati (</a:t>
            </a:r>
            <a:r>
              <a:rPr lang="it-IT" sz="2600" i="1" dirty="0"/>
              <a:t>multi-</a:t>
            </a:r>
            <a:r>
              <a:rPr lang="it-IT" sz="2600" i="1" dirty="0" err="1"/>
              <a:t>phase</a:t>
            </a:r>
            <a:r>
              <a:rPr lang="it-IT" sz="2600" i="1" dirty="0"/>
              <a:t> </a:t>
            </a:r>
            <a:r>
              <a:rPr lang="it-IT" sz="2600" i="1" dirty="0" err="1"/>
              <a:t>prompting</a:t>
            </a:r>
            <a:r>
              <a:rPr lang="it-IT" dirty="0"/>
              <a:t>)</a:t>
            </a:r>
          </a:p>
          <a:p>
            <a:r>
              <a:rPr lang="it-IT" dirty="0"/>
              <a:t>Analisi</a:t>
            </a:r>
          </a:p>
          <a:p>
            <a:pPr lvl="1"/>
            <a:r>
              <a:rPr lang="it-IT" dirty="0"/>
              <a:t>Identificare le parti </a:t>
            </a:r>
          </a:p>
          <a:p>
            <a:pPr lvl="1"/>
            <a:r>
              <a:rPr lang="it-IT" dirty="0"/>
              <a:t>Specificare le loro domande</a:t>
            </a:r>
          </a:p>
          <a:p>
            <a:pPr lvl="1"/>
            <a:r>
              <a:rPr lang="it-IT" dirty="0"/>
              <a:t>Riepilogare l’esito del primo grado</a:t>
            </a:r>
          </a:p>
          <a:p>
            <a:pPr lvl="1"/>
            <a:r>
              <a:rPr lang="it-IT" dirty="0"/>
              <a:t>Indicare la decisione della corte</a:t>
            </a:r>
          </a:p>
          <a:p>
            <a:pPr lvl="1"/>
            <a:r>
              <a:rPr lang="it-IT" dirty="0"/>
              <a:t>Specificare i fatti rilevanti</a:t>
            </a:r>
          </a:p>
          <a:p>
            <a:pPr lvl="1"/>
            <a:r>
              <a:rPr lang="it-IT" dirty="0"/>
              <a:t>Individuare i criteri giuridici applicati</a:t>
            </a:r>
          </a:p>
          <a:p>
            <a:r>
              <a:rPr lang="it-IT" dirty="0"/>
              <a:t>Sintesi</a:t>
            </a:r>
          </a:p>
          <a:p>
            <a:pPr lvl="1"/>
            <a:r>
              <a:rPr lang="it-IT" dirty="0"/>
              <a:t>Sommario complessivo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81C1CC3-9A4E-86B0-1C1B-15B49C8FF6CF}"/>
              </a:ext>
            </a:extLst>
          </p:cNvPr>
          <p:cNvSpPr txBox="1"/>
          <p:nvPr/>
        </p:nvSpPr>
        <p:spPr>
          <a:xfrm>
            <a:off x="502101" y="1081635"/>
            <a:ext cx="1120080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it-IT" sz="2800" dirty="0">
                <a:solidFill>
                  <a:srgbClr val="156082"/>
                </a:solidFill>
                <a:latin typeface="Abadi ExtraLight" panose="020B0204020104020204" pitchFamily="34" charset="0"/>
              </a:rPr>
              <a:t>il sommario non è una massima: </a:t>
            </a:r>
            <a:r>
              <a:rPr lang="it-IT" sz="2800" b="1" u="sng" dirty="0">
                <a:solidFill>
                  <a:srgbClr val="156082"/>
                </a:solidFill>
                <a:latin typeface="Abadi ExtraLight" panose="020B0204020104020204" pitchFamily="34" charset="0"/>
              </a:rPr>
              <a:t>non</a:t>
            </a:r>
            <a:r>
              <a:rPr lang="it-IT" sz="2800" dirty="0">
                <a:solidFill>
                  <a:srgbClr val="156082"/>
                </a:solidFill>
                <a:latin typeface="Abadi ExtraLight" panose="020B0204020104020204" pitchFamily="34" charset="0"/>
              </a:rPr>
              <a:t> si propone di evincere ed esprimere i principi più significativi per lo sviluppo della giurisprudenza</a:t>
            </a:r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E21FEE7C-4DEE-FE90-770D-E96800A2B251}"/>
              </a:ext>
            </a:extLst>
          </p:cNvPr>
          <p:cNvGrpSpPr/>
          <p:nvPr/>
        </p:nvGrpSpPr>
        <p:grpSpPr>
          <a:xfrm>
            <a:off x="6774327" y="3627306"/>
            <a:ext cx="759972" cy="810133"/>
            <a:chOff x="9354848" y="4819415"/>
            <a:chExt cx="748666" cy="798081"/>
          </a:xfrm>
        </p:grpSpPr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32098006-0C7E-2295-43E4-67DF4060A560}"/>
                </a:ext>
              </a:extLst>
            </p:cNvPr>
            <p:cNvSpPr txBox="1"/>
            <p:nvPr/>
          </p:nvSpPr>
          <p:spPr>
            <a:xfrm>
              <a:off x="9662141" y="4819415"/>
              <a:ext cx="2808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b="1" dirty="0">
                  <a:solidFill>
                    <a:srgbClr val="156082"/>
                  </a:solidFill>
                </a:rPr>
                <a:t>A</a:t>
              </a:r>
            </a:p>
          </p:txBody>
        </p:sp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E26CC32F-7053-11E4-B6A3-FC3DBFF3A05E}"/>
                </a:ext>
              </a:extLst>
            </p:cNvPr>
            <p:cNvSpPr txBox="1"/>
            <p:nvPr/>
          </p:nvSpPr>
          <p:spPr>
            <a:xfrm>
              <a:off x="9798474" y="4869536"/>
              <a:ext cx="27764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b="1" dirty="0">
                  <a:solidFill>
                    <a:srgbClr val="156082"/>
                  </a:solidFill>
                </a:rPr>
                <a:t>B</a:t>
              </a:r>
            </a:p>
          </p:txBody>
        </p:sp>
        <p:pic>
          <p:nvPicPr>
            <p:cNvPr id="15" name="Elemento grafico 14" descr="Binario con riempimento a tinta unita">
              <a:extLst>
                <a:ext uri="{FF2B5EF4-FFF2-40B4-BE49-F238E27FC236}">
                  <a16:creationId xmlns:a16="http://schemas.microsoft.com/office/drawing/2014/main" id="{FB86CE60-48DA-0847-0DDD-9E43CCF9D3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354848" y="5188871"/>
              <a:ext cx="428625" cy="428625"/>
            </a:xfrm>
            <a:prstGeom prst="rect">
              <a:avLst/>
            </a:prstGeom>
          </p:spPr>
        </p:pic>
        <p:sp>
          <p:nvSpPr>
            <p:cNvPr id="17" name="Figura a mano libera: forma 16">
              <a:extLst>
                <a:ext uri="{FF2B5EF4-FFF2-40B4-BE49-F238E27FC236}">
                  <a16:creationId xmlns:a16="http://schemas.microsoft.com/office/drawing/2014/main" id="{B3DE8F58-84E8-E5A8-2AFC-F07BE27F74A8}"/>
                </a:ext>
              </a:extLst>
            </p:cNvPr>
            <p:cNvSpPr/>
            <p:nvPr/>
          </p:nvSpPr>
          <p:spPr>
            <a:xfrm>
              <a:off x="9607262" y="4819415"/>
              <a:ext cx="496252" cy="320992"/>
            </a:xfrm>
            <a:custGeom>
              <a:avLst/>
              <a:gdLst>
                <a:gd name="csX0" fmla="*/ 422910 w 496252"/>
                <a:gd name="csY0" fmla="*/ 124777 h 320992"/>
                <a:gd name="csX1" fmla="*/ 328613 w 496252"/>
                <a:gd name="csY1" fmla="*/ 45720 h 320992"/>
                <a:gd name="csX2" fmla="*/ 313373 w 496252"/>
                <a:gd name="csY2" fmla="*/ 46672 h 320992"/>
                <a:gd name="csX3" fmla="*/ 215265 w 496252"/>
                <a:gd name="csY3" fmla="*/ 0 h 320992"/>
                <a:gd name="csX4" fmla="*/ 93345 w 496252"/>
                <a:gd name="csY4" fmla="*/ 92393 h 320992"/>
                <a:gd name="csX5" fmla="*/ 0 w 496252"/>
                <a:gd name="csY5" fmla="*/ 205740 h 320992"/>
                <a:gd name="csX6" fmla="*/ 114300 w 496252"/>
                <a:gd name="csY6" fmla="*/ 320993 h 320992"/>
                <a:gd name="csX7" fmla="*/ 114300 w 496252"/>
                <a:gd name="csY7" fmla="*/ 320993 h 320992"/>
                <a:gd name="csX8" fmla="*/ 400050 w 496252"/>
                <a:gd name="csY8" fmla="*/ 320993 h 320992"/>
                <a:gd name="csX9" fmla="*/ 496253 w 496252"/>
                <a:gd name="csY9" fmla="*/ 220980 h 320992"/>
                <a:gd name="csX10" fmla="*/ 422910 w 496252"/>
                <a:gd name="csY10" fmla="*/ 124777 h 320992"/>
                <a:gd name="csX11" fmla="*/ 394335 w 496252"/>
                <a:gd name="csY11" fmla="*/ 263843 h 320992"/>
                <a:gd name="csX12" fmla="*/ 112395 w 496252"/>
                <a:gd name="csY12" fmla="*/ 263843 h 320992"/>
                <a:gd name="csX13" fmla="*/ 61913 w 496252"/>
                <a:gd name="csY13" fmla="*/ 230505 h 320992"/>
                <a:gd name="csX14" fmla="*/ 68580 w 496252"/>
                <a:gd name="csY14" fmla="*/ 169545 h 320992"/>
                <a:gd name="csX15" fmla="*/ 115252 w 496252"/>
                <a:gd name="csY15" fmla="*/ 145733 h 320992"/>
                <a:gd name="csX16" fmla="*/ 124777 w 496252"/>
                <a:gd name="csY16" fmla="*/ 146685 h 320992"/>
                <a:gd name="csX17" fmla="*/ 141923 w 496252"/>
                <a:gd name="csY17" fmla="*/ 149543 h 320992"/>
                <a:gd name="csX18" fmla="*/ 141923 w 496252"/>
                <a:gd name="csY18" fmla="*/ 130493 h 320992"/>
                <a:gd name="csX19" fmla="*/ 198120 w 496252"/>
                <a:gd name="csY19" fmla="*/ 59055 h 320992"/>
                <a:gd name="csX20" fmla="*/ 215265 w 496252"/>
                <a:gd name="csY20" fmla="*/ 57150 h 320992"/>
                <a:gd name="csX21" fmla="*/ 215265 w 496252"/>
                <a:gd name="csY21" fmla="*/ 57150 h 320992"/>
                <a:gd name="csX22" fmla="*/ 215265 w 496252"/>
                <a:gd name="csY22" fmla="*/ 57150 h 320992"/>
                <a:gd name="csX23" fmla="*/ 215265 w 496252"/>
                <a:gd name="csY23" fmla="*/ 57150 h 320992"/>
                <a:gd name="csX24" fmla="*/ 280035 w 496252"/>
                <a:gd name="csY24" fmla="*/ 97155 h 320992"/>
                <a:gd name="csX25" fmla="*/ 285750 w 496252"/>
                <a:gd name="csY25" fmla="*/ 108585 h 320992"/>
                <a:gd name="csX26" fmla="*/ 298133 w 496252"/>
                <a:gd name="csY26" fmla="*/ 103823 h 320992"/>
                <a:gd name="csX27" fmla="*/ 317183 w 496252"/>
                <a:gd name="csY27" fmla="*/ 100965 h 320992"/>
                <a:gd name="csX28" fmla="*/ 351473 w 496252"/>
                <a:gd name="csY28" fmla="*/ 111443 h 320992"/>
                <a:gd name="csX29" fmla="*/ 376238 w 496252"/>
                <a:gd name="csY29" fmla="*/ 160020 h 320992"/>
                <a:gd name="csX30" fmla="*/ 376238 w 496252"/>
                <a:gd name="csY30" fmla="*/ 175260 h 320992"/>
                <a:gd name="csX31" fmla="*/ 395288 w 496252"/>
                <a:gd name="csY31" fmla="*/ 175260 h 320992"/>
                <a:gd name="csX32" fmla="*/ 440055 w 496252"/>
                <a:gd name="csY32" fmla="*/ 220028 h 320992"/>
                <a:gd name="csX33" fmla="*/ 394335 w 496252"/>
                <a:gd name="csY33" fmla="*/ 263843 h 32099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</a:cxnLst>
              <a:rect l="l" t="t" r="r" b="b"/>
              <a:pathLst>
                <a:path w="496252" h="320992">
                  <a:moveTo>
                    <a:pt x="422910" y="124777"/>
                  </a:moveTo>
                  <a:cubicBezTo>
                    <a:pt x="415290" y="80010"/>
                    <a:pt x="375285" y="45720"/>
                    <a:pt x="328613" y="45720"/>
                  </a:cubicBezTo>
                  <a:cubicBezTo>
                    <a:pt x="323850" y="45720"/>
                    <a:pt x="318135" y="46672"/>
                    <a:pt x="313373" y="46672"/>
                  </a:cubicBezTo>
                  <a:cubicBezTo>
                    <a:pt x="290513" y="18097"/>
                    <a:pt x="255270" y="0"/>
                    <a:pt x="215265" y="0"/>
                  </a:cubicBezTo>
                  <a:cubicBezTo>
                    <a:pt x="157163" y="0"/>
                    <a:pt x="108585" y="39052"/>
                    <a:pt x="93345" y="92393"/>
                  </a:cubicBezTo>
                  <a:cubicBezTo>
                    <a:pt x="40005" y="102870"/>
                    <a:pt x="0" y="149543"/>
                    <a:pt x="0" y="205740"/>
                  </a:cubicBezTo>
                  <a:cubicBezTo>
                    <a:pt x="0" y="269557"/>
                    <a:pt x="51435" y="320993"/>
                    <a:pt x="114300" y="320993"/>
                  </a:cubicBezTo>
                  <a:lnTo>
                    <a:pt x="114300" y="320993"/>
                  </a:lnTo>
                  <a:cubicBezTo>
                    <a:pt x="114300" y="320993"/>
                    <a:pt x="396240" y="320993"/>
                    <a:pt x="400050" y="320993"/>
                  </a:cubicBezTo>
                  <a:cubicBezTo>
                    <a:pt x="455295" y="320993"/>
                    <a:pt x="496253" y="276225"/>
                    <a:pt x="496253" y="220980"/>
                  </a:cubicBezTo>
                  <a:cubicBezTo>
                    <a:pt x="496253" y="175260"/>
                    <a:pt x="464820" y="137160"/>
                    <a:pt x="422910" y="124777"/>
                  </a:cubicBezTo>
                  <a:close/>
                  <a:moveTo>
                    <a:pt x="394335" y="263843"/>
                  </a:moveTo>
                  <a:lnTo>
                    <a:pt x="112395" y="263843"/>
                  </a:lnTo>
                  <a:cubicBezTo>
                    <a:pt x="90488" y="261937"/>
                    <a:pt x="71438" y="249555"/>
                    <a:pt x="61913" y="230505"/>
                  </a:cubicBezTo>
                  <a:cubicBezTo>
                    <a:pt x="53340" y="210503"/>
                    <a:pt x="55245" y="187643"/>
                    <a:pt x="68580" y="169545"/>
                  </a:cubicBezTo>
                  <a:cubicBezTo>
                    <a:pt x="80010" y="154305"/>
                    <a:pt x="97155" y="145733"/>
                    <a:pt x="115252" y="145733"/>
                  </a:cubicBezTo>
                  <a:cubicBezTo>
                    <a:pt x="118110" y="145733"/>
                    <a:pt x="121920" y="145733"/>
                    <a:pt x="124777" y="146685"/>
                  </a:cubicBezTo>
                  <a:lnTo>
                    <a:pt x="141923" y="149543"/>
                  </a:lnTo>
                  <a:lnTo>
                    <a:pt x="141923" y="130493"/>
                  </a:lnTo>
                  <a:cubicBezTo>
                    <a:pt x="141923" y="96202"/>
                    <a:pt x="164783" y="66675"/>
                    <a:pt x="198120" y="59055"/>
                  </a:cubicBezTo>
                  <a:cubicBezTo>
                    <a:pt x="203835" y="58102"/>
                    <a:pt x="209550" y="57150"/>
                    <a:pt x="215265" y="57150"/>
                  </a:cubicBezTo>
                  <a:cubicBezTo>
                    <a:pt x="215265" y="57150"/>
                    <a:pt x="215265" y="57150"/>
                    <a:pt x="215265" y="57150"/>
                  </a:cubicBezTo>
                  <a:lnTo>
                    <a:pt x="215265" y="57150"/>
                  </a:lnTo>
                  <a:cubicBezTo>
                    <a:pt x="215265" y="57150"/>
                    <a:pt x="215265" y="57150"/>
                    <a:pt x="215265" y="57150"/>
                  </a:cubicBezTo>
                  <a:cubicBezTo>
                    <a:pt x="242888" y="57150"/>
                    <a:pt x="267653" y="72390"/>
                    <a:pt x="280035" y="97155"/>
                  </a:cubicBezTo>
                  <a:lnTo>
                    <a:pt x="285750" y="108585"/>
                  </a:lnTo>
                  <a:lnTo>
                    <a:pt x="298133" y="103823"/>
                  </a:lnTo>
                  <a:cubicBezTo>
                    <a:pt x="303848" y="101918"/>
                    <a:pt x="310515" y="100965"/>
                    <a:pt x="317183" y="100965"/>
                  </a:cubicBezTo>
                  <a:cubicBezTo>
                    <a:pt x="329565" y="100965"/>
                    <a:pt x="340995" y="104775"/>
                    <a:pt x="351473" y="111443"/>
                  </a:cubicBezTo>
                  <a:cubicBezTo>
                    <a:pt x="366713" y="122873"/>
                    <a:pt x="376238" y="140970"/>
                    <a:pt x="376238" y="160020"/>
                  </a:cubicBezTo>
                  <a:lnTo>
                    <a:pt x="376238" y="175260"/>
                  </a:lnTo>
                  <a:lnTo>
                    <a:pt x="395288" y="175260"/>
                  </a:lnTo>
                  <a:cubicBezTo>
                    <a:pt x="420053" y="175260"/>
                    <a:pt x="440055" y="195262"/>
                    <a:pt x="440055" y="220028"/>
                  </a:cubicBezTo>
                  <a:cubicBezTo>
                    <a:pt x="439103" y="243840"/>
                    <a:pt x="419100" y="263843"/>
                    <a:pt x="394335" y="263843"/>
                  </a:cubicBezTo>
                  <a:close/>
                </a:path>
              </a:pathLst>
            </a:custGeom>
            <a:solidFill>
              <a:srgbClr val="156082"/>
            </a:solidFill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8" name="Figura a mano libera: forma 17">
              <a:extLst>
                <a:ext uri="{FF2B5EF4-FFF2-40B4-BE49-F238E27FC236}">
                  <a16:creationId xmlns:a16="http://schemas.microsoft.com/office/drawing/2014/main" id="{01C67746-8D52-9EE9-90A4-291847B9DC54}"/>
                </a:ext>
              </a:extLst>
            </p:cNvPr>
            <p:cNvSpPr/>
            <p:nvPr/>
          </p:nvSpPr>
          <p:spPr>
            <a:xfrm>
              <a:off x="9823479" y="5178508"/>
              <a:ext cx="167870" cy="211454"/>
            </a:xfrm>
            <a:custGeom>
              <a:avLst/>
              <a:gdLst>
                <a:gd name="csX0" fmla="*/ 96203 w 167870"/>
                <a:gd name="csY0" fmla="*/ 0 h 211454"/>
                <a:gd name="csX1" fmla="*/ 110490 w 167870"/>
                <a:gd name="csY1" fmla="*/ 43815 h 211454"/>
                <a:gd name="csX2" fmla="*/ 69532 w 167870"/>
                <a:gd name="csY2" fmla="*/ 111443 h 211454"/>
                <a:gd name="csX3" fmla="*/ 69532 w 167870"/>
                <a:gd name="csY3" fmla="*/ 72390 h 211454"/>
                <a:gd name="csX4" fmla="*/ 0 w 167870"/>
                <a:gd name="csY4" fmla="*/ 142875 h 211454"/>
                <a:gd name="csX5" fmla="*/ 69532 w 167870"/>
                <a:gd name="csY5" fmla="*/ 211455 h 211454"/>
                <a:gd name="csX6" fmla="*/ 69532 w 167870"/>
                <a:gd name="csY6" fmla="*/ 172402 h 211454"/>
                <a:gd name="csX7" fmla="*/ 162878 w 167870"/>
                <a:gd name="csY7" fmla="*/ 8573 h 211454"/>
                <a:gd name="csX8" fmla="*/ 160020 w 167870"/>
                <a:gd name="csY8" fmla="*/ 0 h 211454"/>
                <a:gd name="csX9" fmla="*/ 96203 w 167870"/>
                <a:gd name="csY9" fmla="*/ 0 h 21145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</a:cxnLst>
              <a:rect l="l" t="t" r="r" b="b"/>
              <a:pathLst>
                <a:path w="167870" h="211454">
                  <a:moveTo>
                    <a:pt x="96203" y="0"/>
                  </a:moveTo>
                  <a:cubicBezTo>
                    <a:pt x="105728" y="12382"/>
                    <a:pt x="110490" y="28575"/>
                    <a:pt x="110490" y="43815"/>
                  </a:cubicBezTo>
                  <a:cubicBezTo>
                    <a:pt x="110490" y="72390"/>
                    <a:pt x="94297" y="98107"/>
                    <a:pt x="69532" y="111443"/>
                  </a:cubicBezTo>
                  <a:lnTo>
                    <a:pt x="69532" y="72390"/>
                  </a:lnTo>
                  <a:lnTo>
                    <a:pt x="0" y="142875"/>
                  </a:lnTo>
                  <a:lnTo>
                    <a:pt x="69532" y="211455"/>
                  </a:lnTo>
                  <a:lnTo>
                    <a:pt x="69532" y="172402"/>
                  </a:lnTo>
                  <a:cubicBezTo>
                    <a:pt x="140970" y="153352"/>
                    <a:pt x="182880" y="80010"/>
                    <a:pt x="162878" y="8573"/>
                  </a:cubicBezTo>
                  <a:cubicBezTo>
                    <a:pt x="161925" y="5715"/>
                    <a:pt x="160972" y="2857"/>
                    <a:pt x="160020" y="0"/>
                  </a:cubicBezTo>
                  <a:lnTo>
                    <a:pt x="96203" y="0"/>
                  </a:lnTo>
                  <a:close/>
                </a:path>
              </a:pathLst>
            </a:custGeom>
            <a:solidFill>
              <a:srgbClr val="156082"/>
            </a:solidFill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5" name="Figura a mano libera: forma 24">
              <a:extLst>
                <a:ext uri="{FF2B5EF4-FFF2-40B4-BE49-F238E27FC236}">
                  <a16:creationId xmlns:a16="http://schemas.microsoft.com/office/drawing/2014/main" id="{EFFB4DDC-A06C-6CD9-24E6-DEFF593D3BC2}"/>
                </a:ext>
              </a:extLst>
            </p:cNvPr>
            <p:cNvSpPr/>
            <p:nvPr/>
          </p:nvSpPr>
          <p:spPr>
            <a:xfrm>
              <a:off x="9401291" y="4928952"/>
              <a:ext cx="167870" cy="211455"/>
            </a:xfrm>
            <a:custGeom>
              <a:avLst/>
              <a:gdLst>
                <a:gd name="csX0" fmla="*/ 71668 w 167870"/>
                <a:gd name="csY0" fmla="*/ 211455 h 211455"/>
                <a:gd name="csX1" fmla="*/ 57380 w 167870"/>
                <a:gd name="csY1" fmla="*/ 167640 h 211455"/>
                <a:gd name="csX2" fmla="*/ 98338 w 167870"/>
                <a:gd name="csY2" fmla="*/ 100013 h 211455"/>
                <a:gd name="csX3" fmla="*/ 98338 w 167870"/>
                <a:gd name="csY3" fmla="*/ 139065 h 211455"/>
                <a:gd name="csX4" fmla="*/ 167870 w 167870"/>
                <a:gd name="csY4" fmla="*/ 68580 h 211455"/>
                <a:gd name="csX5" fmla="*/ 98338 w 167870"/>
                <a:gd name="csY5" fmla="*/ 0 h 211455"/>
                <a:gd name="csX6" fmla="*/ 98338 w 167870"/>
                <a:gd name="csY6" fmla="*/ 39053 h 211455"/>
                <a:gd name="csX7" fmla="*/ 4993 w 167870"/>
                <a:gd name="csY7" fmla="*/ 202883 h 211455"/>
                <a:gd name="csX8" fmla="*/ 7850 w 167870"/>
                <a:gd name="csY8" fmla="*/ 211455 h 211455"/>
                <a:gd name="csX9" fmla="*/ 71668 w 167870"/>
                <a:gd name="csY9" fmla="*/ 211455 h 21145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</a:cxnLst>
              <a:rect l="l" t="t" r="r" b="b"/>
              <a:pathLst>
                <a:path w="167870" h="211455">
                  <a:moveTo>
                    <a:pt x="71668" y="211455"/>
                  </a:moveTo>
                  <a:cubicBezTo>
                    <a:pt x="64048" y="201930"/>
                    <a:pt x="57380" y="182880"/>
                    <a:pt x="57380" y="167640"/>
                  </a:cubicBezTo>
                  <a:cubicBezTo>
                    <a:pt x="57380" y="139065"/>
                    <a:pt x="73573" y="113348"/>
                    <a:pt x="98338" y="100013"/>
                  </a:cubicBezTo>
                  <a:lnTo>
                    <a:pt x="98338" y="139065"/>
                  </a:lnTo>
                  <a:lnTo>
                    <a:pt x="167870" y="68580"/>
                  </a:lnTo>
                  <a:lnTo>
                    <a:pt x="98338" y="0"/>
                  </a:lnTo>
                  <a:lnTo>
                    <a:pt x="98338" y="39053"/>
                  </a:lnTo>
                  <a:cubicBezTo>
                    <a:pt x="26900" y="58103"/>
                    <a:pt x="-15010" y="131445"/>
                    <a:pt x="4993" y="202883"/>
                  </a:cubicBezTo>
                  <a:cubicBezTo>
                    <a:pt x="5945" y="205740"/>
                    <a:pt x="6898" y="208598"/>
                    <a:pt x="7850" y="211455"/>
                  </a:cubicBezTo>
                  <a:lnTo>
                    <a:pt x="71668" y="211455"/>
                  </a:lnTo>
                  <a:close/>
                </a:path>
              </a:pathLst>
            </a:custGeom>
            <a:solidFill>
              <a:srgbClr val="156082"/>
            </a:solidFill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27" name="Gruppo 26">
            <a:extLst>
              <a:ext uri="{FF2B5EF4-FFF2-40B4-BE49-F238E27FC236}">
                <a16:creationId xmlns:a16="http://schemas.microsoft.com/office/drawing/2014/main" id="{64DC63F3-110A-9E77-5651-162BDB0F740F}"/>
              </a:ext>
            </a:extLst>
          </p:cNvPr>
          <p:cNvGrpSpPr/>
          <p:nvPr/>
        </p:nvGrpSpPr>
        <p:grpSpPr>
          <a:xfrm>
            <a:off x="7584067" y="4083907"/>
            <a:ext cx="914400" cy="921389"/>
            <a:chOff x="8796893" y="7059434"/>
            <a:chExt cx="1417372" cy="1428206"/>
          </a:xfrm>
          <a:solidFill>
            <a:srgbClr val="156082"/>
          </a:solidFill>
        </p:grpSpPr>
        <p:pic>
          <p:nvPicPr>
            <p:cNvPr id="28" name="Elemento grafico 27" descr="Diagramma di rete con riempimento a tinta unita">
              <a:extLst>
                <a:ext uri="{FF2B5EF4-FFF2-40B4-BE49-F238E27FC236}">
                  <a16:creationId xmlns:a16="http://schemas.microsoft.com/office/drawing/2014/main" id="{0BF30FFE-B91B-FECB-2357-05429B2A6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799120" y="7059434"/>
              <a:ext cx="914400" cy="914400"/>
            </a:xfrm>
            <a:prstGeom prst="rect">
              <a:avLst/>
            </a:prstGeom>
          </p:spPr>
        </p:pic>
        <p:pic>
          <p:nvPicPr>
            <p:cNvPr id="29" name="Elemento grafico 28" descr="Diagramma di rete con riempimento a tinta unita">
              <a:extLst>
                <a:ext uri="{FF2B5EF4-FFF2-40B4-BE49-F238E27FC236}">
                  <a16:creationId xmlns:a16="http://schemas.microsoft.com/office/drawing/2014/main" id="{08E1489C-FA83-D4D4-2119-34432FD23E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299865" y="7316337"/>
              <a:ext cx="914400" cy="914400"/>
            </a:xfrm>
            <a:prstGeom prst="rect">
              <a:avLst/>
            </a:prstGeom>
          </p:spPr>
        </p:pic>
        <p:pic>
          <p:nvPicPr>
            <p:cNvPr id="31" name="Elemento grafico 30" descr="Diagramma di rete con riempimento a tinta unita">
              <a:extLst>
                <a:ext uri="{FF2B5EF4-FFF2-40B4-BE49-F238E27FC236}">
                  <a16:creationId xmlns:a16="http://schemas.microsoft.com/office/drawing/2014/main" id="{79A10CFF-E8ED-CBDC-0936-36A6EB1CD7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796893" y="7573240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53612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2964396-EC0E-4CF0-93F7-A61AC48A2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227" y="86448"/>
            <a:ext cx="11200802" cy="1325563"/>
          </a:xfrm>
          <a:noFill/>
          <a:ln>
            <a:noFill/>
          </a:ln>
        </p:spPr>
        <p:txBody>
          <a:bodyPr>
            <a:noAutofit/>
          </a:bodyPr>
          <a:lstStyle/>
          <a:p>
            <a:r>
              <a:rPr lang="it-IT" sz="4800" dirty="0" err="1">
                <a:solidFill>
                  <a:schemeClr val="accent1"/>
                </a:solidFill>
              </a:rPr>
              <a:t>Pro.Di.Gi.T</a:t>
            </a:r>
            <a:r>
              <a:rPr lang="it-IT" sz="4800" dirty="0">
                <a:solidFill>
                  <a:schemeClr val="accent1"/>
                </a:solidFill>
              </a:rPr>
              <a:t> – «</a:t>
            </a:r>
            <a:r>
              <a:rPr lang="it-IT" sz="4800" dirty="0" err="1">
                <a:solidFill>
                  <a:schemeClr val="accent1"/>
                </a:solidFill>
              </a:rPr>
              <a:t>sommarizzazione</a:t>
            </a:r>
            <a:r>
              <a:rPr lang="it-IT" sz="4800" dirty="0">
                <a:solidFill>
                  <a:schemeClr val="accent1"/>
                </a:solidFill>
              </a:rPr>
              <a:t>»</a:t>
            </a:r>
            <a:endParaRPr lang="it-IT" sz="4800" b="1" dirty="0">
              <a:solidFill>
                <a:schemeClr val="accent1"/>
              </a:solidFill>
            </a:endParaRP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907F5D18-167A-59C9-D290-5BC6CF422D5E}"/>
              </a:ext>
            </a:extLst>
          </p:cNvPr>
          <p:cNvGrpSpPr/>
          <p:nvPr/>
        </p:nvGrpSpPr>
        <p:grpSpPr>
          <a:xfrm>
            <a:off x="4252404" y="1653697"/>
            <a:ext cx="7360658" cy="3915415"/>
            <a:chOff x="4951141" y="1800921"/>
            <a:chExt cx="8413596" cy="4404733"/>
          </a:xfrm>
        </p:grpSpPr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0111BA9C-C218-C47C-A07B-9E4A8A371D94}"/>
                </a:ext>
              </a:extLst>
            </p:cNvPr>
            <p:cNvSpPr/>
            <p:nvPr/>
          </p:nvSpPr>
          <p:spPr>
            <a:xfrm>
              <a:off x="4951141" y="1800921"/>
              <a:ext cx="8413596" cy="4404733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E8E8E8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3" name="Immagine 2" descr="Immagine che contiene testo, schermata, Carattere, documento&#10;&#10;Descrizione generata automaticamente">
              <a:extLst>
                <a:ext uri="{FF2B5EF4-FFF2-40B4-BE49-F238E27FC236}">
                  <a16:creationId xmlns:a16="http://schemas.microsoft.com/office/drawing/2014/main" id="{D8B1EE4B-5DD9-B1CD-788E-578A62139B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73" t="5224" r="348"/>
            <a:stretch/>
          </p:blipFill>
          <p:spPr>
            <a:xfrm>
              <a:off x="5101684" y="1951464"/>
              <a:ext cx="8124983" cy="4075771"/>
            </a:xfrm>
            <a:prstGeom prst="rect">
              <a:avLst/>
            </a:prstGeom>
          </p:spPr>
        </p:pic>
      </p:grp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BD22C40-F2DE-A0E6-370C-DDA8FE3352AE}"/>
              </a:ext>
            </a:extLst>
          </p:cNvPr>
          <p:cNvSpPr txBox="1"/>
          <p:nvPr/>
        </p:nvSpPr>
        <p:spPr>
          <a:xfrm>
            <a:off x="8645503" y="5569112"/>
            <a:ext cx="305125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1600" dirty="0">
                <a:latin typeface="Abadi ExtraLight" panose="020B0204020104020204" pitchFamily="34" charset="0"/>
              </a:rPr>
              <a:t>Corte di Giustizia Tributaria di secondo grado della</a:t>
            </a:r>
          </a:p>
          <a:p>
            <a:pPr algn="r"/>
            <a:r>
              <a:rPr lang="it-IT" sz="1600" dirty="0">
                <a:latin typeface="Abadi ExtraLight" panose="020B0204020104020204" pitchFamily="34" charset="0"/>
              </a:rPr>
              <a:t>Lombardia</a:t>
            </a:r>
          </a:p>
          <a:p>
            <a:pPr algn="r"/>
            <a:r>
              <a:rPr lang="it-IT" sz="1600" dirty="0">
                <a:latin typeface="Abadi ExtraLight" panose="020B0204020104020204" pitchFamily="34" charset="0"/>
              </a:rPr>
              <a:t>n. 1323/2023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ED74B2B-5A67-19DD-1C8E-50397AAB51B2}"/>
              </a:ext>
            </a:extLst>
          </p:cNvPr>
          <p:cNvSpPr txBox="1"/>
          <p:nvPr/>
        </p:nvSpPr>
        <p:spPr>
          <a:xfrm>
            <a:off x="415902" y="1653696"/>
            <a:ext cx="4235077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dirty="0">
                <a:solidFill>
                  <a:srgbClr val="156082"/>
                </a:solidFill>
                <a:latin typeface="Abadi ExtraLight" panose="020B0204020104020204" pitchFamily="34" charset="0"/>
              </a:rPr>
              <a:t>300 sommari valutati da panel di 10 esperti tributaristi:</a:t>
            </a:r>
          </a:p>
          <a:p>
            <a:endParaRPr lang="it-IT" sz="2800" dirty="0">
              <a:solidFill>
                <a:srgbClr val="156082"/>
              </a:solidFill>
              <a:latin typeface="Abadi ExtraLight" panose="020B02040201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dirty="0">
                <a:solidFill>
                  <a:srgbClr val="156082"/>
                </a:solidFill>
                <a:latin typeface="Abadi ExtraLight" panose="020B0204020104020204" pitchFamily="34" charset="0"/>
              </a:rPr>
              <a:t>Correttezza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dirty="0">
                <a:solidFill>
                  <a:srgbClr val="156082"/>
                </a:solidFill>
                <a:latin typeface="Abadi ExtraLight" panose="020B0204020104020204" pitchFamily="34" charset="0"/>
              </a:rPr>
              <a:t>Completezza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dirty="0">
                <a:solidFill>
                  <a:srgbClr val="156082"/>
                </a:solidFill>
                <a:latin typeface="Abadi ExtraLight" panose="020B0204020104020204" pitchFamily="34" charset="0"/>
              </a:rPr>
              <a:t>Forma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dirty="0">
                <a:solidFill>
                  <a:srgbClr val="156082"/>
                </a:solidFill>
                <a:latin typeface="Abadi ExtraLight" panose="020B0204020104020204" pitchFamily="34" charset="0"/>
              </a:rPr>
              <a:t>Utilità</a:t>
            </a:r>
          </a:p>
        </p:txBody>
      </p:sp>
    </p:spTree>
    <p:extLst>
      <p:ext uri="{BB962C8B-B14F-4D97-AF65-F5344CB8AC3E}">
        <p14:creationId xmlns:p14="http://schemas.microsoft.com/office/powerpoint/2010/main" val="5636667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0587A89-9F84-8709-C5D9-ED58EA20C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Code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Citizenship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0E6AC1E-00CA-A8F9-F241-F9B9A9F4D6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8558"/>
            <a:ext cx="10515600" cy="468840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it-IT" dirty="0"/>
              <a:t>Richieste di cittadinanza «iure sanguinis»</a:t>
            </a:r>
          </a:p>
          <a:p>
            <a:pPr marL="0" indent="0">
              <a:buNone/>
            </a:pPr>
            <a:endParaRPr lang="it-IT" dirty="0"/>
          </a:p>
          <a:p>
            <a:r>
              <a:rPr lang="it-IT" dirty="0"/>
              <a:t>Collaborazione con Tribunale di Brescia – dott. Francesco Rinaldi</a:t>
            </a:r>
          </a:p>
          <a:p>
            <a:endParaRPr lang="it-IT" dirty="0"/>
          </a:p>
          <a:p>
            <a:r>
              <a:rPr lang="it-IT" dirty="0"/>
              <a:t>L’accertamento del diritto è competenza del Tribunale civile</a:t>
            </a:r>
          </a:p>
          <a:p>
            <a:endParaRPr lang="it-IT" dirty="0"/>
          </a:p>
          <a:p>
            <a:r>
              <a:rPr lang="it-IT" dirty="0"/>
              <a:t>Prima di DL 36/2025 → L 74/2025 si poteva richiedere il riconoscimento della cittadinanza italiana per discendenza anche da antenati molto distanti, purché si potesse dimostrare una catena ininterrotta di acquisizione della cittadinanza</a:t>
            </a:r>
          </a:p>
          <a:p>
            <a:endParaRPr lang="it-IT" dirty="0"/>
          </a:p>
          <a:p>
            <a:r>
              <a:rPr lang="it-IT" dirty="0"/>
              <a:t>Decine di migliaia di pratiche in coda</a:t>
            </a:r>
          </a:p>
        </p:txBody>
      </p:sp>
    </p:spTree>
    <p:extLst>
      <p:ext uri="{BB962C8B-B14F-4D97-AF65-F5344CB8AC3E}">
        <p14:creationId xmlns:p14="http://schemas.microsoft.com/office/powerpoint/2010/main" val="37201148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93740B-7C06-5CF1-345E-E679EC800E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9160C5C-3628-B592-4844-2F41F699B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Code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Citizenship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5DC0B90-342F-0138-A812-CEF36FA695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28891" y="376334"/>
            <a:ext cx="2904460" cy="46884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/>
              <a:t>Atti e documenti nel fascicolo</a:t>
            </a:r>
          </a:p>
          <a:p>
            <a:r>
              <a:rPr lang="it-IT" dirty="0"/>
              <a:t>Ricorso</a:t>
            </a:r>
          </a:p>
          <a:p>
            <a:r>
              <a:rPr lang="it-IT" dirty="0"/>
              <a:t>Procura</a:t>
            </a:r>
          </a:p>
          <a:p>
            <a:r>
              <a:rPr lang="it-IT" dirty="0"/>
              <a:t>Certificati di nascita/morte</a:t>
            </a:r>
          </a:p>
          <a:p>
            <a:r>
              <a:rPr lang="it-IT" dirty="0"/>
              <a:t>Certificati di non-naturalizzazione</a:t>
            </a:r>
          </a:p>
          <a:p>
            <a:r>
              <a:rPr lang="it-IT" dirty="0"/>
              <a:t>…</a:t>
            </a:r>
          </a:p>
        </p:txBody>
      </p:sp>
      <p:grpSp>
        <p:nvGrpSpPr>
          <p:cNvPr id="31" name="Gruppo 30">
            <a:extLst>
              <a:ext uri="{FF2B5EF4-FFF2-40B4-BE49-F238E27FC236}">
                <a16:creationId xmlns:a16="http://schemas.microsoft.com/office/drawing/2014/main" id="{C6539022-6C83-9FB8-9337-1C585BF4418D}"/>
              </a:ext>
            </a:extLst>
          </p:cNvPr>
          <p:cNvGrpSpPr/>
          <p:nvPr/>
        </p:nvGrpSpPr>
        <p:grpSpPr>
          <a:xfrm>
            <a:off x="9122059" y="4798253"/>
            <a:ext cx="957869" cy="1200696"/>
            <a:chOff x="6846789" y="1027906"/>
            <a:chExt cx="1101986" cy="1381348"/>
          </a:xfrm>
        </p:grpSpPr>
        <p:pic>
          <p:nvPicPr>
            <p:cNvPr id="7" name="Immagine 6" descr="Immagine che contiene testo, lettera, Carattere, carta&#10;&#10;Il contenuto generato dall'IA potrebbe non essere corretto.">
              <a:extLst>
                <a:ext uri="{FF2B5EF4-FFF2-40B4-BE49-F238E27FC236}">
                  <a16:creationId xmlns:a16="http://schemas.microsoft.com/office/drawing/2014/main" id="{4629ECFD-FBB4-8E1E-5E49-8C06B62CA2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1115" y="1223668"/>
              <a:ext cx="827660" cy="118558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Immagine 10" descr="Immagine che contiene testo, lettera, Carattere, documento&#10;&#10;Il contenuto generato dall'IA potrebbe non essere corretto.">
              <a:extLst>
                <a:ext uri="{FF2B5EF4-FFF2-40B4-BE49-F238E27FC236}">
                  <a16:creationId xmlns:a16="http://schemas.microsoft.com/office/drawing/2014/main" id="{CBBC33BE-3845-E6E1-683E-461001ACC2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4571" y="1158414"/>
              <a:ext cx="814506" cy="118558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Immagine 12" descr="Immagine che contiene testo, lettera, bianco e nero, inchiostro&#10;&#10;Il contenuto generato dall'IA potrebbe non essere corretto.">
              <a:extLst>
                <a:ext uri="{FF2B5EF4-FFF2-40B4-BE49-F238E27FC236}">
                  <a16:creationId xmlns:a16="http://schemas.microsoft.com/office/drawing/2014/main" id="{373B8DCF-568D-395A-4E97-8DFA1C06D58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3757" y="1093160"/>
              <a:ext cx="838775" cy="118558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5" name="Immagine 14" descr="Immagine che contiene testo, lettera, documento, inchiostro&#10;&#10;Il contenuto generato dall'IA potrebbe non essere corretto.">
              <a:extLst>
                <a:ext uri="{FF2B5EF4-FFF2-40B4-BE49-F238E27FC236}">
                  <a16:creationId xmlns:a16="http://schemas.microsoft.com/office/drawing/2014/main" id="{96A76E4D-B1A7-0C39-B461-9030210B5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6789" y="1027906"/>
              <a:ext cx="834929" cy="118558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3" name="Immagine 22" descr="Immagine che contiene testo, lettera, schermata, Carattere&#10;&#10;Il contenuto generato dall'IA potrebbe non essere corretto.">
            <a:extLst>
              <a:ext uri="{FF2B5EF4-FFF2-40B4-BE49-F238E27FC236}">
                <a16:creationId xmlns:a16="http://schemas.microsoft.com/office/drawing/2014/main" id="{914EA04F-1604-DB55-5698-768C230C7D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580" y="2650136"/>
            <a:ext cx="2786063" cy="40448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uppo 29">
            <a:extLst>
              <a:ext uri="{FF2B5EF4-FFF2-40B4-BE49-F238E27FC236}">
                <a16:creationId xmlns:a16="http://schemas.microsoft.com/office/drawing/2014/main" id="{8F849744-D2E3-5F48-F6A4-88C67243AA2C}"/>
              </a:ext>
            </a:extLst>
          </p:cNvPr>
          <p:cNvGrpSpPr/>
          <p:nvPr/>
        </p:nvGrpSpPr>
        <p:grpSpPr>
          <a:xfrm>
            <a:off x="10629501" y="4798323"/>
            <a:ext cx="1019552" cy="1325564"/>
            <a:chOff x="8877063" y="565082"/>
            <a:chExt cx="1172950" cy="1525003"/>
          </a:xfrm>
        </p:grpSpPr>
        <p:pic>
          <p:nvPicPr>
            <p:cNvPr id="17" name="Immagine 16" descr="Immagine che contiene testo, lettera, schermata, Carattere&#10;&#10;Il contenuto generato dall'IA potrebbe non essere corretto.">
              <a:extLst>
                <a:ext uri="{FF2B5EF4-FFF2-40B4-BE49-F238E27FC236}">
                  <a16:creationId xmlns:a16="http://schemas.microsoft.com/office/drawing/2014/main" id="{3E1FFDD2-407B-0F5A-B156-E0B389285AE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33381" y="904499"/>
              <a:ext cx="816632" cy="118558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" name="Immagine 18" descr="Immagine che contiene testo, lettera, carta, Carattere&#10;&#10;Il contenuto generato dall'IA potrebbe non essere corretto.">
              <a:extLst>
                <a:ext uri="{FF2B5EF4-FFF2-40B4-BE49-F238E27FC236}">
                  <a16:creationId xmlns:a16="http://schemas.microsoft.com/office/drawing/2014/main" id="{972200F3-C3BE-8E40-845F-C9F67D6C09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303" y="819644"/>
              <a:ext cx="816632" cy="118558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1" name="Immagine 20" descr="Immagine che contiene testo, lettera, Carattere, carta&#10;&#10;Il contenuto generato dall'IA potrebbe non essere corretto.">
              <a:extLst>
                <a:ext uri="{FF2B5EF4-FFF2-40B4-BE49-F238E27FC236}">
                  <a16:creationId xmlns:a16="http://schemas.microsoft.com/office/drawing/2014/main" id="{4CAC11B3-BBC5-739F-81D4-1D738C679E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5223" y="734790"/>
              <a:ext cx="816632" cy="118558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5" name="Immagine 24" descr="Immagine che contiene testo, lettera, carta, Carattere&#10;&#10;Il contenuto generato dall'IA potrebbe non essere corretto.">
              <a:extLst>
                <a:ext uri="{FF2B5EF4-FFF2-40B4-BE49-F238E27FC236}">
                  <a16:creationId xmlns:a16="http://schemas.microsoft.com/office/drawing/2014/main" id="{15A49398-C782-5103-F203-22D20A9CDF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6143" y="649936"/>
              <a:ext cx="816632" cy="118558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7" name="Immagine 26" descr="Immagine che contiene testo, lettera, schermata, carta&#10;&#10;Il contenuto generato dall'IA potrebbe non essere corretto.">
              <a:extLst>
                <a:ext uri="{FF2B5EF4-FFF2-40B4-BE49-F238E27FC236}">
                  <a16:creationId xmlns:a16="http://schemas.microsoft.com/office/drawing/2014/main" id="{D2F132CC-3FC5-9F21-16B4-FDB2E2F1C6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7063" y="565082"/>
              <a:ext cx="816632" cy="118558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9" name="Immagine 28" descr="Immagine che contiene testo, schizzo, disegno, bianco e nero&#10;&#10;Il contenuto generato dall'IA potrebbe non essere corretto.">
            <a:extLst>
              <a:ext uri="{FF2B5EF4-FFF2-40B4-BE49-F238E27FC236}">
                <a16:creationId xmlns:a16="http://schemas.microsoft.com/office/drawing/2014/main" id="{83C50377-99C5-3DF2-076E-A8DFFD903F2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17725" b="29296"/>
          <a:stretch>
            <a:fillRect/>
          </a:stretch>
        </p:blipFill>
        <p:spPr>
          <a:xfrm>
            <a:off x="2959441" y="2036314"/>
            <a:ext cx="2786063" cy="40648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Immagine 4" descr="Immagine che contiene testo, lettera, Carattere, schermata&#10;&#10;Il contenuto generato dall'IA potrebbe non essere corretto.">
            <a:extLst>
              <a:ext uri="{FF2B5EF4-FFF2-40B4-BE49-F238E27FC236}">
                <a16:creationId xmlns:a16="http://schemas.microsoft.com/office/drawing/2014/main" id="{A0E9085B-A467-126C-01A4-9EA9D229072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2" y="1370704"/>
            <a:ext cx="2786063" cy="41165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277301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DA881E-0D5E-E572-3280-9BCEDBC032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, schermata, software, schermo&#10;&#10;Il contenuto generato dall'IA potrebbe non essere corretto.">
            <a:extLst>
              <a:ext uri="{FF2B5EF4-FFF2-40B4-BE49-F238E27FC236}">
                <a16:creationId xmlns:a16="http://schemas.microsoft.com/office/drawing/2014/main" id="{2B270D92-DE11-DCD0-49CC-0FD4B5417D2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052" t="17387" r="30341" b="954"/>
          <a:stretch>
            <a:fillRect/>
          </a:stretch>
        </p:blipFill>
        <p:spPr>
          <a:xfrm>
            <a:off x="7712149" y="1027167"/>
            <a:ext cx="4479851" cy="5830834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0ED24147-8C55-C774-FCF2-1732C3CF1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Code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Citizenship</a:t>
            </a:r>
            <a:r>
              <a:rPr lang="it-IT" dirty="0"/>
              <a:t> – flusso Co-Pilot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03192FF-6459-E7E9-50D6-689EADBCDF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139" y="1825625"/>
            <a:ext cx="7632405" cy="4351338"/>
          </a:xfrm>
        </p:spPr>
        <p:txBody>
          <a:bodyPr>
            <a:normAutofit lnSpcReduction="10000"/>
          </a:bodyPr>
          <a:lstStyle/>
          <a:p>
            <a:r>
              <a:rPr lang="it-IT" dirty="0"/>
              <a:t>Per ogni file nel fascicolo</a:t>
            </a:r>
          </a:p>
          <a:p>
            <a:pPr lvl="1"/>
            <a:r>
              <a:rPr lang="it-IT" dirty="0"/>
              <a:t>Per ogni documento in quel file</a:t>
            </a:r>
          </a:p>
          <a:p>
            <a:pPr lvl="2"/>
            <a:r>
              <a:rPr lang="it-IT" dirty="0"/>
              <a:t>Determina di che tipo è il documento</a:t>
            </a:r>
          </a:p>
          <a:p>
            <a:pPr lvl="2"/>
            <a:r>
              <a:rPr lang="it-IT" dirty="0"/>
              <a:t>Dipendentemente dal tipo estrai informazioni prestabilite</a:t>
            </a:r>
          </a:p>
          <a:p>
            <a:r>
              <a:rPr lang="it-IT" dirty="0"/>
              <a:t>Compila un file strutturato (</a:t>
            </a:r>
            <a:r>
              <a:rPr lang="it-IT" dirty="0" err="1"/>
              <a:t>json</a:t>
            </a:r>
            <a:r>
              <a:rPr lang="it-IT" dirty="0"/>
              <a:t>) con tutte le informazioni rilevanti</a:t>
            </a:r>
          </a:p>
          <a:p>
            <a:r>
              <a:rPr lang="it-IT" dirty="0"/>
              <a:t>Effettuare i controlli necessari sulla base delle informazioni raccolte nel file strutturato</a:t>
            </a:r>
          </a:p>
          <a:p>
            <a:r>
              <a:rPr lang="it-IT" dirty="0"/>
              <a:t>Compila un rapporto ok/ko/</a:t>
            </a:r>
            <a:r>
              <a:rPr lang="it-IT" dirty="0" err="1"/>
              <a:t>oo</a:t>
            </a:r>
            <a:endParaRPr lang="it-IT" dirty="0"/>
          </a:p>
          <a:p>
            <a:r>
              <a:rPr lang="it-IT" dirty="0"/>
              <a:t>In assenza di </a:t>
            </a:r>
            <a:r>
              <a:rPr lang="it-IT" dirty="0" err="1"/>
              <a:t>oo</a:t>
            </a:r>
            <a:r>
              <a:rPr lang="it-IT" dirty="0"/>
              <a:t> compila una bozza di provvedimento</a:t>
            </a:r>
          </a:p>
        </p:txBody>
      </p:sp>
    </p:spTree>
    <p:extLst>
      <p:ext uri="{BB962C8B-B14F-4D97-AF65-F5344CB8AC3E}">
        <p14:creationId xmlns:p14="http://schemas.microsoft.com/office/powerpoint/2010/main" val="7010639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44FA1F7-7788-4F40-2CC3-F0187E520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3672"/>
            <a:ext cx="10515600" cy="1325563"/>
          </a:xfrm>
        </p:spPr>
        <p:txBody>
          <a:bodyPr/>
          <a:lstStyle/>
          <a:p>
            <a:r>
              <a:rPr lang="it-IT" dirty="0"/>
              <a:t>Code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Citizenship</a:t>
            </a:r>
            <a:r>
              <a:rPr lang="it-IT" dirty="0"/>
              <a:t> – flusso Co-Pilot</a:t>
            </a:r>
          </a:p>
        </p:txBody>
      </p:sp>
      <p:grpSp>
        <p:nvGrpSpPr>
          <p:cNvPr id="38" name="Gruppo 37">
            <a:extLst>
              <a:ext uri="{FF2B5EF4-FFF2-40B4-BE49-F238E27FC236}">
                <a16:creationId xmlns:a16="http://schemas.microsoft.com/office/drawing/2014/main" id="{0CC05156-963D-E835-6249-0696222FF27E}"/>
              </a:ext>
            </a:extLst>
          </p:cNvPr>
          <p:cNvGrpSpPr/>
          <p:nvPr/>
        </p:nvGrpSpPr>
        <p:grpSpPr>
          <a:xfrm>
            <a:off x="6428835" y="2234601"/>
            <a:ext cx="5415081" cy="3308182"/>
            <a:chOff x="5904299" y="2234601"/>
            <a:chExt cx="5415081" cy="3308182"/>
          </a:xfrm>
        </p:grpSpPr>
        <p:pic>
          <p:nvPicPr>
            <p:cNvPr id="21" name="Immagine 20">
              <a:extLst>
                <a:ext uri="{FF2B5EF4-FFF2-40B4-BE49-F238E27FC236}">
                  <a16:creationId xmlns:a16="http://schemas.microsoft.com/office/drawing/2014/main" id="{29B75DE1-3A16-4BAE-4E8D-87CD4AFC9A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089" t="59158" r="93118" b="36530"/>
            <a:stretch>
              <a:fillRect/>
            </a:stretch>
          </p:blipFill>
          <p:spPr>
            <a:xfrm>
              <a:off x="11028518" y="2234601"/>
              <a:ext cx="290862" cy="611576"/>
            </a:xfrm>
            <a:prstGeom prst="rect">
              <a:avLst/>
            </a:prstGeom>
          </p:spPr>
        </p:pic>
        <p:pic>
          <p:nvPicPr>
            <p:cNvPr id="8" name="Immagine 7" descr="Immagine che contiene testo, schermata, software, schermo&#10;&#10;Il contenuto generato dall'IA potrebbe non essere corretto.">
              <a:extLst>
                <a:ext uri="{FF2B5EF4-FFF2-40B4-BE49-F238E27FC236}">
                  <a16:creationId xmlns:a16="http://schemas.microsoft.com/office/drawing/2014/main" id="{B7108B21-0A36-F488-9AF4-3EE597730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8052" t="17387" r="30341" b="954"/>
            <a:stretch>
              <a:fillRect/>
            </a:stretch>
          </p:blipFill>
          <p:spPr>
            <a:xfrm>
              <a:off x="5904299" y="2731164"/>
              <a:ext cx="2160177" cy="2811619"/>
            </a:xfrm>
            <a:prstGeom prst="rect">
              <a:avLst/>
            </a:prstGeom>
          </p:spPr>
        </p:pic>
        <p:sp>
          <p:nvSpPr>
            <p:cNvPr id="32" name="Rettangolo con angoli arrotondati 31">
              <a:extLst>
                <a:ext uri="{FF2B5EF4-FFF2-40B4-BE49-F238E27FC236}">
                  <a16:creationId xmlns:a16="http://schemas.microsoft.com/office/drawing/2014/main" id="{B63FC138-1E49-8B9A-94A6-3AFBBB86D94A}"/>
                </a:ext>
              </a:extLst>
            </p:cNvPr>
            <p:cNvSpPr/>
            <p:nvPr/>
          </p:nvSpPr>
          <p:spPr>
            <a:xfrm>
              <a:off x="5914604" y="4770475"/>
              <a:ext cx="1088708" cy="472596"/>
            </a:xfrm>
            <a:prstGeom prst="roundRect">
              <a:avLst/>
            </a:prstGeom>
            <a:noFill/>
            <a:ln>
              <a:solidFill>
                <a:srgbClr val="1560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39" name="Gruppo 38">
            <a:extLst>
              <a:ext uri="{FF2B5EF4-FFF2-40B4-BE49-F238E27FC236}">
                <a16:creationId xmlns:a16="http://schemas.microsoft.com/office/drawing/2014/main" id="{1BE89714-67A0-713C-5F9C-5B7A7527ED58}"/>
              </a:ext>
            </a:extLst>
          </p:cNvPr>
          <p:cNvGrpSpPr/>
          <p:nvPr/>
        </p:nvGrpSpPr>
        <p:grpSpPr>
          <a:xfrm>
            <a:off x="282681" y="2725794"/>
            <a:ext cx="2160177" cy="2811619"/>
            <a:chOff x="218888" y="2725794"/>
            <a:chExt cx="2160177" cy="2811619"/>
          </a:xfrm>
        </p:grpSpPr>
        <p:pic>
          <p:nvPicPr>
            <p:cNvPr id="6" name="Immagine 5" descr="Immagine che contiene testo, schermata, software, schermo&#10;&#10;Il contenuto generato dall'IA potrebbe non essere corretto.">
              <a:extLst>
                <a:ext uri="{FF2B5EF4-FFF2-40B4-BE49-F238E27FC236}">
                  <a16:creationId xmlns:a16="http://schemas.microsoft.com/office/drawing/2014/main" id="{0FD3912C-7836-F85E-6E85-3C6DB2770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8052" t="17387" r="30341" b="954"/>
            <a:stretch>
              <a:fillRect/>
            </a:stretch>
          </p:blipFill>
          <p:spPr>
            <a:xfrm>
              <a:off x="218888" y="2725794"/>
              <a:ext cx="2160177" cy="2811619"/>
            </a:xfrm>
            <a:prstGeom prst="rect">
              <a:avLst/>
            </a:prstGeom>
          </p:spPr>
        </p:pic>
        <p:sp>
          <p:nvSpPr>
            <p:cNvPr id="33" name="Rettangolo con angoli arrotondati 32">
              <a:extLst>
                <a:ext uri="{FF2B5EF4-FFF2-40B4-BE49-F238E27FC236}">
                  <a16:creationId xmlns:a16="http://schemas.microsoft.com/office/drawing/2014/main" id="{AD5BC8C3-BC10-7EAE-2818-B5E31F2AA470}"/>
                </a:ext>
              </a:extLst>
            </p:cNvPr>
            <p:cNvSpPr/>
            <p:nvPr/>
          </p:nvSpPr>
          <p:spPr>
            <a:xfrm>
              <a:off x="719470" y="4153694"/>
              <a:ext cx="1176670" cy="329701"/>
            </a:xfrm>
            <a:prstGeom prst="roundRect">
              <a:avLst/>
            </a:prstGeom>
            <a:noFill/>
            <a:ln>
              <a:solidFill>
                <a:srgbClr val="1560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38044002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E12A94-D0BE-419B-1350-B4A0A4BE1D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uppo 38">
            <a:extLst>
              <a:ext uri="{FF2B5EF4-FFF2-40B4-BE49-F238E27FC236}">
                <a16:creationId xmlns:a16="http://schemas.microsoft.com/office/drawing/2014/main" id="{EE1A2A21-2BD2-144F-7416-40B345345F6E}"/>
              </a:ext>
            </a:extLst>
          </p:cNvPr>
          <p:cNvGrpSpPr/>
          <p:nvPr/>
        </p:nvGrpSpPr>
        <p:grpSpPr>
          <a:xfrm>
            <a:off x="282681" y="1216631"/>
            <a:ext cx="6192066" cy="5559853"/>
            <a:chOff x="218888" y="1216631"/>
            <a:chExt cx="6192066" cy="5559853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3C364B74-0B38-BC32-641C-BB163925EA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b="59987"/>
            <a:stretch>
              <a:fillRect/>
            </a:stretch>
          </p:blipFill>
          <p:spPr>
            <a:xfrm>
              <a:off x="1491209" y="1216631"/>
              <a:ext cx="4919745" cy="5559853"/>
            </a:xfrm>
            <a:prstGeom prst="rect">
              <a:avLst/>
            </a:prstGeom>
          </p:spPr>
        </p:pic>
        <p:pic>
          <p:nvPicPr>
            <p:cNvPr id="6" name="Immagine 5" descr="Immagine che contiene testo, schermata, software, schermo&#10;&#10;Il contenuto generato dall'IA potrebbe non essere corretto.">
              <a:extLst>
                <a:ext uri="{FF2B5EF4-FFF2-40B4-BE49-F238E27FC236}">
                  <a16:creationId xmlns:a16="http://schemas.microsoft.com/office/drawing/2014/main" id="{514D0C19-E17A-7982-3B43-7FDF38B05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8052" t="17387" r="30341" b="954"/>
            <a:stretch>
              <a:fillRect/>
            </a:stretch>
          </p:blipFill>
          <p:spPr>
            <a:xfrm>
              <a:off x="218888" y="2725794"/>
              <a:ext cx="2160177" cy="2811619"/>
            </a:xfrm>
            <a:prstGeom prst="rect">
              <a:avLst/>
            </a:prstGeom>
          </p:spPr>
        </p:pic>
        <p:cxnSp>
          <p:nvCxnSpPr>
            <p:cNvPr id="10" name="Connettore diritto 9">
              <a:extLst>
                <a:ext uri="{FF2B5EF4-FFF2-40B4-BE49-F238E27FC236}">
                  <a16:creationId xmlns:a16="http://schemas.microsoft.com/office/drawing/2014/main" id="{05845BE4-2471-6396-D6EC-9E5482D520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07805" y="1472903"/>
              <a:ext cx="1180214" cy="2680791"/>
            </a:xfrm>
            <a:prstGeom prst="line">
              <a:avLst/>
            </a:prstGeom>
            <a:ln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ttore diritto 10">
              <a:extLst>
                <a:ext uri="{FF2B5EF4-FFF2-40B4-BE49-F238E27FC236}">
                  <a16:creationId xmlns:a16="http://schemas.microsoft.com/office/drawing/2014/main" id="{FD349C71-FB33-F5DA-1430-C0A153B5B7BE}"/>
                </a:ext>
              </a:extLst>
            </p:cNvPr>
            <p:cNvCxnSpPr>
              <a:cxnSpLocks/>
              <a:stCxn id="33" idx="2"/>
            </p:cNvCxnSpPr>
            <p:nvPr/>
          </p:nvCxnSpPr>
          <p:spPr>
            <a:xfrm>
              <a:off x="1307805" y="4483395"/>
              <a:ext cx="1086711" cy="1937155"/>
            </a:xfrm>
            <a:prstGeom prst="line">
              <a:avLst/>
            </a:prstGeom>
            <a:ln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ttangolo con angoli arrotondati 32">
              <a:extLst>
                <a:ext uri="{FF2B5EF4-FFF2-40B4-BE49-F238E27FC236}">
                  <a16:creationId xmlns:a16="http://schemas.microsoft.com/office/drawing/2014/main" id="{8D9AD711-B746-17B6-1C29-B250185E2712}"/>
                </a:ext>
              </a:extLst>
            </p:cNvPr>
            <p:cNvSpPr/>
            <p:nvPr/>
          </p:nvSpPr>
          <p:spPr>
            <a:xfrm>
              <a:off x="719470" y="4153694"/>
              <a:ext cx="1176670" cy="329701"/>
            </a:xfrm>
            <a:prstGeom prst="roundRect">
              <a:avLst/>
            </a:prstGeom>
            <a:noFill/>
            <a:ln>
              <a:solidFill>
                <a:srgbClr val="1560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45D754AE-A2C5-6253-965F-C30C73970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5093"/>
            <a:ext cx="10515600" cy="1325563"/>
          </a:xfrm>
        </p:spPr>
        <p:txBody>
          <a:bodyPr/>
          <a:lstStyle/>
          <a:p>
            <a:r>
              <a:rPr lang="it-IT" dirty="0"/>
              <a:t>Code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Citizenship</a:t>
            </a:r>
            <a:r>
              <a:rPr lang="it-IT" dirty="0"/>
              <a:t> – flusso Co-Pilot</a:t>
            </a:r>
          </a:p>
        </p:txBody>
      </p:sp>
      <p:grpSp>
        <p:nvGrpSpPr>
          <p:cNvPr id="38" name="Gruppo 37">
            <a:extLst>
              <a:ext uri="{FF2B5EF4-FFF2-40B4-BE49-F238E27FC236}">
                <a16:creationId xmlns:a16="http://schemas.microsoft.com/office/drawing/2014/main" id="{2AF4D121-6F02-6CA0-8605-F0A98A7C625E}"/>
              </a:ext>
            </a:extLst>
          </p:cNvPr>
          <p:cNvGrpSpPr/>
          <p:nvPr/>
        </p:nvGrpSpPr>
        <p:grpSpPr>
          <a:xfrm>
            <a:off x="6428835" y="1642924"/>
            <a:ext cx="5415081" cy="4534039"/>
            <a:chOff x="5904299" y="1642924"/>
            <a:chExt cx="5415081" cy="4534039"/>
          </a:xfrm>
        </p:grpSpPr>
        <p:grpSp>
          <p:nvGrpSpPr>
            <p:cNvPr id="22" name="Gruppo 21">
              <a:extLst>
                <a:ext uri="{FF2B5EF4-FFF2-40B4-BE49-F238E27FC236}">
                  <a16:creationId xmlns:a16="http://schemas.microsoft.com/office/drawing/2014/main" id="{A2BE2A69-909A-4E09-6E6F-4CF636F974FB}"/>
                </a:ext>
              </a:extLst>
            </p:cNvPr>
            <p:cNvGrpSpPr/>
            <p:nvPr/>
          </p:nvGrpSpPr>
          <p:grpSpPr>
            <a:xfrm>
              <a:off x="8532300" y="1642924"/>
              <a:ext cx="2787080" cy="4534039"/>
              <a:chOff x="8312560" y="2133467"/>
              <a:chExt cx="2463115" cy="4007011"/>
            </a:xfrm>
          </p:grpSpPr>
          <p:pic>
            <p:nvPicPr>
              <p:cNvPr id="7" name="Immagine 6">
                <a:extLst>
                  <a:ext uri="{FF2B5EF4-FFF2-40B4-BE49-F238E27FC236}">
                    <a16:creationId xmlns:a16="http://schemas.microsoft.com/office/drawing/2014/main" id="{2A743B14-0018-C3B5-C6CB-47971FFE21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t="59158" r="44494" b="8872"/>
              <a:stretch>
                <a:fillRect/>
              </a:stretch>
            </p:blipFill>
            <p:spPr>
              <a:xfrm>
                <a:off x="8312560" y="2133467"/>
                <a:ext cx="2463115" cy="4007011"/>
              </a:xfrm>
              <a:prstGeom prst="rect">
                <a:avLst/>
              </a:prstGeom>
            </p:spPr>
          </p:pic>
          <p:pic>
            <p:nvPicPr>
              <p:cNvPr id="21" name="Immagine 20">
                <a:extLst>
                  <a:ext uri="{FF2B5EF4-FFF2-40B4-BE49-F238E27FC236}">
                    <a16:creationId xmlns:a16="http://schemas.microsoft.com/office/drawing/2014/main" id="{6714375C-C842-DBA9-D82C-B22C498985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1089" t="59158" r="93118" b="36530"/>
              <a:stretch>
                <a:fillRect/>
              </a:stretch>
            </p:blipFill>
            <p:spPr>
              <a:xfrm>
                <a:off x="10518622" y="2656369"/>
                <a:ext cx="257053" cy="540488"/>
              </a:xfrm>
              <a:prstGeom prst="rect">
                <a:avLst/>
              </a:prstGeom>
            </p:spPr>
          </p:pic>
        </p:grpSp>
        <p:pic>
          <p:nvPicPr>
            <p:cNvPr id="8" name="Immagine 7" descr="Immagine che contiene testo, schermata, software, schermo&#10;&#10;Il contenuto generato dall'IA potrebbe non essere corretto.">
              <a:extLst>
                <a:ext uri="{FF2B5EF4-FFF2-40B4-BE49-F238E27FC236}">
                  <a16:creationId xmlns:a16="http://schemas.microsoft.com/office/drawing/2014/main" id="{82FBBAF9-962F-9168-79E7-23FFDCDE4C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8052" t="17387" r="30341" b="954"/>
            <a:stretch>
              <a:fillRect/>
            </a:stretch>
          </p:blipFill>
          <p:spPr>
            <a:xfrm>
              <a:off x="5904299" y="2731164"/>
              <a:ext cx="2160177" cy="2811619"/>
            </a:xfrm>
            <a:prstGeom prst="rect">
              <a:avLst/>
            </a:prstGeom>
          </p:spPr>
        </p:pic>
        <p:cxnSp>
          <p:nvCxnSpPr>
            <p:cNvPr id="16" name="Connettore diritto 15">
              <a:extLst>
                <a:ext uri="{FF2B5EF4-FFF2-40B4-BE49-F238E27FC236}">
                  <a16:creationId xmlns:a16="http://schemas.microsoft.com/office/drawing/2014/main" id="{9EC8023E-3BF0-E436-84C2-A8E048CB418A}"/>
                </a:ext>
              </a:extLst>
            </p:cNvPr>
            <p:cNvCxnSpPr>
              <a:cxnSpLocks/>
              <a:stCxn id="32" idx="2"/>
            </p:cNvCxnSpPr>
            <p:nvPr/>
          </p:nvCxnSpPr>
          <p:spPr>
            <a:xfrm>
              <a:off x="6458958" y="5243071"/>
              <a:ext cx="3060726" cy="633189"/>
            </a:xfrm>
            <a:prstGeom prst="line">
              <a:avLst/>
            </a:prstGeom>
            <a:ln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ttore diritto 24">
              <a:extLst>
                <a:ext uri="{FF2B5EF4-FFF2-40B4-BE49-F238E27FC236}">
                  <a16:creationId xmlns:a16="http://schemas.microsoft.com/office/drawing/2014/main" id="{BD4BFBEE-BAAA-7F5E-3966-D2104908FC57}"/>
                </a:ext>
              </a:extLst>
            </p:cNvPr>
            <p:cNvCxnSpPr>
              <a:cxnSpLocks/>
              <a:stCxn id="32" idx="0"/>
            </p:cNvCxnSpPr>
            <p:nvPr/>
          </p:nvCxnSpPr>
          <p:spPr>
            <a:xfrm flipV="1">
              <a:off x="6458958" y="2310809"/>
              <a:ext cx="2073342" cy="2459666"/>
            </a:xfrm>
            <a:prstGeom prst="line">
              <a:avLst/>
            </a:prstGeom>
            <a:ln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ttangolo con angoli arrotondati 31">
              <a:extLst>
                <a:ext uri="{FF2B5EF4-FFF2-40B4-BE49-F238E27FC236}">
                  <a16:creationId xmlns:a16="http://schemas.microsoft.com/office/drawing/2014/main" id="{067A3934-2C27-8D3B-B76B-FA8A417DB79C}"/>
                </a:ext>
              </a:extLst>
            </p:cNvPr>
            <p:cNvSpPr/>
            <p:nvPr/>
          </p:nvSpPr>
          <p:spPr>
            <a:xfrm>
              <a:off x="5914604" y="4770475"/>
              <a:ext cx="1088708" cy="472596"/>
            </a:xfrm>
            <a:prstGeom prst="roundRect">
              <a:avLst/>
            </a:prstGeom>
            <a:noFill/>
            <a:ln>
              <a:solidFill>
                <a:srgbClr val="1560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1436556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34D1AA-D82D-03EA-ABD6-F1AB568B19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uppo 38">
            <a:extLst>
              <a:ext uri="{FF2B5EF4-FFF2-40B4-BE49-F238E27FC236}">
                <a16:creationId xmlns:a16="http://schemas.microsoft.com/office/drawing/2014/main" id="{EBE6C15D-1DB0-B798-BECE-B1C8B6B0310D}"/>
              </a:ext>
            </a:extLst>
          </p:cNvPr>
          <p:cNvGrpSpPr/>
          <p:nvPr/>
        </p:nvGrpSpPr>
        <p:grpSpPr>
          <a:xfrm>
            <a:off x="282681" y="1216631"/>
            <a:ext cx="6192066" cy="5559853"/>
            <a:chOff x="218888" y="1216631"/>
            <a:chExt cx="6192066" cy="5559853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F84FAD1D-252B-0E81-ED01-D54F034DB3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b="59987"/>
            <a:stretch>
              <a:fillRect/>
            </a:stretch>
          </p:blipFill>
          <p:spPr>
            <a:xfrm>
              <a:off x="1491209" y="1216631"/>
              <a:ext cx="4919745" cy="5559853"/>
            </a:xfrm>
            <a:prstGeom prst="rect">
              <a:avLst/>
            </a:prstGeom>
          </p:spPr>
        </p:pic>
        <p:pic>
          <p:nvPicPr>
            <p:cNvPr id="6" name="Immagine 5" descr="Immagine che contiene testo, schermata, software, schermo&#10;&#10;Il contenuto generato dall'IA potrebbe non essere corretto.">
              <a:extLst>
                <a:ext uri="{FF2B5EF4-FFF2-40B4-BE49-F238E27FC236}">
                  <a16:creationId xmlns:a16="http://schemas.microsoft.com/office/drawing/2014/main" id="{785D0441-C30B-8D66-8535-758EC2ABA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8052" t="17387" r="30341" b="954"/>
            <a:stretch>
              <a:fillRect/>
            </a:stretch>
          </p:blipFill>
          <p:spPr>
            <a:xfrm>
              <a:off x="218888" y="2725794"/>
              <a:ext cx="2160177" cy="2811619"/>
            </a:xfrm>
            <a:prstGeom prst="rect">
              <a:avLst/>
            </a:prstGeom>
          </p:spPr>
        </p:pic>
        <p:cxnSp>
          <p:nvCxnSpPr>
            <p:cNvPr id="10" name="Connettore diritto 9">
              <a:extLst>
                <a:ext uri="{FF2B5EF4-FFF2-40B4-BE49-F238E27FC236}">
                  <a16:creationId xmlns:a16="http://schemas.microsoft.com/office/drawing/2014/main" id="{2FE5C948-CC0E-E8A0-69AC-DD99DF497AD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07805" y="1472903"/>
              <a:ext cx="1180214" cy="2680791"/>
            </a:xfrm>
            <a:prstGeom prst="line">
              <a:avLst/>
            </a:prstGeom>
            <a:ln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ttore diritto 10">
              <a:extLst>
                <a:ext uri="{FF2B5EF4-FFF2-40B4-BE49-F238E27FC236}">
                  <a16:creationId xmlns:a16="http://schemas.microsoft.com/office/drawing/2014/main" id="{73B48482-F099-C129-55BD-13DDCC7AFCF1}"/>
                </a:ext>
              </a:extLst>
            </p:cNvPr>
            <p:cNvCxnSpPr>
              <a:cxnSpLocks/>
              <a:stCxn id="33" idx="2"/>
            </p:cNvCxnSpPr>
            <p:nvPr/>
          </p:nvCxnSpPr>
          <p:spPr>
            <a:xfrm>
              <a:off x="1307805" y="4483395"/>
              <a:ext cx="1086711" cy="1937155"/>
            </a:xfrm>
            <a:prstGeom prst="line">
              <a:avLst/>
            </a:prstGeom>
            <a:ln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ttangolo con angoli arrotondati 32">
              <a:extLst>
                <a:ext uri="{FF2B5EF4-FFF2-40B4-BE49-F238E27FC236}">
                  <a16:creationId xmlns:a16="http://schemas.microsoft.com/office/drawing/2014/main" id="{6E7339CD-BF4E-B6FA-5AF2-1D370DA7E773}"/>
                </a:ext>
              </a:extLst>
            </p:cNvPr>
            <p:cNvSpPr/>
            <p:nvPr/>
          </p:nvSpPr>
          <p:spPr>
            <a:xfrm>
              <a:off x="719470" y="4153694"/>
              <a:ext cx="1176670" cy="329701"/>
            </a:xfrm>
            <a:prstGeom prst="roundRect">
              <a:avLst/>
            </a:prstGeom>
            <a:noFill/>
            <a:ln>
              <a:solidFill>
                <a:srgbClr val="1560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2E275695-A5FF-055A-D91B-4D7EFD72F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5097"/>
            <a:ext cx="10515600" cy="1325563"/>
          </a:xfrm>
        </p:spPr>
        <p:txBody>
          <a:bodyPr/>
          <a:lstStyle/>
          <a:p>
            <a:r>
              <a:rPr lang="it-IT" dirty="0"/>
              <a:t>Code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Citizenship</a:t>
            </a:r>
            <a:r>
              <a:rPr lang="it-IT" dirty="0"/>
              <a:t> – flusso Co-Pilot</a:t>
            </a:r>
          </a:p>
        </p:txBody>
      </p:sp>
      <p:grpSp>
        <p:nvGrpSpPr>
          <p:cNvPr id="38" name="Gruppo 37">
            <a:extLst>
              <a:ext uri="{FF2B5EF4-FFF2-40B4-BE49-F238E27FC236}">
                <a16:creationId xmlns:a16="http://schemas.microsoft.com/office/drawing/2014/main" id="{4668D259-FC61-E503-1744-8DB1FBCCAB88}"/>
              </a:ext>
            </a:extLst>
          </p:cNvPr>
          <p:cNvGrpSpPr/>
          <p:nvPr/>
        </p:nvGrpSpPr>
        <p:grpSpPr>
          <a:xfrm>
            <a:off x="6428835" y="1642924"/>
            <a:ext cx="5415081" cy="4534039"/>
            <a:chOff x="5904299" y="1642924"/>
            <a:chExt cx="5415081" cy="4534039"/>
          </a:xfrm>
        </p:grpSpPr>
        <p:grpSp>
          <p:nvGrpSpPr>
            <p:cNvPr id="22" name="Gruppo 21">
              <a:extLst>
                <a:ext uri="{FF2B5EF4-FFF2-40B4-BE49-F238E27FC236}">
                  <a16:creationId xmlns:a16="http://schemas.microsoft.com/office/drawing/2014/main" id="{4C7EF023-092D-D92B-E9FC-7DA9AD789C6A}"/>
                </a:ext>
              </a:extLst>
            </p:cNvPr>
            <p:cNvGrpSpPr/>
            <p:nvPr/>
          </p:nvGrpSpPr>
          <p:grpSpPr>
            <a:xfrm>
              <a:off x="8532300" y="1642924"/>
              <a:ext cx="2787080" cy="4534039"/>
              <a:chOff x="8312560" y="2133467"/>
              <a:chExt cx="2463115" cy="4007011"/>
            </a:xfrm>
          </p:grpSpPr>
          <p:pic>
            <p:nvPicPr>
              <p:cNvPr id="7" name="Immagine 6">
                <a:extLst>
                  <a:ext uri="{FF2B5EF4-FFF2-40B4-BE49-F238E27FC236}">
                    <a16:creationId xmlns:a16="http://schemas.microsoft.com/office/drawing/2014/main" id="{174CA358-1332-DF42-EC99-4E37534FF6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t="59158" r="44494" b="8872"/>
              <a:stretch>
                <a:fillRect/>
              </a:stretch>
            </p:blipFill>
            <p:spPr>
              <a:xfrm>
                <a:off x="8312560" y="2133467"/>
                <a:ext cx="2463115" cy="4007011"/>
              </a:xfrm>
              <a:prstGeom prst="rect">
                <a:avLst/>
              </a:prstGeom>
            </p:spPr>
          </p:pic>
          <p:pic>
            <p:nvPicPr>
              <p:cNvPr id="21" name="Immagine 20">
                <a:extLst>
                  <a:ext uri="{FF2B5EF4-FFF2-40B4-BE49-F238E27FC236}">
                    <a16:creationId xmlns:a16="http://schemas.microsoft.com/office/drawing/2014/main" id="{BCD34423-C1A2-A577-AB16-9762A433B1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1089" t="59158" r="93118" b="36530"/>
              <a:stretch>
                <a:fillRect/>
              </a:stretch>
            </p:blipFill>
            <p:spPr>
              <a:xfrm>
                <a:off x="10518622" y="2656369"/>
                <a:ext cx="257053" cy="540488"/>
              </a:xfrm>
              <a:prstGeom prst="rect">
                <a:avLst/>
              </a:prstGeom>
            </p:spPr>
          </p:pic>
        </p:grpSp>
        <p:pic>
          <p:nvPicPr>
            <p:cNvPr id="8" name="Immagine 7" descr="Immagine che contiene testo, schermata, software, schermo&#10;&#10;Il contenuto generato dall'IA potrebbe non essere corretto.">
              <a:extLst>
                <a:ext uri="{FF2B5EF4-FFF2-40B4-BE49-F238E27FC236}">
                  <a16:creationId xmlns:a16="http://schemas.microsoft.com/office/drawing/2014/main" id="{97F4B4F3-AB21-7440-11F2-5B2C20EADA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8052" t="17387" r="30341" b="954"/>
            <a:stretch>
              <a:fillRect/>
            </a:stretch>
          </p:blipFill>
          <p:spPr>
            <a:xfrm>
              <a:off x="5904299" y="2731164"/>
              <a:ext cx="2160177" cy="2811619"/>
            </a:xfrm>
            <a:prstGeom prst="rect">
              <a:avLst/>
            </a:prstGeom>
          </p:spPr>
        </p:pic>
        <p:cxnSp>
          <p:nvCxnSpPr>
            <p:cNvPr id="16" name="Connettore diritto 15">
              <a:extLst>
                <a:ext uri="{FF2B5EF4-FFF2-40B4-BE49-F238E27FC236}">
                  <a16:creationId xmlns:a16="http://schemas.microsoft.com/office/drawing/2014/main" id="{F1138310-4B21-7A85-1ABE-5323B98B39A9}"/>
                </a:ext>
              </a:extLst>
            </p:cNvPr>
            <p:cNvCxnSpPr>
              <a:cxnSpLocks/>
              <a:stCxn id="32" idx="2"/>
            </p:cNvCxnSpPr>
            <p:nvPr/>
          </p:nvCxnSpPr>
          <p:spPr>
            <a:xfrm>
              <a:off x="6458958" y="5243071"/>
              <a:ext cx="3060726" cy="633189"/>
            </a:xfrm>
            <a:prstGeom prst="line">
              <a:avLst/>
            </a:prstGeom>
            <a:ln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ttore diritto 24">
              <a:extLst>
                <a:ext uri="{FF2B5EF4-FFF2-40B4-BE49-F238E27FC236}">
                  <a16:creationId xmlns:a16="http://schemas.microsoft.com/office/drawing/2014/main" id="{9307B29E-341E-DDA0-1671-ADB2CF8B6CD5}"/>
                </a:ext>
              </a:extLst>
            </p:cNvPr>
            <p:cNvCxnSpPr>
              <a:cxnSpLocks/>
              <a:stCxn id="32" idx="0"/>
            </p:cNvCxnSpPr>
            <p:nvPr/>
          </p:nvCxnSpPr>
          <p:spPr>
            <a:xfrm flipV="1">
              <a:off x="6458958" y="2310809"/>
              <a:ext cx="2073342" cy="2459666"/>
            </a:xfrm>
            <a:prstGeom prst="line">
              <a:avLst/>
            </a:prstGeom>
            <a:ln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ttangolo con angoli arrotondati 31">
              <a:extLst>
                <a:ext uri="{FF2B5EF4-FFF2-40B4-BE49-F238E27FC236}">
                  <a16:creationId xmlns:a16="http://schemas.microsoft.com/office/drawing/2014/main" id="{88F07636-4E09-9526-97A6-9201847899F8}"/>
                </a:ext>
              </a:extLst>
            </p:cNvPr>
            <p:cNvSpPr/>
            <p:nvPr/>
          </p:nvSpPr>
          <p:spPr>
            <a:xfrm>
              <a:off x="5914604" y="4770475"/>
              <a:ext cx="1088708" cy="472596"/>
            </a:xfrm>
            <a:prstGeom prst="roundRect">
              <a:avLst/>
            </a:prstGeom>
            <a:noFill/>
            <a:ln>
              <a:solidFill>
                <a:srgbClr val="1560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40" name="Freccia in giù 39">
            <a:extLst>
              <a:ext uri="{FF2B5EF4-FFF2-40B4-BE49-F238E27FC236}">
                <a16:creationId xmlns:a16="http://schemas.microsoft.com/office/drawing/2014/main" id="{9FA3BD36-DAD8-1AF0-6300-6CEB1B864CAF}"/>
              </a:ext>
            </a:extLst>
          </p:cNvPr>
          <p:cNvSpPr/>
          <p:nvPr/>
        </p:nvSpPr>
        <p:spPr>
          <a:xfrm rot="4500000">
            <a:off x="3404692" y="3820053"/>
            <a:ext cx="307774" cy="817748"/>
          </a:xfrm>
          <a:prstGeom prst="downArrow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" name="Freccia in giù 40">
            <a:extLst>
              <a:ext uri="{FF2B5EF4-FFF2-40B4-BE49-F238E27FC236}">
                <a16:creationId xmlns:a16="http://schemas.microsoft.com/office/drawing/2014/main" id="{02890ED0-BF06-2D92-8BFD-AF3A54248FA9}"/>
              </a:ext>
            </a:extLst>
          </p:cNvPr>
          <p:cNvSpPr/>
          <p:nvPr/>
        </p:nvSpPr>
        <p:spPr>
          <a:xfrm rot="4500000">
            <a:off x="9673352" y="2385983"/>
            <a:ext cx="307774" cy="817748"/>
          </a:xfrm>
          <a:prstGeom prst="downArrow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88267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0AAE33D-2DA0-B514-3DE9-8A4CE8DB1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Code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Citizenship</a:t>
            </a:r>
            <a:r>
              <a:rPr lang="it-IT" dirty="0"/>
              <a:t> – flusso Co-Pilot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93D2B6A-DFF2-FCF9-557E-DFBA6C07A3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Prompt</a:t>
            </a:r>
          </a:p>
          <a:p>
            <a:r>
              <a:rPr lang="it-IT" dirty="0"/>
              <a:t>File informazioni</a:t>
            </a:r>
          </a:p>
          <a:p>
            <a:r>
              <a:rPr lang="it-IT" dirty="0"/>
              <a:t>Rapporto finale</a:t>
            </a:r>
          </a:p>
        </p:txBody>
      </p:sp>
    </p:spTree>
    <p:extLst>
      <p:ext uri="{BB962C8B-B14F-4D97-AF65-F5344CB8AC3E}">
        <p14:creationId xmlns:p14="http://schemas.microsoft.com/office/powerpoint/2010/main" val="6132341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F310AF-AA99-5EC3-684F-BE672F7A34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26866E6-92EB-1C67-BF7F-00C9F0C35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167" y="101267"/>
            <a:ext cx="11914496" cy="1325563"/>
          </a:xfrm>
        </p:spPr>
        <p:txBody>
          <a:bodyPr/>
          <a:lstStyle/>
          <a:p>
            <a:r>
              <a:rPr lang="it-IT" dirty="0">
                <a:solidFill>
                  <a:schemeClr val="accent1"/>
                </a:solidFill>
              </a:rPr>
              <a:t>Una questione processuale</a:t>
            </a:r>
            <a:br>
              <a:rPr lang="it-IT" dirty="0">
                <a:solidFill>
                  <a:schemeClr val="accent1"/>
                </a:solidFill>
              </a:rPr>
            </a:br>
            <a:r>
              <a:rPr lang="it-IT" sz="3200" dirty="0">
                <a:solidFill>
                  <a:schemeClr val="accent1"/>
                </a:solidFill>
              </a:rPr>
              <a:t>(prof. Claudio </a:t>
            </a:r>
            <a:r>
              <a:rPr lang="it-IT" sz="3200" dirty="0" err="1">
                <a:solidFill>
                  <a:schemeClr val="accent1"/>
                </a:solidFill>
              </a:rPr>
              <a:t>Cecchella</a:t>
            </a:r>
            <a:r>
              <a:rPr lang="it-IT" sz="3200" dirty="0">
                <a:solidFill>
                  <a:schemeClr val="accent1"/>
                </a:solidFill>
              </a:rPr>
              <a:t> – 12/10/2024 – Forum </a:t>
            </a:r>
            <a:r>
              <a:rPr lang="it-IT" sz="3200" dirty="0" err="1">
                <a:solidFill>
                  <a:schemeClr val="accent1"/>
                </a:solidFill>
              </a:rPr>
              <a:t>ONDiF</a:t>
            </a:r>
            <a:r>
              <a:rPr lang="it-IT" sz="3200" dirty="0">
                <a:solidFill>
                  <a:schemeClr val="accent1"/>
                </a:solidFill>
              </a:rPr>
              <a:t>)</a:t>
            </a:r>
            <a:endParaRPr lang="it-IT" dirty="0">
              <a:solidFill>
                <a:schemeClr val="accent1"/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16D13E6-82E0-2762-A9B3-96A795940555}"/>
              </a:ext>
            </a:extLst>
          </p:cNvPr>
          <p:cNvSpPr txBox="1"/>
          <p:nvPr/>
        </p:nvSpPr>
        <p:spPr>
          <a:xfrm>
            <a:off x="200167" y="1597910"/>
            <a:ext cx="11462151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i="1" dirty="0">
                <a:latin typeface="Abadi ExtraLight" panose="020B0204020104020204" pitchFamily="34" charset="0"/>
              </a:rPr>
              <a:t>Sei l'aiutante legale di un avvocato specializzato in diritto di famiglia.</a:t>
            </a:r>
          </a:p>
          <a:p>
            <a:r>
              <a:rPr lang="it-IT" sz="2400" i="1" dirty="0">
                <a:latin typeface="Abadi ExtraLight" panose="020B0204020104020204" pitchFamily="34" charset="0"/>
              </a:rPr>
              <a:t>Rispondi in Italiano concentrandoti sulla legge e la giurisprudenza Italiana.</a:t>
            </a:r>
          </a:p>
          <a:p>
            <a:r>
              <a:rPr lang="it-IT" sz="2400" i="1" dirty="0">
                <a:latin typeface="Abadi ExtraLight" panose="020B0204020104020204" pitchFamily="34" charset="0"/>
              </a:rPr>
              <a:t>Includi nelle risposte riferimenti precisi a norme e sentenze.</a:t>
            </a:r>
          </a:p>
          <a:p>
            <a:endParaRPr lang="it-IT" sz="2400" i="1" dirty="0">
              <a:latin typeface="Abadi ExtraLight" panose="020B0204020104020204" pitchFamily="34" charset="0"/>
            </a:endParaRPr>
          </a:p>
          <a:p>
            <a:r>
              <a:rPr lang="it-IT" sz="2400" i="1" dirty="0">
                <a:latin typeface="Abadi ExtraLight" panose="020B0204020104020204" pitchFamily="34" charset="0"/>
              </a:rPr>
              <a:t>-----------------------</a:t>
            </a:r>
          </a:p>
          <a:p>
            <a:endParaRPr lang="it-IT" sz="2400" i="1" dirty="0">
              <a:latin typeface="Abadi ExtraLight" panose="020B0204020104020204" pitchFamily="34" charset="0"/>
            </a:endParaRPr>
          </a:p>
          <a:p>
            <a:r>
              <a:rPr lang="it-IT" sz="2400" i="1" dirty="0">
                <a:latin typeface="Abadi ExtraLight" panose="020B0204020104020204" pitchFamily="34" charset="0"/>
              </a:rPr>
              <a:t>Il minore, in alcuni casi, deve essere rappresentato da un curatore speciale del minore.</a:t>
            </a:r>
          </a:p>
          <a:p>
            <a:r>
              <a:rPr lang="it-IT" sz="2400" i="1" dirty="0">
                <a:latin typeface="Abadi ExtraLight" panose="020B0204020104020204" pitchFamily="34" charset="0"/>
              </a:rPr>
              <a:t>In questi casi il minore è litisconsorte necessario</a:t>
            </a:r>
          </a:p>
          <a:p>
            <a:r>
              <a:rPr lang="it-IT" sz="2400" i="1" dirty="0">
                <a:latin typeface="Abadi ExtraLight" panose="020B0204020104020204" pitchFamily="34" charset="0"/>
              </a:rPr>
              <a:t>Se l'eventuale mancata nomina del curatore speciale del minore viene scoperta in appello, il giudice di appello che fa?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2400" i="1" dirty="0">
                <a:latin typeface="Abadi ExtraLight" panose="020B0204020104020204" pitchFamily="34" charset="0"/>
              </a:rPr>
              <a:t>Decide la causa nel merito</a:t>
            </a:r>
          </a:p>
          <a:p>
            <a:pPr lvl="1" algn="r"/>
            <a:r>
              <a:rPr lang="it-IT" sz="2400" i="1" dirty="0">
                <a:latin typeface="Abadi ExtraLight" panose="020B0204020104020204" pitchFamily="34" charset="0"/>
              </a:rPr>
              <a:t>– oppure –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2400" i="1" dirty="0">
                <a:latin typeface="Abadi ExtraLight" panose="020B0204020104020204" pitchFamily="34" charset="0"/>
              </a:rPr>
              <a:t>Rimette davanti al Giudice di primo grado</a:t>
            </a:r>
          </a:p>
        </p:txBody>
      </p:sp>
    </p:spTree>
    <p:extLst>
      <p:ext uri="{BB962C8B-B14F-4D97-AF65-F5344CB8AC3E}">
        <p14:creationId xmlns:p14="http://schemas.microsoft.com/office/powerpoint/2010/main" val="40842689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3CFB7A-83C1-C1F5-81B6-CCEED0D61E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0B224CB-5312-332E-8FB1-A5B78BC5C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Algoritmi e dati</a:t>
            </a:r>
          </a:p>
        </p:txBody>
      </p: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752ABAC2-8E36-2BFC-C444-797DF001A947}"/>
              </a:ext>
            </a:extLst>
          </p:cNvPr>
          <p:cNvGrpSpPr/>
          <p:nvPr/>
        </p:nvGrpSpPr>
        <p:grpSpPr>
          <a:xfrm>
            <a:off x="2666449" y="3437478"/>
            <a:ext cx="6303156" cy="1869773"/>
            <a:chOff x="151849" y="3080499"/>
            <a:chExt cx="6303156" cy="1869773"/>
          </a:xfrm>
        </p:grpSpPr>
        <p:grpSp>
          <p:nvGrpSpPr>
            <p:cNvPr id="9" name="Gruppo 8">
              <a:extLst>
                <a:ext uri="{FF2B5EF4-FFF2-40B4-BE49-F238E27FC236}">
                  <a16:creationId xmlns:a16="http://schemas.microsoft.com/office/drawing/2014/main" id="{4A2BB348-703D-A7BC-E28C-5F4BE55B44E5}"/>
                </a:ext>
              </a:extLst>
            </p:cNvPr>
            <p:cNvGrpSpPr/>
            <p:nvPr/>
          </p:nvGrpSpPr>
          <p:grpSpPr>
            <a:xfrm>
              <a:off x="2331404" y="3080499"/>
              <a:ext cx="1869773" cy="1869773"/>
              <a:chOff x="4967629" y="3013840"/>
              <a:chExt cx="1869773" cy="1869773"/>
            </a:xfrm>
          </p:grpSpPr>
          <p:sp>
            <p:nvSpPr>
              <p:cNvPr id="10" name="Ovale 9">
                <a:extLst>
                  <a:ext uri="{FF2B5EF4-FFF2-40B4-BE49-F238E27FC236}">
                    <a16:creationId xmlns:a16="http://schemas.microsoft.com/office/drawing/2014/main" id="{FABD2615-F799-9736-FC38-7073DDBC61A3}"/>
                  </a:ext>
                </a:extLst>
              </p:cNvPr>
              <p:cNvSpPr/>
              <p:nvPr/>
            </p:nvSpPr>
            <p:spPr>
              <a:xfrm>
                <a:off x="4967629" y="3013840"/>
                <a:ext cx="1869773" cy="1869773"/>
              </a:xfrm>
              <a:prstGeom prst="ellipse">
                <a:avLst/>
              </a:prstGeom>
              <a:solidFill>
                <a:srgbClr val="15608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11" name="Elemento grafico 30" descr="Ingranaggi con riempimento a tinta unita">
                <a:extLst>
                  <a:ext uri="{FF2B5EF4-FFF2-40B4-BE49-F238E27FC236}">
                    <a16:creationId xmlns:a16="http://schemas.microsoft.com/office/drawing/2014/main" id="{A5048ED5-E416-20A1-4EE8-AEF1EE9B815C}"/>
                  </a:ext>
                </a:extLst>
              </p:cNvPr>
              <p:cNvSpPr/>
              <p:nvPr/>
            </p:nvSpPr>
            <p:spPr>
              <a:xfrm>
                <a:off x="6033287" y="3652549"/>
                <a:ext cx="500919" cy="499743"/>
              </a:xfrm>
              <a:custGeom>
                <a:avLst/>
                <a:gdLst>
                  <a:gd name="connsiteX0" fmla="*/ 202883 w 405765"/>
                  <a:gd name="connsiteY0" fmla="*/ 274320 h 404812"/>
                  <a:gd name="connsiteX1" fmla="*/ 131445 w 405765"/>
                  <a:gd name="connsiteY1" fmla="*/ 202882 h 404812"/>
                  <a:gd name="connsiteX2" fmla="*/ 202883 w 405765"/>
                  <a:gd name="connsiteY2" fmla="*/ 131445 h 404812"/>
                  <a:gd name="connsiteX3" fmla="*/ 274320 w 405765"/>
                  <a:gd name="connsiteY3" fmla="*/ 202882 h 404812"/>
                  <a:gd name="connsiteX4" fmla="*/ 202883 w 405765"/>
                  <a:gd name="connsiteY4" fmla="*/ 274320 h 404812"/>
                  <a:gd name="connsiteX5" fmla="*/ 202883 w 405765"/>
                  <a:gd name="connsiteY5" fmla="*/ 274320 h 404812"/>
                  <a:gd name="connsiteX6" fmla="*/ 348615 w 405765"/>
                  <a:gd name="connsiteY6" fmla="*/ 120967 h 404812"/>
                  <a:gd name="connsiteX7" fmla="*/ 363855 w 405765"/>
                  <a:gd name="connsiteY7" fmla="*/ 76200 h 404812"/>
                  <a:gd name="connsiteX8" fmla="*/ 329565 w 405765"/>
                  <a:gd name="connsiteY8" fmla="*/ 41910 h 404812"/>
                  <a:gd name="connsiteX9" fmla="*/ 284798 w 405765"/>
                  <a:gd name="connsiteY9" fmla="*/ 57150 h 404812"/>
                  <a:gd name="connsiteX10" fmla="*/ 247650 w 405765"/>
                  <a:gd name="connsiteY10" fmla="*/ 41910 h 404812"/>
                  <a:gd name="connsiteX11" fmla="*/ 226695 w 405765"/>
                  <a:gd name="connsiteY11" fmla="*/ 0 h 404812"/>
                  <a:gd name="connsiteX12" fmla="*/ 179070 w 405765"/>
                  <a:gd name="connsiteY12" fmla="*/ 0 h 404812"/>
                  <a:gd name="connsiteX13" fmla="*/ 158115 w 405765"/>
                  <a:gd name="connsiteY13" fmla="*/ 41910 h 404812"/>
                  <a:gd name="connsiteX14" fmla="*/ 120968 w 405765"/>
                  <a:gd name="connsiteY14" fmla="*/ 57150 h 404812"/>
                  <a:gd name="connsiteX15" fmla="*/ 76200 w 405765"/>
                  <a:gd name="connsiteY15" fmla="*/ 41910 h 404812"/>
                  <a:gd name="connsiteX16" fmla="*/ 42863 w 405765"/>
                  <a:gd name="connsiteY16" fmla="*/ 75247 h 404812"/>
                  <a:gd name="connsiteX17" fmla="*/ 57150 w 405765"/>
                  <a:gd name="connsiteY17" fmla="*/ 120015 h 404812"/>
                  <a:gd name="connsiteX18" fmla="*/ 41910 w 405765"/>
                  <a:gd name="connsiteY18" fmla="*/ 157163 h 404812"/>
                  <a:gd name="connsiteX19" fmla="*/ 0 w 405765"/>
                  <a:gd name="connsiteY19" fmla="*/ 178117 h 404812"/>
                  <a:gd name="connsiteX20" fmla="*/ 0 w 405765"/>
                  <a:gd name="connsiteY20" fmla="*/ 225742 h 404812"/>
                  <a:gd name="connsiteX21" fmla="*/ 41910 w 405765"/>
                  <a:gd name="connsiteY21" fmla="*/ 246698 h 404812"/>
                  <a:gd name="connsiteX22" fmla="*/ 57150 w 405765"/>
                  <a:gd name="connsiteY22" fmla="*/ 283845 h 404812"/>
                  <a:gd name="connsiteX23" fmla="*/ 42863 w 405765"/>
                  <a:gd name="connsiteY23" fmla="*/ 328613 h 404812"/>
                  <a:gd name="connsiteX24" fmla="*/ 76200 w 405765"/>
                  <a:gd name="connsiteY24" fmla="*/ 361950 h 404812"/>
                  <a:gd name="connsiteX25" fmla="*/ 120968 w 405765"/>
                  <a:gd name="connsiteY25" fmla="*/ 347663 h 404812"/>
                  <a:gd name="connsiteX26" fmla="*/ 158115 w 405765"/>
                  <a:gd name="connsiteY26" fmla="*/ 362903 h 404812"/>
                  <a:gd name="connsiteX27" fmla="*/ 179070 w 405765"/>
                  <a:gd name="connsiteY27" fmla="*/ 404813 h 404812"/>
                  <a:gd name="connsiteX28" fmla="*/ 226695 w 405765"/>
                  <a:gd name="connsiteY28" fmla="*/ 404813 h 404812"/>
                  <a:gd name="connsiteX29" fmla="*/ 247650 w 405765"/>
                  <a:gd name="connsiteY29" fmla="*/ 362903 h 404812"/>
                  <a:gd name="connsiteX30" fmla="*/ 284798 w 405765"/>
                  <a:gd name="connsiteY30" fmla="*/ 347663 h 404812"/>
                  <a:gd name="connsiteX31" fmla="*/ 329565 w 405765"/>
                  <a:gd name="connsiteY31" fmla="*/ 362903 h 404812"/>
                  <a:gd name="connsiteX32" fmla="*/ 362903 w 405765"/>
                  <a:gd name="connsiteY32" fmla="*/ 328613 h 404812"/>
                  <a:gd name="connsiteX33" fmla="*/ 348615 w 405765"/>
                  <a:gd name="connsiteY33" fmla="*/ 284798 h 404812"/>
                  <a:gd name="connsiteX34" fmla="*/ 363855 w 405765"/>
                  <a:gd name="connsiteY34" fmla="*/ 247650 h 404812"/>
                  <a:gd name="connsiteX35" fmla="*/ 405765 w 405765"/>
                  <a:gd name="connsiteY35" fmla="*/ 226695 h 404812"/>
                  <a:gd name="connsiteX36" fmla="*/ 405765 w 405765"/>
                  <a:gd name="connsiteY36" fmla="*/ 179070 h 404812"/>
                  <a:gd name="connsiteX37" fmla="*/ 363855 w 405765"/>
                  <a:gd name="connsiteY37" fmla="*/ 158115 h 404812"/>
                  <a:gd name="connsiteX38" fmla="*/ 348615 w 405765"/>
                  <a:gd name="connsiteY38" fmla="*/ 120967 h 404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405765" h="404812">
                    <a:moveTo>
                      <a:pt x="202883" y="274320"/>
                    </a:moveTo>
                    <a:cubicBezTo>
                      <a:pt x="162878" y="274320"/>
                      <a:pt x="131445" y="241935"/>
                      <a:pt x="131445" y="202882"/>
                    </a:cubicBezTo>
                    <a:cubicBezTo>
                      <a:pt x="131445" y="162877"/>
                      <a:pt x="163830" y="131445"/>
                      <a:pt x="202883" y="131445"/>
                    </a:cubicBezTo>
                    <a:cubicBezTo>
                      <a:pt x="242888" y="131445"/>
                      <a:pt x="274320" y="163830"/>
                      <a:pt x="274320" y="202882"/>
                    </a:cubicBezTo>
                    <a:cubicBezTo>
                      <a:pt x="274320" y="241935"/>
                      <a:pt x="242888" y="274320"/>
                      <a:pt x="202883" y="274320"/>
                    </a:cubicBezTo>
                    <a:lnTo>
                      <a:pt x="202883" y="274320"/>
                    </a:lnTo>
                    <a:close/>
                    <a:moveTo>
                      <a:pt x="348615" y="120967"/>
                    </a:moveTo>
                    <a:lnTo>
                      <a:pt x="363855" y="76200"/>
                    </a:lnTo>
                    <a:lnTo>
                      <a:pt x="329565" y="41910"/>
                    </a:lnTo>
                    <a:lnTo>
                      <a:pt x="284798" y="57150"/>
                    </a:lnTo>
                    <a:cubicBezTo>
                      <a:pt x="273368" y="50482"/>
                      <a:pt x="260033" y="45720"/>
                      <a:pt x="247650" y="41910"/>
                    </a:cubicBezTo>
                    <a:lnTo>
                      <a:pt x="226695" y="0"/>
                    </a:lnTo>
                    <a:lnTo>
                      <a:pt x="179070" y="0"/>
                    </a:lnTo>
                    <a:lnTo>
                      <a:pt x="158115" y="41910"/>
                    </a:lnTo>
                    <a:cubicBezTo>
                      <a:pt x="144780" y="45720"/>
                      <a:pt x="132398" y="50482"/>
                      <a:pt x="120968" y="57150"/>
                    </a:cubicBezTo>
                    <a:lnTo>
                      <a:pt x="76200" y="41910"/>
                    </a:lnTo>
                    <a:lnTo>
                      <a:pt x="42863" y="75247"/>
                    </a:lnTo>
                    <a:lnTo>
                      <a:pt x="57150" y="120015"/>
                    </a:lnTo>
                    <a:cubicBezTo>
                      <a:pt x="50483" y="131445"/>
                      <a:pt x="45720" y="144780"/>
                      <a:pt x="41910" y="157163"/>
                    </a:cubicBezTo>
                    <a:lnTo>
                      <a:pt x="0" y="178117"/>
                    </a:lnTo>
                    <a:lnTo>
                      <a:pt x="0" y="225742"/>
                    </a:lnTo>
                    <a:lnTo>
                      <a:pt x="41910" y="246698"/>
                    </a:lnTo>
                    <a:cubicBezTo>
                      <a:pt x="45720" y="260032"/>
                      <a:pt x="50483" y="272415"/>
                      <a:pt x="57150" y="283845"/>
                    </a:cubicBezTo>
                    <a:lnTo>
                      <a:pt x="42863" y="328613"/>
                    </a:lnTo>
                    <a:lnTo>
                      <a:pt x="76200" y="361950"/>
                    </a:lnTo>
                    <a:lnTo>
                      <a:pt x="120968" y="347663"/>
                    </a:lnTo>
                    <a:cubicBezTo>
                      <a:pt x="132398" y="354330"/>
                      <a:pt x="144780" y="359092"/>
                      <a:pt x="158115" y="362903"/>
                    </a:cubicBezTo>
                    <a:lnTo>
                      <a:pt x="179070" y="404813"/>
                    </a:lnTo>
                    <a:lnTo>
                      <a:pt x="226695" y="404813"/>
                    </a:lnTo>
                    <a:lnTo>
                      <a:pt x="247650" y="362903"/>
                    </a:lnTo>
                    <a:cubicBezTo>
                      <a:pt x="260985" y="359092"/>
                      <a:pt x="273368" y="354330"/>
                      <a:pt x="284798" y="347663"/>
                    </a:cubicBezTo>
                    <a:lnTo>
                      <a:pt x="329565" y="362903"/>
                    </a:lnTo>
                    <a:lnTo>
                      <a:pt x="362903" y="328613"/>
                    </a:lnTo>
                    <a:lnTo>
                      <a:pt x="348615" y="284798"/>
                    </a:lnTo>
                    <a:cubicBezTo>
                      <a:pt x="355283" y="273367"/>
                      <a:pt x="360045" y="260985"/>
                      <a:pt x="363855" y="247650"/>
                    </a:cubicBezTo>
                    <a:lnTo>
                      <a:pt x="405765" y="226695"/>
                    </a:lnTo>
                    <a:lnTo>
                      <a:pt x="405765" y="179070"/>
                    </a:lnTo>
                    <a:lnTo>
                      <a:pt x="363855" y="158115"/>
                    </a:lnTo>
                    <a:cubicBezTo>
                      <a:pt x="360045" y="144780"/>
                      <a:pt x="355283" y="132397"/>
                      <a:pt x="348615" y="120967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190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it-IT" dirty="0"/>
              </a:p>
            </p:txBody>
          </p:sp>
          <p:sp>
            <p:nvSpPr>
              <p:cNvPr id="12" name="Elemento grafico 10" descr="Ingranaggi con riempimento a tinta unita">
                <a:extLst>
                  <a:ext uri="{FF2B5EF4-FFF2-40B4-BE49-F238E27FC236}">
                    <a16:creationId xmlns:a16="http://schemas.microsoft.com/office/drawing/2014/main" id="{072F9010-A61F-F6DE-0E45-02CD974DA668}"/>
                  </a:ext>
                </a:extLst>
              </p:cNvPr>
              <p:cNvSpPr/>
              <p:nvPr/>
            </p:nvSpPr>
            <p:spPr>
              <a:xfrm>
                <a:off x="5574552" y="3460331"/>
                <a:ext cx="500918" cy="499743"/>
              </a:xfrm>
              <a:custGeom>
                <a:avLst/>
                <a:gdLst>
                  <a:gd name="connsiteX0" fmla="*/ 202883 w 405764"/>
                  <a:gd name="connsiteY0" fmla="*/ 274320 h 404812"/>
                  <a:gd name="connsiteX1" fmla="*/ 131445 w 405764"/>
                  <a:gd name="connsiteY1" fmla="*/ 202883 h 404812"/>
                  <a:gd name="connsiteX2" fmla="*/ 202883 w 405764"/>
                  <a:gd name="connsiteY2" fmla="*/ 131445 h 404812"/>
                  <a:gd name="connsiteX3" fmla="*/ 274320 w 405764"/>
                  <a:gd name="connsiteY3" fmla="*/ 202883 h 404812"/>
                  <a:gd name="connsiteX4" fmla="*/ 202883 w 405764"/>
                  <a:gd name="connsiteY4" fmla="*/ 274320 h 404812"/>
                  <a:gd name="connsiteX5" fmla="*/ 363855 w 405764"/>
                  <a:gd name="connsiteY5" fmla="*/ 158115 h 404812"/>
                  <a:gd name="connsiteX6" fmla="*/ 348615 w 405764"/>
                  <a:gd name="connsiteY6" fmla="*/ 120968 h 404812"/>
                  <a:gd name="connsiteX7" fmla="*/ 363855 w 405764"/>
                  <a:gd name="connsiteY7" fmla="*/ 76200 h 404812"/>
                  <a:gd name="connsiteX8" fmla="*/ 329565 w 405764"/>
                  <a:gd name="connsiteY8" fmla="*/ 41910 h 404812"/>
                  <a:gd name="connsiteX9" fmla="*/ 284798 w 405764"/>
                  <a:gd name="connsiteY9" fmla="*/ 57150 h 404812"/>
                  <a:gd name="connsiteX10" fmla="*/ 247650 w 405764"/>
                  <a:gd name="connsiteY10" fmla="*/ 41910 h 404812"/>
                  <a:gd name="connsiteX11" fmla="*/ 226695 w 405764"/>
                  <a:gd name="connsiteY11" fmla="*/ 0 h 404812"/>
                  <a:gd name="connsiteX12" fmla="*/ 179070 w 405764"/>
                  <a:gd name="connsiteY12" fmla="*/ 0 h 404812"/>
                  <a:gd name="connsiteX13" fmla="*/ 158115 w 405764"/>
                  <a:gd name="connsiteY13" fmla="*/ 41910 h 404812"/>
                  <a:gd name="connsiteX14" fmla="*/ 120968 w 405764"/>
                  <a:gd name="connsiteY14" fmla="*/ 57150 h 404812"/>
                  <a:gd name="connsiteX15" fmla="*/ 76200 w 405764"/>
                  <a:gd name="connsiteY15" fmla="*/ 41910 h 404812"/>
                  <a:gd name="connsiteX16" fmla="*/ 41910 w 405764"/>
                  <a:gd name="connsiteY16" fmla="*/ 76200 h 404812"/>
                  <a:gd name="connsiteX17" fmla="*/ 57150 w 405764"/>
                  <a:gd name="connsiteY17" fmla="*/ 120968 h 404812"/>
                  <a:gd name="connsiteX18" fmla="*/ 41910 w 405764"/>
                  <a:gd name="connsiteY18" fmla="*/ 158115 h 404812"/>
                  <a:gd name="connsiteX19" fmla="*/ 0 w 405764"/>
                  <a:gd name="connsiteY19" fmla="*/ 179070 h 404812"/>
                  <a:gd name="connsiteX20" fmla="*/ 0 w 405764"/>
                  <a:gd name="connsiteY20" fmla="*/ 226695 h 404812"/>
                  <a:gd name="connsiteX21" fmla="*/ 41910 w 405764"/>
                  <a:gd name="connsiteY21" fmla="*/ 247650 h 404812"/>
                  <a:gd name="connsiteX22" fmla="*/ 57150 w 405764"/>
                  <a:gd name="connsiteY22" fmla="*/ 284798 h 404812"/>
                  <a:gd name="connsiteX23" fmla="*/ 41910 w 405764"/>
                  <a:gd name="connsiteY23" fmla="*/ 329565 h 404812"/>
                  <a:gd name="connsiteX24" fmla="*/ 75248 w 405764"/>
                  <a:gd name="connsiteY24" fmla="*/ 362903 h 404812"/>
                  <a:gd name="connsiteX25" fmla="*/ 120015 w 405764"/>
                  <a:gd name="connsiteY25" fmla="*/ 347663 h 404812"/>
                  <a:gd name="connsiteX26" fmla="*/ 157163 w 405764"/>
                  <a:gd name="connsiteY26" fmla="*/ 362903 h 404812"/>
                  <a:gd name="connsiteX27" fmla="*/ 178118 w 405764"/>
                  <a:gd name="connsiteY27" fmla="*/ 404813 h 404812"/>
                  <a:gd name="connsiteX28" fmla="*/ 225743 w 405764"/>
                  <a:gd name="connsiteY28" fmla="*/ 404813 h 404812"/>
                  <a:gd name="connsiteX29" fmla="*/ 246698 w 405764"/>
                  <a:gd name="connsiteY29" fmla="*/ 362903 h 404812"/>
                  <a:gd name="connsiteX30" fmla="*/ 283845 w 405764"/>
                  <a:gd name="connsiteY30" fmla="*/ 347663 h 404812"/>
                  <a:gd name="connsiteX31" fmla="*/ 328613 w 405764"/>
                  <a:gd name="connsiteY31" fmla="*/ 362903 h 404812"/>
                  <a:gd name="connsiteX32" fmla="*/ 362903 w 405764"/>
                  <a:gd name="connsiteY32" fmla="*/ 329565 h 404812"/>
                  <a:gd name="connsiteX33" fmla="*/ 347663 w 405764"/>
                  <a:gd name="connsiteY33" fmla="*/ 284798 h 404812"/>
                  <a:gd name="connsiteX34" fmla="*/ 363855 w 405764"/>
                  <a:gd name="connsiteY34" fmla="*/ 247650 h 404812"/>
                  <a:gd name="connsiteX35" fmla="*/ 405765 w 405764"/>
                  <a:gd name="connsiteY35" fmla="*/ 226695 h 404812"/>
                  <a:gd name="connsiteX36" fmla="*/ 405765 w 405764"/>
                  <a:gd name="connsiteY36" fmla="*/ 179070 h 404812"/>
                  <a:gd name="connsiteX37" fmla="*/ 363855 w 405764"/>
                  <a:gd name="connsiteY37" fmla="*/ 158115 h 404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405764" h="404812">
                    <a:moveTo>
                      <a:pt x="202883" y="274320"/>
                    </a:moveTo>
                    <a:cubicBezTo>
                      <a:pt x="162877" y="274320"/>
                      <a:pt x="131445" y="241935"/>
                      <a:pt x="131445" y="202883"/>
                    </a:cubicBezTo>
                    <a:cubicBezTo>
                      <a:pt x="131445" y="163830"/>
                      <a:pt x="163830" y="131445"/>
                      <a:pt x="202883" y="131445"/>
                    </a:cubicBezTo>
                    <a:cubicBezTo>
                      <a:pt x="242888" y="131445"/>
                      <a:pt x="274320" y="163830"/>
                      <a:pt x="274320" y="202883"/>
                    </a:cubicBezTo>
                    <a:cubicBezTo>
                      <a:pt x="274320" y="241935"/>
                      <a:pt x="241935" y="274320"/>
                      <a:pt x="202883" y="274320"/>
                    </a:cubicBezTo>
                    <a:close/>
                    <a:moveTo>
                      <a:pt x="363855" y="158115"/>
                    </a:moveTo>
                    <a:cubicBezTo>
                      <a:pt x="360045" y="144780"/>
                      <a:pt x="355283" y="132398"/>
                      <a:pt x="348615" y="120968"/>
                    </a:cubicBezTo>
                    <a:lnTo>
                      <a:pt x="363855" y="76200"/>
                    </a:lnTo>
                    <a:lnTo>
                      <a:pt x="329565" y="41910"/>
                    </a:lnTo>
                    <a:lnTo>
                      <a:pt x="284798" y="57150"/>
                    </a:lnTo>
                    <a:cubicBezTo>
                      <a:pt x="273367" y="50483"/>
                      <a:pt x="260985" y="45720"/>
                      <a:pt x="247650" y="41910"/>
                    </a:cubicBezTo>
                    <a:lnTo>
                      <a:pt x="226695" y="0"/>
                    </a:lnTo>
                    <a:lnTo>
                      <a:pt x="179070" y="0"/>
                    </a:lnTo>
                    <a:lnTo>
                      <a:pt x="158115" y="41910"/>
                    </a:lnTo>
                    <a:cubicBezTo>
                      <a:pt x="144780" y="45720"/>
                      <a:pt x="132398" y="50483"/>
                      <a:pt x="120968" y="57150"/>
                    </a:cubicBezTo>
                    <a:lnTo>
                      <a:pt x="76200" y="41910"/>
                    </a:lnTo>
                    <a:lnTo>
                      <a:pt x="41910" y="76200"/>
                    </a:lnTo>
                    <a:lnTo>
                      <a:pt x="57150" y="120968"/>
                    </a:lnTo>
                    <a:cubicBezTo>
                      <a:pt x="50482" y="132398"/>
                      <a:pt x="45720" y="144780"/>
                      <a:pt x="41910" y="158115"/>
                    </a:cubicBezTo>
                    <a:lnTo>
                      <a:pt x="0" y="179070"/>
                    </a:lnTo>
                    <a:lnTo>
                      <a:pt x="0" y="226695"/>
                    </a:lnTo>
                    <a:lnTo>
                      <a:pt x="41910" y="247650"/>
                    </a:lnTo>
                    <a:cubicBezTo>
                      <a:pt x="45720" y="260985"/>
                      <a:pt x="50482" y="273368"/>
                      <a:pt x="57150" y="284798"/>
                    </a:cubicBezTo>
                    <a:lnTo>
                      <a:pt x="41910" y="329565"/>
                    </a:lnTo>
                    <a:lnTo>
                      <a:pt x="75248" y="362903"/>
                    </a:lnTo>
                    <a:lnTo>
                      <a:pt x="120015" y="347663"/>
                    </a:lnTo>
                    <a:cubicBezTo>
                      <a:pt x="131445" y="354330"/>
                      <a:pt x="143827" y="359093"/>
                      <a:pt x="157163" y="362903"/>
                    </a:cubicBezTo>
                    <a:lnTo>
                      <a:pt x="178118" y="404813"/>
                    </a:lnTo>
                    <a:lnTo>
                      <a:pt x="225743" y="404813"/>
                    </a:lnTo>
                    <a:lnTo>
                      <a:pt x="246698" y="362903"/>
                    </a:lnTo>
                    <a:cubicBezTo>
                      <a:pt x="260033" y="359093"/>
                      <a:pt x="272415" y="354330"/>
                      <a:pt x="283845" y="347663"/>
                    </a:cubicBezTo>
                    <a:lnTo>
                      <a:pt x="328613" y="362903"/>
                    </a:lnTo>
                    <a:lnTo>
                      <a:pt x="362903" y="329565"/>
                    </a:lnTo>
                    <a:lnTo>
                      <a:pt x="347663" y="284798"/>
                    </a:lnTo>
                    <a:cubicBezTo>
                      <a:pt x="354330" y="273368"/>
                      <a:pt x="360045" y="260033"/>
                      <a:pt x="363855" y="247650"/>
                    </a:cubicBezTo>
                    <a:lnTo>
                      <a:pt x="405765" y="226695"/>
                    </a:lnTo>
                    <a:lnTo>
                      <a:pt x="405765" y="179070"/>
                    </a:lnTo>
                    <a:lnTo>
                      <a:pt x="363855" y="158115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190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it-IT" dirty="0"/>
              </a:p>
            </p:txBody>
          </p:sp>
          <p:sp>
            <p:nvSpPr>
              <p:cNvPr id="13" name="Elemento grafico 10" descr="Ingranaggi con riempimento a tinta unita">
                <a:extLst>
                  <a:ext uri="{FF2B5EF4-FFF2-40B4-BE49-F238E27FC236}">
                    <a16:creationId xmlns:a16="http://schemas.microsoft.com/office/drawing/2014/main" id="{83646A83-A3EC-9268-A642-FA79E0E34893}"/>
                  </a:ext>
                </a:extLst>
              </p:cNvPr>
              <p:cNvSpPr/>
              <p:nvPr/>
            </p:nvSpPr>
            <p:spPr>
              <a:xfrm>
                <a:off x="5264368" y="3870332"/>
                <a:ext cx="500919" cy="499743"/>
              </a:xfrm>
              <a:custGeom>
                <a:avLst/>
                <a:gdLst>
                  <a:gd name="connsiteX0" fmla="*/ 202883 w 405765"/>
                  <a:gd name="connsiteY0" fmla="*/ 274320 h 404812"/>
                  <a:gd name="connsiteX1" fmla="*/ 131445 w 405765"/>
                  <a:gd name="connsiteY1" fmla="*/ 202882 h 404812"/>
                  <a:gd name="connsiteX2" fmla="*/ 202883 w 405765"/>
                  <a:gd name="connsiteY2" fmla="*/ 131445 h 404812"/>
                  <a:gd name="connsiteX3" fmla="*/ 274320 w 405765"/>
                  <a:gd name="connsiteY3" fmla="*/ 202882 h 404812"/>
                  <a:gd name="connsiteX4" fmla="*/ 202883 w 405765"/>
                  <a:gd name="connsiteY4" fmla="*/ 274320 h 404812"/>
                  <a:gd name="connsiteX5" fmla="*/ 202883 w 405765"/>
                  <a:gd name="connsiteY5" fmla="*/ 274320 h 404812"/>
                  <a:gd name="connsiteX6" fmla="*/ 348615 w 405765"/>
                  <a:gd name="connsiteY6" fmla="*/ 120967 h 404812"/>
                  <a:gd name="connsiteX7" fmla="*/ 363855 w 405765"/>
                  <a:gd name="connsiteY7" fmla="*/ 76200 h 404812"/>
                  <a:gd name="connsiteX8" fmla="*/ 329565 w 405765"/>
                  <a:gd name="connsiteY8" fmla="*/ 41910 h 404812"/>
                  <a:gd name="connsiteX9" fmla="*/ 284798 w 405765"/>
                  <a:gd name="connsiteY9" fmla="*/ 57150 h 404812"/>
                  <a:gd name="connsiteX10" fmla="*/ 247650 w 405765"/>
                  <a:gd name="connsiteY10" fmla="*/ 41910 h 404812"/>
                  <a:gd name="connsiteX11" fmla="*/ 226695 w 405765"/>
                  <a:gd name="connsiteY11" fmla="*/ 0 h 404812"/>
                  <a:gd name="connsiteX12" fmla="*/ 179070 w 405765"/>
                  <a:gd name="connsiteY12" fmla="*/ 0 h 404812"/>
                  <a:gd name="connsiteX13" fmla="*/ 158115 w 405765"/>
                  <a:gd name="connsiteY13" fmla="*/ 41910 h 404812"/>
                  <a:gd name="connsiteX14" fmla="*/ 120968 w 405765"/>
                  <a:gd name="connsiteY14" fmla="*/ 57150 h 404812"/>
                  <a:gd name="connsiteX15" fmla="*/ 76200 w 405765"/>
                  <a:gd name="connsiteY15" fmla="*/ 41910 h 404812"/>
                  <a:gd name="connsiteX16" fmla="*/ 42863 w 405765"/>
                  <a:gd name="connsiteY16" fmla="*/ 75247 h 404812"/>
                  <a:gd name="connsiteX17" fmla="*/ 57150 w 405765"/>
                  <a:gd name="connsiteY17" fmla="*/ 120015 h 404812"/>
                  <a:gd name="connsiteX18" fmla="*/ 41910 w 405765"/>
                  <a:gd name="connsiteY18" fmla="*/ 157163 h 404812"/>
                  <a:gd name="connsiteX19" fmla="*/ 0 w 405765"/>
                  <a:gd name="connsiteY19" fmla="*/ 178117 h 404812"/>
                  <a:gd name="connsiteX20" fmla="*/ 0 w 405765"/>
                  <a:gd name="connsiteY20" fmla="*/ 225742 h 404812"/>
                  <a:gd name="connsiteX21" fmla="*/ 41910 w 405765"/>
                  <a:gd name="connsiteY21" fmla="*/ 246698 h 404812"/>
                  <a:gd name="connsiteX22" fmla="*/ 57150 w 405765"/>
                  <a:gd name="connsiteY22" fmla="*/ 283845 h 404812"/>
                  <a:gd name="connsiteX23" fmla="*/ 42863 w 405765"/>
                  <a:gd name="connsiteY23" fmla="*/ 328613 h 404812"/>
                  <a:gd name="connsiteX24" fmla="*/ 76200 w 405765"/>
                  <a:gd name="connsiteY24" fmla="*/ 361950 h 404812"/>
                  <a:gd name="connsiteX25" fmla="*/ 120968 w 405765"/>
                  <a:gd name="connsiteY25" fmla="*/ 347663 h 404812"/>
                  <a:gd name="connsiteX26" fmla="*/ 158115 w 405765"/>
                  <a:gd name="connsiteY26" fmla="*/ 362903 h 404812"/>
                  <a:gd name="connsiteX27" fmla="*/ 179070 w 405765"/>
                  <a:gd name="connsiteY27" fmla="*/ 404813 h 404812"/>
                  <a:gd name="connsiteX28" fmla="*/ 226695 w 405765"/>
                  <a:gd name="connsiteY28" fmla="*/ 404813 h 404812"/>
                  <a:gd name="connsiteX29" fmla="*/ 247650 w 405765"/>
                  <a:gd name="connsiteY29" fmla="*/ 362903 h 404812"/>
                  <a:gd name="connsiteX30" fmla="*/ 284798 w 405765"/>
                  <a:gd name="connsiteY30" fmla="*/ 347663 h 404812"/>
                  <a:gd name="connsiteX31" fmla="*/ 329565 w 405765"/>
                  <a:gd name="connsiteY31" fmla="*/ 362903 h 404812"/>
                  <a:gd name="connsiteX32" fmla="*/ 362903 w 405765"/>
                  <a:gd name="connsiteY32" fmla="*/ 328613 h 404812"/>
                  <a:gd name="connsiteX33" fmla="*/ 348615 w 405765"/>
                  <a:gd name="connsiteY33" fmla="*/ 284798 h 404812"/>
                  <a:gd name="connsiteX34" fmla="*/ 363855 w 405765"/>
                  <a:gd name="connsiteY34" fmla="*/ 247650 h 404812"/>
                  <a:gd name="connsiteX35" fmla="*/ 405765 w 405765"/>
                  <a:gd name="connsiteY35" fmla="*/ 226695 h 404812"/>
                  <a:gd name="connsiteX36" fmla="*/ 405765 w 405765"/>
                  <a:gd name="connsiteY36" fmla="*/ 179070 h 404812"/>
                  <a:gd name="connsiteX37" fmla="*/ 363855 w 405765"/>
                  <a:gd name="connsiteY37" fmla="*/ 158115 h 404812"/>
                  <a:gd name="connsiteX38" fmla="*/ 348615 w 405765"/>
                  <a:gd name="connsiteY38" fmla="*/ 120967 h 404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405765" h="404812">
                    <a:moveTo>
                      <a:pt x="202883" y="274320"/>
                    </a:moveTo>
                    <a:cubicBezTo>
                      <a:pt x="162878" y="274320"/>
                      <a:pt x="131445" y="241935"/>
                      <a:pt x="131445" y="202882"/>
                    </a:cubicBezTo>
                    <a:cubicBezTo>
                      <a:pt x="131445" y="162877"/>
                      <a:pt x="163830" y="131445"/>
                      <a:pt x="202883" y="131445"/>
                    </a:cubicBezTo>
                    <a:cubicBezTo>
                      <a:pt x="242888" y="131445"/>
                      <a:pt x="274320" y="163830"/>
                      <a:pt x="274320" y="202882"/>
                    </a:cubicBezTo>
                    <a:cubicBezTo>
                      <a:pt x="274320" y="241935"/>
                      <a:pt x="242888" y="274320"/>
                      <a:pt x="202883" y="274320"/>
                    </a:cubicBezTo>
                    <a:lnTo>
                      <a:pt x="202883" y="274320"/>
                    </a:lnTo>
                    <a:close/>
                    <a:moveTo>
                      <a:pt x="348615" y="120967"/>
                    </a:moveTo>
                    <a:lnTo>
                      <a:pt x="363855" y="76200"/>
                    </a:lnTo>
                    <a:lnTo>
                      <a:pt x="329565" y="41910"/>
                    </a:lnTo>
                    <a:lnTo>
                      <a:pt x="284798" y="57150"/>
                    </a:lnTo>
                    <a:cubicBezTo>
                      <a:pt x="273368" y="50482"/>
                      <a:pt x="260033" y="45720"/>
                      <a:pt x="247650" y="41910"/>
                    </a:cubicBezTo>
                    <a:lnTo>
                      <a:pt x="226695" y="0"/>
                    </a:lnTo>
                    <a:lnTo>
                      <a:pt x="179070" y="0"/>
                    </a:lnTo>
                    <a:lnTo>
                      <a:pt x="158115" y="41910"/>
                    </a:lnTo>
                    <a:cubicBezTo>
                      <a:pt x="144780" y="45720"/>
                      <a:pt x="132398" y="50482"/>
                      <a:pt x="120968" y="57150"/>
                    </a:cubicBezTo>
                    <a:lnTo>
                      <a:pt x="76200" y="41910"/>
                    </a:lnTo>
                    <a:lnTo>
                      <a:pt x="42863" y="75247"/>
                    </a:lnTo>
                    <a:lnTo>
                      <a:pt x="57150" y="120015"/>
                    </a:lnTo>
                    <a:cubicBezTo>
                      <a:pt x="50483" y="131445"/>
                      <a:pt x="45720" y="144780"/>
                      <a:pt x="41910" y="157163"/>
                    </a:cubicBezTo>
                    <a:lnTo>
                      <a:pt x="0" y="178117"/>
                    </a:lnTo>
                    <a:lnTo>
                      <a:pt x="0" y="225742"/>
                    </a:lnTo>
                    <a:lnTo>
                      <a:pt x="41910" y="246698"/>
                    </a:lnTo>
                    <a:cubicBezTo>
                      <a:pt x="45720" y="260032"/>
                      <a:pt x="50483" y="272415"/>
                      <a:pt x="57150" y="283845"/>
                    </a:cubicBezTo>
                    <a:lnTo>
                      <a:pt x="42863" y="328613"/>
                    </a:lnTo>
                    <a:lnTo>
                      <a:pt x="76200" y="361950"/>
                    </a:lnTo>
                    <a:lnTo>
                      <a:pt x="120968" y="347663"/>
                    </a:lnTo>
                    <a:cubicBezTo>
                      <a:pt x="132398" y="354330"/>
                      <a:pt x="144780" y="359092"/>
                      <a:pt x="158115" y="362903"/>
                    </a:cubicBezTo>
                    <a:lnTo>
                      <a:pt x="179070" y="404813"/>
                    </a:lnTo>
                    <a:lnTo>
                      <a:pt x="226695" y="404813"/>
                    </a:lnTo>
                    <a:lnTo>
                      <a:pt x="247650" y="362903"/>
                    </a:lnTo>
                    <a:cubicBezTo>
                      <a:pt x="260985" y="359092"/>
                      <a:pt x="273368" y="354330"/>
                      <a:pt x="284798" y="347663"/>
                    </a:cubicBezTo>
                    <a:lnTo>
                      <a:pt x="329565" y="362903"/>
                    </a:lnTo>
                    <a:lnTo>
                      <a:pt x="362903" y="328613"/>
                    </a:lnTo>
                    <a:lnTo>
                      <a:pt x="348615" y="284798"/>
                    </a:lnTo>
                    <a:cubicBezTo>
                      <a:pt x="355283" y="273367"/>
                      <a:pt x="360045" y="260985"/>
                      <a:pt x="363855" y="247650"/>
                    </a:cubicBezTo>
                    <a:lnTo>
                      <a:pt x="405765" y="226695"/>
                    </a:lnTo>
                    <a:lnTo>
                      <a:pt x="405765" y="179070"/>
                    </a:lnTo>
                    <a:lnTo>
                      <a:pt x="363855" y="158115"/>
                    </a:lnTo>
                    <a:cubicBezTo>
                      <a:pt x="360045" y="144780"/>
                      <a:pt x="355283" y="132397"/>
                      <a:pt x="348615" y="120967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190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it-IT" dirty="0"/>
              </a:p>
            </p:txBody>
          </p:sp>
        </p:grpSp>
        <p:grpSp>
          <p:nvGrpSpPr>
            <p:cNvPr id="18" name="Gruppo 17">
              <a:extLst>
                <a:ext uri="{FF2B5EF4-FFF2-40B4-BE49-F238E27FC236}">
                  <a16:creationId xmlns:a16="http://schemas.microsoft.com/office/drawing/2014/main" id="{C2F5FFB2-EC27-C2D2-8A07-443FFD88F364}"/>
                </a:ext>
              </a:extLst>
            </p:cNvPr>
            <p:cNvGrpSpPr/>
            <p:nvPr/>
          </p:nvGrpSpPr>
          <p:grpSpPr>
            <a:xfrm>
              <a:off x="1297780" y="3639233"/>
              <a:ext cx="3937019" cy="752302"/>
              <a:chOff x="3538061" y="3720286"/>
              <a:chExt cx="3937019" cy="752302"/>
            </a:xfrm>
          </p:grpSpPr>
          <p:sp>
            <p:nvSpPr>
              <p:cNvPr id="14" name="Freccia a destra 13">
                <a:extLst>
                  <a:ext uri="{FF2B5EF4-FFF2-40B4-BE49-F238E27FC236}">
                    <a16:creationId xmlns:a16="http://schemas.microsoft.com/office/drawing/2014/main" id="{EFF7FA54-6C49-4951-E5A8-0166AF91567E}"/>
                  </a:ext>
                </a:extLst>
              </p:cNvPr>
              <p:cNvSpPr/>
              <p:nvPr/>
            </p:nvSpPr>
            <p:spPr>
              <a:xfrm>
                <a:off x="3538061" y="3720286"/>
                <a:ext cx="906088" cy="752302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16" name="Freccia a destra 15">
                <a:extLst>
                  <a:ext uri="{FF2B5EF4-FFF2-40B4-BE49-F238E27FC236}">
                    <a16:creationId xmlns:a16="http://schemas.microsoft.com/office/drawing/2014/main" id="{93DEC693-CFC8-E750-5000-C819824575E6}"/>
                  </a:ext>
                </a:extLst>
              </p:cNvPr>
              <p:cNvSpPr/>
              <p:nvPr/>
            </p:nvSpPr>
            <p:spPr>
              <a:xfrm>
                <a:off x="6568992" y="3720286"/>
                <a:ext cx="906088" cy="752302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</p:grpSp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D7400D94-E9AC-E83C-0EED-A62D8FF024DC}"/>
                </a:ext>
              </a:extLst>
            </p:cNvPr>
            <p:cNvSpPr txBox="1"/>
            <p:nvPr/>
          </p:nvSpPr>
          <p:spPr>
            <a:xfrm>
              <a:off x="151849" y="3692219"/>
              <a:ext cx="98135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3200" dirty="0">
                  <a:latin typeface="Abadi ExtraLight" panose="020B0204020104020204" pitchFamily="34" charset="0"/>
                </a:rPr>
                <a:t>input</a:t>
              </a:r>
            </a:p>
          </p:txBody>
        </p:sp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187FFC47-FB54-163D-E27E-A1FF9AB1C4BF}"/>
                </a:ext>
              </a:extLst>
            </p:cNvPr>
            <p:cNvSpPr txBox="1"/>
            <p:nvPr/>
          </p:nvSpPr>
          <p:spPr>
            <a:xfrm>
              <a:off x="5234799" y="3645913"/>
              <a:ext cx="122020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3200" dirty="0">
                  <a:latin typeface="Abadi ExtraLight" panose="020B0204020104020204" pitchFamily="34" charset="0"/>
                </a:rPr>
                <a:t>output</a:t>
              </a:r>
            </a:p>
          </p:txBody>
        </p:sp>
      </p:grp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D4A6AE5E-98D2-FFBF-D0BE-AC83CAB285A2}"/>
              </a:ext>
            </a:extLst>
          </p:cNvPr>
          <p:cNvSpPr txBox="1"/>
          <p:nvPr/>
        </p:nvSpPr>
        <p:spPr>
          <a:xfrm>
            <a:off x="2880236" y="2855108"/>
            <a:ext cx="5801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Abadi ExtraLight" panose="020B0204020104020204" pitchFamily="34" charset="0"/>
              </a:rPr>
              <a:t>Dato un imponibile calcola un’imposta</a:t>
            </a:r>
          </a:p>
        </p:txBody>
      </p:sp>
      <p:pic>
        <p:nvPicPr>
          <p:cNvPr id="7" name="Elemento grafico 6" descr="Abaco con riempimento a tinta unita">
            <a:extLst>
              <a:ext uri="{FF2B5EF4-FFF2-40B4-BE49-F238E27FC236}">
                <a16:creationId xmlns:a16="http://schemas.microsoft.com/office/drawing/2014/main" id="{1EDBE2C4-912C-171A-4A8A-F657C3BAA8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04150" y="3828022"/>
            <a:ext cx="914400" cy="914400"/>
          </a:xfrm>
          <a:prstGeom prst="rect">
            <a:avLst/>
          </a:prstGeom>
        </p:spPr>
      </p:pic>
      <p:sp>
        <p:nvSpPr>
          <p:cNvPr id="23" name="Segnaposto contenuto 22">
            <a:extLst>
              <a:ext uri="{FF2B5EF4-FFF2-40B4-BE49-F238E27FC236}">
                <a16:creationId xmlns:a16="http://schemas.microsoft.com/office/drawing/2014/main" id="{9BC82867-35CC-EA99-7016-985D97071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4299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it-IT" dirty="0"/>
              <a:t>L’algoritmo è </a:t>
            </a:r>
            <a:r>
              <a:rPr lang="it-IT" u="sng" dirty="0"/>
              <a:t>noto e definito a priori</a:t>
            </a:r>
            <a:r>
              <a:rPr lang="it-IT" dirty="0"/>
              <a:t> e non dipende da altri dati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D7F37B2-21B7-FBD3-4F69-5279A4B73C59}"/>
              </a:ext>
            </a:extLst>
          </p:cNvPr>
          <p:cNvSpPr txBox="1"/>
          <p:nvPr/>
        </p:nvSpPr>
        <p:spPr>
          <a:xfrm>
            <a:off x="4641129" y="6416919"/>
            <a:ext cx="7493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dirty="0">
                <a:latin typeface="Abadi ExtraLight" panose="020B0204020104020204" pitchFamily="34" charset="0"/>
              </a:rPr>
              <a:t>Il considerando 12 dell’AI Act </a:t>
            </a:r>
            <a:r>
              <a:rPr lang="it-IT" dirty="0" err="1">
                <a:latin typeface="Abadi ExtraLight" panose="020B0204020104020204" pitchFamily="34" charset="0"/>
              </a:rPr>
              <a:t>pottrebbe</a:t>
            </a:r>
            <a:r>
              <a:rPr lang="it-IT" dirty="0">
                <a:latin typeface="Abadi ExtraLight" panose="020B0204020104020204" pitchFamily="34" charset="0"/>
              </a:rPr>
              <a:t> escludere alcune di queste applicazioni</a:t>
            </a:r>
          </a:p>
        </p:txBody>
      </p:sp>
    </p:spTree>
    <p:extLst>
      <p:ext uri="{BB962C8B-B14F-4D97-AF65-F5344CB8AC3E}">
        <p14:creationId xmlns:p14="http://schemas.microsoft.com/office/powerpoint/2010/main" val="14323050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65285E-A3FA-DDF7-CF23-44DE1AE184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0AF1C32-5533-7ADE-43D1-0177C159B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167" y="101267"/>
            <a:ext cx="11914496" cy="1325563"/>
          </a:xfrm>
        </p:spPr>
        <p:txBody>
          <a:bodyPr/>
          <a:lstStyle/>
          <a:p>
            <a:r>
              <a:rPr lang="it-IT" dirty="0">
                <a:solidFill>
                  <a:schemeClr val="accent1"/>
                </a:solidFill>
              </a:rPr>
              <a:t>Una questione processuale</a:t>
            </a:r>
            <a:br>
              <a:rPr lang="it-IT" dirty="0">
                <a:solidFill>
                  <a:schemeClr val="accent1"/>
                </a:solidFill>
              </a:rPr>
            </a:br>
            <a:r>
              <a:rPr lang="it-IT" sz="3200" dirty="0">
                <a:solidFill>
                  <a:schemeClr val="accent1"/>
                </a:solidFill>
              </a:rPr>
              <a:t>(prof. Claudio </a:t>
            </a:r>
            <a:r>
              <a:rPr lang="it-IT" sz="3200" dirty="0" err="1">
                <a:solidFill>
                  <a:schemeClr val="accent1"/>
                </a:solidFill>
              </a:rPr>
              <a:t>Cecchella</a:t>
            </a:r>
            <a:r>
              <a:rPr lang="it-IT" sz="3200" dirty="0">
                <a:solidFill>
                  <a:schemeClr val="accent1"/>
                </a:solidFill>
              </a:rPr>
              <a:t> – 12/10/2024 – Forum </a:t>
            </a:r>
            <a:r>
              <a:rPr lang="it-IT" sz="3200" dirty="0" err="1">
                <a:solidFill>
                  <a:schemeClr val="accent1"/>
                </a:solidFill>
              </a:rPr>
              <a:t>ONDiF</a:t>
            </a:r>
            <a:r>
              <a:rPr lang="it-IT" sz="3200" dirty="0">
                <a:solidFill>
                  <a:schemeClr val="accent1"/>
                </a:solidFill>
              </a:rPr>
              <a:t>)</a:t>
            </a:r>
            <a:endParaRPr lang="it-IT" dirty="0">
              <a:solidFill>
                <a:schemeClr val="accent1"/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CB7CC69-7333-FD95-D756-6CC2E6CC5F9B}"/>
              </a:ext>
            </a:extLst>
          </p:cNvPr>
          <p:cNvSpPr txBox="1"/>
          <p:nvPr/>
        </p:nvSpPr>
        <p:spPr>
          <a:xfrm>
            <a:off x="200167" y="1597910"/>
            <a:ext cx="114621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dirty="0">
                <a:latin typeface="Abadi ExtraLight" panose="020B0204020104020204" pitchFamily="34" charset="0"/>
              </a:rPr>
              <a:t>Risposta: il Giudice d’appello rimette la decisione al Giudice di primo grado</a:t>
            </a:r>
          </a:p>
        </p:txBody>
      </p:sp>
      <p:sp>
        <p:nvSpPr>
          <p:cNvPr id="3" name="Titolo 1">
            <a:extLst>
              <a:ext uri="{FF2B5EF4-FFF2-40B4-BE49-F238E27FC236}">
                <a16:creationId xmlns:a16="http://schemas.microsoft.com/office/drawing/2014/main" id="{92FDE67A-7135-3397-EC88-98109E4BBA99}"/>
              </a:ext>
            </a:extLst>
          </p:cNvPr>
          <p:cNvSpPr txBox="1">
            <a:spLocks/>
          </p:cNvSpPr>
          <p:nvPr/>
        </p:nvSpPr>
        <p:spPr>
          <a:xfrm>
            <a:off x="193079" y="4216092"/>
            <a:ext cx="11914496" cy="62465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156082"/>
                </a:solidFill>
                <a:latin typeface="Abadi ExtraLight" panose="020B0204020104020204" pitchFamily="34" charset="0"/>
                <a:ea typeface="+mj-ea"/>
                <a:cs typeface="+mj-cs"/>
              </a:defRPr>
            </a:lvl1pPr>
          </a:lstStyle>
          <a:p>
            <a:r>
              <a:rPr lang="it-IT" sz="3200" dirty="0">
                <a:solidFill>
                  <a:schemeClr val="accent1"/>
                </a:solidFill>
              </a:rPr>
              <a:t>(24/10/2024 – Congresso Giuridico Treviso)</a:t>
            </a:r>
            <a:endParaRPr lang="it-IT" dirty="0">
              <a:solidFill>
                <a:schemeClr val="accent1"/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7D636FD-88BD-51D7-7B10-07FE3365CDA0}"/>
              </a:ext>
            </a:extLst>
          </p:cNvPr>
          <p:cNvSpPr txBox="1"/>
          <p:nvPr/>
        </p:nvSpPr>
        <p:spPr>
          <a:xfrm>
            <a:off x="694662" y="2316647"/>
            <a:ext cx="1020894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i="1" dirty="0" err="1">
                <a:latin typeface="Abadi ExtraLight" panose="020B0204020104020204" pitchFamily="34" charset="0"/>
              </a:rPr>
              <a:t>Cut</a:t>
            </a:r>
            <a:r>
              <a:rPr lang="it-IT" sz="2800" i="1" dirty="0">
                <a:latin typeface="Abadi ExtraLight" panose="020B0204020104020204" pitchFamily="34" charset="0"/>
              </a:rPr>
              <a:t>-off date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800" dirty="0">
                <a:latin typeface="Abadi ExtraLight" panose="020B0204020104020204" pitchFamily="34" charset="0"/>
              </a:rPr>
              <a:t>data ultima di «internalizzazione» della conoscenza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800" dirty="0">
                <a:latin typeface="Abadi ExtraLight" panose="020B0204020104020204" pitchFamily="34" charset="0"/>
              </a:rPr>
              <a:t>Dopo la </a:t>
            </a:r>
            <a:r>
              <a:rPr lang="it-IT" sz="2800" i="1" dirty="0" err="1">
                <a:latin typeface="Abadi ExtraLight" panose="020B0204020104020204" pitchFamily="34" charset="0"/>
              </a:rPr>
              <a:t>cut</a:t>
            </a:r>
            <a:r>
              <a:rPr lang="it-IT" sz="2800" i="1" dirty="0">
                <a:latin typeface="Abadi ExtraLight" panose="020B0204020104020204" pitchFamily="34" charset="0"/>
              </a:rPr>
              <a:t>-off date </a:t>
            </a:r>
            <a:r>
              <a:rPr lang="it-IT" sz="2800" dirty="0">
                <a:latin typeface="Abadi ExtraLight" panose="020B0204020104020204" pitchFamily="34" charset="0"/>
              </a:rPr>
              <a:t>nuove informazioni solo da RAG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FE386C0-0A07-F7B8-7658-2AA11E675CB6}"/>
              </a:ext>
            </a:extLst>
          </p:cNvPr>
          <p:cNvSpPr txBox="1"/>
          <p:nvPr/>
        </p:nvSpPr>
        <p:spPr>
          <a:xfrm>
            <a:off x="93840" y="5038943"/>
            <a:ext cx="1141058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t-IT" sz="2800" dirty="0">
                <a:latin typeface="Abadi ExtraLight" panose="020B0204020104020204" pitchFamily="34" charset="0"/>
              </a:rPr>
              <a:t>Ordinanza interlocutoria Cass. I </a:t>
            </a:r>
            <a:r>
              <a:rPr lang="it-IT" sz="2800" dirty="0" err="1">
                <a:latin typeface="Abadi ExtraLight" panose="020B0204020104020204" pitchFamily="34" charset="0"/>
              </a:rPr>
              <a:t>Civ</a:t>
            </a:r>
            <a:r>
              <a:rPr lang="it-IT" sz="2800" dirty="0">
                <a:latin typeface="Abadi ExtraLight" panose="020B0204020104020204" pitchFamily="34" charset="0"/>
              </a:rPr>
              <a:t>. 1390/2024 del 15/01/2024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t-IT" sz="2800" dirty="0">
                <a:latin typeface="Abadi ExtraLight" panose="020B0204020104020204" pitchFamily="34" charset="0"/>
              </a:rPr>
              <a:t>Ordinanza Cass. I </a:t>
            </a:r>
            <a:r>
              <a:rPr lang="it-IT" sz="2800" dirty="0" err="1">
                <a:latin typeface="Abadi ExtraLight" panose="020B0204020104020204" pitchFamily="34" charset="0"/>
              </a:rPr>
              <a:t>Civ</a:t>
            </a:r>
            <a:r>
              <a:rPr lang="it-IT" sz="2800" dirty="0">
                <a:latin typeface="Abadi ExtraLight" panose="020B0204020104020204" pitchFamily="34" charset="0"/>
              </a:rPr>
              <a:t>. 25073/2024 del 18/09/2024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t-IT" sz="2800" dirty="0">
                <a:latin typeface="Abadi ExtraLight" panose="020B0204020104020204" pitchFamily="34" charset="0"/>
              </a:rPr>
              <a:t>Ordinanza Cass. I </a:t>
            </a:r>
            <a:r>
              <a:rPr lang="it-IT" sz="2800" dirty="0" err="1">
                <a:latin typeface="Abadi ExtraLight" panose="020B0204020104020204" pitchFamily="34" charset="0"/>
              </a:rPr>
              <a:t>Civ</a:t>
            </a:r>
            <a:r>
              <a:rPr lang="it-IT" sz="2800" dirty="0">
                <a:latin typeface="Abadi ExtraLight" panose="020B0204020104020204" pitchFamily="34" charset="0"/>
              </a:rPr>
              <a:t>. 1832/2025 del 25/01/2025</a:t>
            </a:r>
          </a:p>
        </p:txBody>
      </p:sp>
    </p:spTree>
    <p:extLst>
      <p:ext uri="{BB962C8B-B14F-4D97-AF65-F5344CB8AC3E}">
        <p14:creationId xmlns:p14="http://schemas.microsoft.com/office/powerpoint/2010/main" val="2667780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198EA9-FDBA-BE8C-654C-73213726F1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759F42B-76D3-3252-241B-E6B6A9DC2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167" y="101267"/>
            <a:ext cx="11914496" cy="1325563"/>
          </a:xfrm>
        </p:spPr>
        <p:txBody>
          <a:bodyPr/>
          <a:lstStyle/>
          <a:p>
            <a:r>
              <a:rPr lang="it-IT" dirty="0">
                <a:solidFill>
                  <a:schemeClr val="accent1"/>
                </a:solidFill>
              </a:rPr>
              <a:t>Una questione processuale</a:t>
            </a:r>
            <a:br>
              <a:rPr lang="it-IT" dirty="0">
                <a:solidFill>
                  <a:schemeClr val="accent1"/>
                </a:solidFill>
              </a:rPr>
            </a:br>
            <a:r>
              <a:rPr lang="it-IT" sz="3200" dirty="0">
                <a:solidFill>
                  <a:schemeClr val="accent1"/>
                </a:solidFill>
              </a:rPr>
              <a:t>(06/03/2025 – Convegno </a:t>
            </a:r>
            <a:r>
              <a:rPr lang="it-IT" sz="3200" dirty="0" err="1">
                <a:solidFill>
                  <a:schemeClr val="accent1"/>
                </a:solidFill>
              </a:rPr>
              <a:t>ONDiF</a:t>
            </a:r>
            <a:r>
              <a:rPr lang="it-IT" sz="3200" dirty="0">
                <a:solidFill>
                  <a:schemeClr val="accent1"/>
                </a:solidFill>
              </a:rPr>
              <a:t> Pisa)</a:t>
            </a:r>
            <a:endParaRPr lang="it-IT" dirty="0">
              <a:solidFill>
                <a:schemeClr val="accent1"/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740C3E65-625B-973C-05E9-02D45F5DDFDC}"/>
              </a:ext>
            </a:extLst>
          </p:cNvPr>
          <p:cNvSpPr txBox="1"/>
          <p:nvPr/>
        </p:nvSpPr>
        <p:spPr>
          <a:xfrm>
            <a:off x="200167" y="1597910"/>
            <a:ext cx="114621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dirty="0">
                <a:latin typeface="Abadi ExtraLight" panose="020B0204020104020204" pitchFamily="34" charset="0"/>
              </a:rPr>
              <a:t>Risposta1: il Giudice d’appello rimette la decisione al Giudice di primo grado</a:t>
            </a:r>
          </a:p>
        </p:txBody>
      </p:sp>
      <p:sp>
        <p:nvSpPr>
          <p:cNvPr id="3" name="Titolo 1">
            <a:extLst>
              <a:ext uri="{FF2B5EF4-FFF2-40B4-BE49-F238E27FC236}">
                <a16:creationId xmlns:a16="http://schemas.microsoft.com/office/drawing/2014/main" id="{77158031-47DB-68B8-03FB-0B5A85148971}"/>
              </a:ext>
            </a:extLst>
          </p:cNvPr>
          <p:cNvSpPr txBox="1">
            <a:spLocks/>
          </p:cNvSpPr>
          <p:nvPr/>
        </p:nvSpPr>
        <p:spPr>
          <a:xfrm>
            <a:off x="193079" y="3556878"/>
            <a:ext cx="11914496" cy="62465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156082"/>
                </a:solidFill>
                <a:latin typeface="Abadi ExtraLight" panose="020B0204020104020204" pitchFamily="34" charset="0"/>
                <a:ea typeface="+mj-ea"/>
                <a:cs typeface="+mj-cs"/>
              </a:defRPr>
            </a:lvl1pPr>
          </a:lstStyle>
          <a:p>
            <a:r>
              <a:rPr lang="it-IT" sz="3200" dirty="0">
                <a:solidFill>
                  <a:schemeClr val="accent1"/>
                </a:solidFill>
              </a:rPr>
              <a:t>(26/01/2026 – I Pubblici Poteri e l’IA - Milano)</a:t>
            </a:r>
            <a:endParaRPr lang="it-IT" dirty="0">
              <a:solidFill>
                <a:schemeClr val="accent1"/>
              </a:solidFill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D64898AD-8997-FE66-E1C1-23F6A48F3504}"/>
              </a:ext>
            </a:extLst>
          </p:cNvPr>
          <p:cNvSpPr txBox="1"/>
          <p:nvPr/>
        </p:nvSpPr>
        <p:spPr>
          <a:xfrm>
            <a:off x="200167" y="2292210"/>
            <a:ext cx="1146215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dirty="0">
                <a:latin typeface="Abadi ExtraLight" panose="020B0204020104020204" pitchFamily="34" charset="0"/>
              </a:rPr>
              <a:t>Risposta2: esistono novità giurisprudenziali – Ordinanza Cass. I </a:t>
            </a:r>
            <a:r>
              <a:rPr lang="it-IT" sz="2800" dirty="0" err="1">
                <a:latin typeface="Abadi ExtraLight" panose="020B0204020104020204" pitchFamily="34" charset="0"/>
              </a:rPr>
              <a:t>Civ</a:t>
            </a:r>
            <a:r>
              <a:rPr lang="it-IT" sz="2800" dirty="0">
                <a:latin typeface="Abadi ExtraLight" panose="020B0204020104020204" pitchFamily="34" charset="0"/>
              </a:rPr>
              <a:t>. 1832/2025 del 25/01/2025</a:t>
            </a:r>
          </a:p>
          <a:p>
            <a:endParaRPr lang="it-IT" sz="2800" dirty="0">
              <a:latin typeface="Abadi ExtraLight" panose="020B0204020104020204" pitchFamily="34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9C647944-FE81-14DF-2336-FEE4F0DE8D09}"/>
              </a:ext>
            </a:extLst>
          </p:cNvPr>
          <p:cNvSpPr txBox="1"/>
          <p:nvPr/>
        </p:nvSpPr>
        <p:spPr>
          <a:xfrm>
            <a:off x="200167" y="4358831"/>
            <a:ext cx="1146215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dirty="0">
                <a:latin typeface="Abadi ExtraLight" panose="020B0204020104020204" pitchFamily="34" charset="0"/>
              </a:rPr>
              <a:t>Risposta: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dirty="0">
                <a:latin typeface="Abadi ExtraLight" panose="020B0204020104020204" pitchFamily="34" charset="0"/>
              </a:rPr>
              <a:t>Discussione articolata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t-IT" sz="2800" dirty="0">
                <a:latin typeface="Abadi ExtraLight" panose="020B0204020104020204" pitchFamily="34" charset="0"/>
              </a:rPr>
              <a:t>Ordinanza Cass. I </a:t>
            </a:r>
            <a:r>
              <a:rPr lang="it-IT" sz="2800" dirty="0" err="1">
                <a:latin typeface="Abadi ExtraLight" panose="020B0204020104020204" pitchFamily="34" charset="0"/>
              </a:rPr>
              <a:t>Civ</a:t>
            </a:r>
            <a:r>
              <a:rPr lang="it-IT" sz="2800" dirty="0">
                <a:latin typeface="Abadi ExtraLight" panose="020B0204020104020204" pitchFamily="34" charset="0"/>
              </a:rPr>
              <a:t>. 4595/2025 del 21/02/2025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t-IT" sz="2800" dirty="0">
                <a:latin typeface="Abadi ExtraLight" panose="020B0204020104020204" pitchFamily="34" charset="0"/>
              </a:rPr>
              <a:t>Orientamento prevalente: se possibile sanare in </a:t>
            </a:r>
          </a:p>
        </p:txBody>
      </p:sp>
    </p:spTree>
    <p:extLst>
      <p:ext uri="{BB962C8B-B14F-4D97-AF65-F5344CB8AC3E}">
        <p14:creationId xmlns:p14="http://schemas.microsoft.com/office/powerpoint/2010/main" val="653348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9D8E98-233A-2A9D-470C-9B1AAE6879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1AF42BB-484D-F7EE-C9C6-7193ABA46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Collaboratori specializzati e informati:</a:t>
            </a:r>
            <a:br>
              <a:rPr lang="it-IT" dirty="0"/>
            </a:br>
            <a:r>
              <a:rPr lang="it-IT" sz="3200" dirty="0"/>
              <a:t>un esperto artificiale in tema di assegno divorzile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DF414D5-6E9D-FAEF-2563-2C048EBD8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fontScale="92500" lnSpcReduction="20000"/>
          </a:bodyPr>
          <a:lstStyle/>
          <a:p>
            <a:r>
              <a:rPr lang="it-IT" b="1" dirty="0">
                <a:solidFill>
                  <a:srgbClr val="156082"/>
                </a:solidFill>
              </a:rPr>
              <a:t>Non più mantenimento tenore di vita</a:t>
            </a:r>
          </a:p>
          <a:p>
            <a:r>
              <a:rPr lang="it-IT" b="1" dirty="0">
                <a:solidFill>
                  <a:srgbClr val="156082"/>
                </a:solidFill>
              </a:rPr>
              <a:t>Componente assistenziale e compensativa</a:t>
            </a:r>
          </a:p>
          <a:p>
            <a:r>
              <a:rPr lang="it-IT" b="1" dirty="0">
                <a:solidFill>
                  <a:srgbClr val="156082"/>
                </a:solidFill>
              </a:rPr>
              <a:t>Necessità di verifica di nessi causali</a:t>
            </a:r>
          </a:p>
          <a:p>
            <a:r>
              <a:rPr lang="it-IT" b="1" dirty="0">
                <a:solidFill>
                  <a:srgbClr val="156082"/>
                </a:solidFill>
              </a:rPr>
              <a:t>Compromesso tra responsabilizzazione ex-coniuge e solidarietà post coniugale</a:t>
            </a:r>
          </a:p>
          <a:p>
            <a:pPr marL="0" indent="0">
              <a:buNone/>
            </a:pPr>
            <a:endParaRPr lang="it-IT" b="1" u="sng" dirty="0"/>
          </a:p>
          <a:p>
            <a:pPr marL="0" indent="0">
              <a:buNone/>
            </a:pPr>
            <a:r>
              <a:rPr lang="it-IT" b="1" u="sng" dirty="0"/>
              <a:t>Base di conoscenza specifica (per RAG)</a:t>
            </a:r>
          </a:p>
          <a:p>
            <a:r>
              <a:rPr lang="it-IT" dirty="0"/>
              <a:t>Sentenze cassazione 18287/2018, 21234/2019, 21926/2019, 32198/2021, 2684/2023, 35385/2023, 10035/2025</a:t>
            </a:r>
          </a:p>
          <a:p>
            <a:r>
              <a:rPr lang="it-IT" dirty="0"/>
              <a:t>Commenti pubblicati «Famiglia e Diritto»</a:t>
            </a:r>
          </a:p>
          <a:p>
            <a:r>
              <a:rPr lang="it-IT" dirty="0"/>
              <a:t>Commenti dottrinali da Prof. Enrico Al </a:t>
            </a:r>
            <a:r>
              <a:rPr lang="it-IT" dirty="0" err="1"/>
              <a:t>Mureden</a:t>
            </a:r>
            <a:endParaRPr lang="it-IT" dirty="0"/>
          </a:p>
          <a:p>
            <a:r>
              <a:rPr lang="it-IT" dirty="0"/>
              <a:t>Nozioni generali da Avv. Germana Bertoli</a:t>
            </a:r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710270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18460F-D539-B49C-639E-1BA263DA5F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testo, schermata, software, Icona del computer&#10;&#10;Il contenuto generato dall'IA potrebbe non essere corretto.">
            <a:extLst>
              <a:ext uri="{FF2B5EF4-FFF2-40B4-BE49-F238E27FC236}">
                <a16:creationId xmlns:a16="http://schemas.microsoft.com/office/drawing/2014/main" id="{5050206C-897D-6D94-1458-D72D75CBE0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6331" y="185865"/>
            <a:ext cx="10322038" cy="6586021"/>
          </a:xfrm>
          <a:prstGeom prst="rect">
            <a:avLst/>
          </a:prstGeom>
        </p:spPr>
      </p:pic>
      <p:sp>
        <p:nvSpPr>
          <p:cNvPr id="5" name="Titolo 1">
            <a:extLst>
              <a:ext uri="{FF2B5EF4-FFF2-40B4-BE49-F238E27FC236}">
                <a16:creationId xmlns:a16="http://schemas.microsoft.com/office/drawing/2014/main" id="{02A073E1-2721-50EF-7C77-69E08E71E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354800" y="2816094"/>
            <a:ext cx="6586021" cy="1325563"/>
          </a:xfrm>
        </p:spPr>
        <p:txBody>
          <a:bodyPr>
            <a:noAutofit/>
          </a:bodyPr>
          <a:lstStyle/>
          <a:p>
            <a:r>
              <a:rPr lang="it-IT" sz="3600" dirty="0"/>
              <a:t>Collaboratori specializzati e informati:</a:t>
            </a:r>
            <a:br>
              <a:rPr lang="it-IT" sz="3600" dirty="0"/>
            </a:br>
            <a:r>
              <a:rPr lang="it-IT" sz="2800" dirty="0"/>
              <a:t>un esperto artificiale in tema di assegno divorzile</a:t>
            </a:r>
          </a:p>
        </p:txBody>
      </p:sp>
    </p:spTree>
    <p:extLst>
      <p:ext uri="{BB962C8B-B14F-4D97-AF65-F5344CB8AC3E}">
        <p14:creationId xmlns:p14="http://schemas.microsoft.com/office/powerpoint/2010/main" val="38852465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62551A1-718D-6BA5-2109-8C003877DE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dirty="0">
                <a:cs typeface="Courier New" panose="02070309020205020404" pitchFamily="49" charset="0"/>
              </a:rPr>
              <a:t>Sei un esperto di diritto di famiglia Italiano, specializzato nella determinazione degli assegni divorzili.</a:t>
            </a:r>
          </a:p>
          <a:p>
            <a:pPr marL="0" indent="0">
              <a:buNone/>
            </a:pPr>
            <a:r>
              <a:rPr lang="it-IT" dirty="0">
                <a:cs typeface="Courier New" panose="02070309020205020404" pitchFamily="49" charset="0"/>
              </a:rPr>
              <a:t>Fai riferimento alle informazioni nella tua base di conoscenza prima di cercare in Internet.</a:t>
            </a:r>
          </a:p>
          <a:p>
            <a:pPr marL="0" indent="0">
              <a:buNone/>
            </a:pPr>
            <a:r>
              <a:rPr lang="it-IT" dirty="0">
                <a:cs typeface="Courier New" panose="02070309020205020404" pitchFamily="49" charset="0"/>
              </a:rPr>
              <a:t>Quando cerchi su internet usa solo queste fonti: sentenze di Cassazione, sentenze di Corte d'Appello, articoli dottrinali pubblicati su riviste giuridiche.</a:t>
            </a:r>
          </a:p>
          <a:p>
            <a:pPr marL="0" indent="0">
              <a:buNone/>
            </a:pPr>
            <a:endParaRPr lang="it-IT" dirty="0"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it-IT" dirty="0">
                <a:cs typeface="Courier New" panose="02070309020205020404" pitchFamily="49" charset="0"/>
              </a:rPr>
              <a:t>Quando usi una fonte trovata su internet cita esplicitamente dove l'hai trovata.</a:t>
            </a:r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C3471CBA-0B73-BADB-EF63-68B0D055D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Collaboratori specializzati e informati:</a:t>
            </a:r>
            <a:br>
              <a:rPr lang="it-IT" dirty="0"/>
            </a:br>
            <a:r>
              <a:rPr lang="it-IT" sz="3200" dirty="0"/>
              <a:t>un esperto artificiale in tema di assegno divorzile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843686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645C0E-28A5-6768-B237-5BD50597F3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0D6A6A4-744A-E9A9-7E03-F9D6E9A24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Collaboratori specializzati e informati:</a:t>
            </a:r>
            <a:br>
              <a:rPr lang="it-IT" dirty="0"/>
            </a:br>
            <a:r>
              <a:rPr lang="it-IT" sz="3200" dirty="0"/>
              <a:t>un esperto artificiale in tema di assegno divorzile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A282088-EA46-4EF8-8CE9-09871020AF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>
                <a:cs typeface="Courier New" panose="02070309020205020404" pitchFamily="49" charset="0"/>
              </a:rPr>
              <a:t>Quando affronti un caso concreto di assegno divorzile esamina separatamente </a:t>
            </a:r>
          </a:p>
          <a:p>
            <a:pPr marL="0" indent="0">
              <a:buNone/>
            </a:pPr>
            <a:r>
              <a:rPr lang="it-IT" dirty="0">
                <a:cs typeface="Courier New" panose="02070309020205020404" pitchFamily="49" charset="0"/>
              </a:rPr>
              <a:t>A) l'esistenza del diritto all'assegno (il cosiddetto "an </a:t>
            </a:r>
            <a:r>
              <a:rPr lang="it-IT" dirty="0" err="1">
                <a:cs typeface="Courier New" panose="02070309020205020404" pitchFamily="49" charset="0"/>
              </a:rPr>
              <a:t>debeatur</a:t>
            </a:r>
            <a:r>
              <a:rPr lang="it-IT" dirty="0">
                <a:cs typeface="Courier New" panose="02070309020205020404" pitchFamily="49" charset="0"/>
              </a:rPr>
              <a:t>")</a:t>
            </a:r>
          </a:p>
          <a:p>
            <a:pPr marL="0" indent="0">
              <a:buNone/>
            </a:pPr>
            <a:r>
              <a:rPr lang="it-IT" dirty="0">
                <a:cs typeface="Courier New" panose="02070309020205020404" pitchFamily="49" charset="0"/>
              </a:rPr>
              <a:t>B) la quantificazione dell'assegno (il cosiddetto "quantum </a:t>
            </a:r>
            <a:r>
              <a:rPr lang="it-IT" dirty="0" err="1">
                <a:cs typeface="Courier New" panose="02070309020205020404" pitchFamily="49" charset="0"/>
              </a:rPr>
              <a:t>debeatur</a:t>
            </a:r>
            <a:r>
              <a:rPr lang="it-IT" dirty="0">
                <a:cs typeface="Courier New" panose="02070309020205020404" pitchFamily="49" charset="0"/>
              </a:rPr>
              <a:t>")</a:t>
            </a:r>
          </a:p>
          <a:p>
            <a:pPr marL="0" indent="0">
              <a:buNone/>
            </a:pPr>
            <a:endParaRPr lang="it-IT" dirty="0"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it-IT" dirty="0">
                <a:cs typeface="Courier New" panose="02070309020205020404" pitchFamily="49" charset="0"/>
              </a:rPr>
              <a:t>Esamina il punto B) solo se l’esame del punto A) ha determinato che sussiste il diritto all'assegno.</a:t>
            </a:r>
          </a:p>
        </p:txBody>
      </p:sp>
    </p:spTree>
    <p:extLst>
      <p:ext uri="{BB962C8B-B14F-4D97-AF65-F5344CB8AC3E}">
        <p14:creationId xmlns:p14="http://schemas.microsoft.com/office/powerpoint/2010/main" val="15159170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630B01-48D3-73C9-B24F-92A2415930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D1A81A7-8195-3A43-95D9-8D1643E5C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Collaboratori specializzati e informati:</a:t>
            </a:r>
            <a:br>
              <a:rPr lang="it-IT" dirty="0"/>
            </a:br>
            <a:r>
              <a:rPr lang="it-IT" sz="3200" dirty="0"/>
              <a:t>un esperto artificiale in tema di assegno divorzile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654809B-E254-2DCF-0DDB-2569116553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it-IT" dirty="0">
                <a:cs typeface="Courier New" panose="02070309020205020404" pitchFamily="49" charset="0"/>
              </a:rPr>
              <a:t>Il risultato dell'esame del punto B) è su una scala a 4 livelli.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it-IT" dirty="0">
                <a:cs typeface="Courier New" panose="02070309020205020404" pitchFamily="49" charset="0"/>
              </a:rPr>
              <a:t>0 - se l'assegno divorziale ha solo la componente assistenziali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it-IT" dirty="0">
                <a:cs typeface="Courier New" panose="02070309020205020404" pitchFamily="49" charset="0"/>
              </a:rPr>
              <a:t>1 - se l'assegno divorzile ha una debole componente compensativa o una debole componente perequativa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it-IT" dirty="0">
                <a:cs typeface="Courier New" panose="02070309020205020404" pitchFamily="49" charset="0"/>
              </a:rPr>
              <a:t>2- se l'assegno divorzile ha una apprezzabile componente compensative o una apprezzabile componente perequativa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it-IT" dirty="0">
                <a:cs typeface="Courier New" panose="02070309020205020404" pitchFamily="49" charset="0"/>
              </a:rPr>
              <a:t>3 - se l'assegno divorzile ha una forte componente compensativa o una forte componente perequativa</a:t>
            </a:r>
          </a:p>
          <a:p>
            <a:pPr marL="0" indent="0">
              <a:buNone/>
            </a:pPr>
            <a:endParaRPr lang="it-IT" dirty="0"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96131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960759-F566-37A8-EC9F-59712ECAEC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EFE1ACF-A93A-5BE5-C23A-4F00BE2E4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Collaboratori specializzati e informati:</a:t>
            </a:r>
            <a:br>
              <a:rPr lang="it-IT" dirty="0"/>
            </a:br>
            <a:r>
              <a:rPr lang="it-IT" sz="3200" dirty="0"/>
              <a:t>un esperto artificiale in tema di assegno divorzile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AC9DD59-57DC-EC13-5159-ACD94319A0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it-IT" dirty="0">
                <a:cs typeface="Courier New" panose="02070309020205020404" pitchFamily="49" charset="0"/>
              </a:rPr>
              <a:t>Nell'esame del punto B) decidi quale è il livello che si adatta al caso che ti viene presentato e giustifica la risposta citando elementi presi dalla descrizione del caso.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it-IT" dirty="0">
                <a:cs typeface="Courier New" panose="02070309020205020404" pitchFamily="49" charset="0"/>
              </a:rPr>
              <a:t>Se non hai elementi sufficienti a decidere per uno dei 4 livelli chiedi all'utente i dettagli sul caso che ritieni utili.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it-IT" dirty="0">
                <a:cs typeface="Courier New" panose="02070309020205020404" pitchFamily="49" charset="0"/>
              </a:rPr>
              <a:t>Non proporre altro tipo di quantificazione. </a:t>
            </a:r>
          </a:p>
          <a:p>
            <a:pPr marL="0" indent="0">
              <a:buNone/>
            </a:pPr>
            <a:endParaRPr lang="it-IT" b="1" u="sng" dirty="0"/>
          </a:p>
        </p:txBody>
      </p:sp>
    </p:spTree>
    <p:extLst>
      <p:ext uri="{BB962C8B-B14F-4D97-AF65-F5344CB8AC3E}">
        <p14:creationId xmlns:p14="http://schemas.microsoft.com/office/powerpoint/2010/main" val="23697004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D0F2AE-6D7C-1D91-1B3E-674D0C89AC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400BA178-E403-C149-1F3D-B4DE164504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7438" y="134353"/>
            <a:ext cx="9234660" cy="6573092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19973113-E7D4-BEF0-B2ED-EAE591973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354800" y="2816094"/>
            <a:ext cx="6586021" cy="1325563"/>
          </a:xfrm>
        </p:spPr>
        <p:txBody>
          <a:bodyPr>
            <a:noAutofit/>
          </a:bodyPr>
          <a:lstStyle/>
          <a:p>
            <a:r>
              <a:rPr lang="it-IT" sz="3600" dirty="0"/>
              <a:t>Collaboratori specializzati e informati:</a:t>
            </a:r>
            <a:br>
              <a:rPr lang="it-IT" sz="3600" dirty="0"/>
            </a:br>
            <a:r>
              <a:rPr lang="it-IT" sz="2800" dirty="0"/>
              <a:t>un esperto artificiale in tema di assegno divorzile</a:t>
            </a:r>
          </a:p>
        </p:txBody>
      </p:sp>
    </p:spTree>
    <p:extLst>
      <p:ext uri="{BB962C8B-B14F-4D97-AF65-F5344CB8AC3E}">
        <p14:creationId xmlns:p14="http://schemas.microsoft.com/office/powerpoint/2010/main" val="2406626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C7863EC-B77C-720C-90F8-872C3E5F1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Conclusioni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7393C79-31E5-DCC7-8582-847A8BD4DE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it-IT" dirty="0"/>
              <a:t>L’IA è uno strumento</a:t>
            </a:r>
          </a:p>
          <a:p>
            <a:r>
              <a:rPr lang="it-IT" dirty="0"/>
              <a:t>Ha molteplici potenziali applicazioni nei processi decisionali</a:t>
            </a:r>
          </a:p>
          <a:p>
            <a:pPr lvl="1"/>
            <a:r>
              <a:rPr lang="it-IT" dirty="0"/>
              <a:t>Ricerche «semantiche»</a:t>
            </a:r>
          </a:p>
          <a:p>
            <a:pPr lvl="1"/>
            <a:r>
              <a:rPr lang="it-IT" dirty="0" err="1"/>
              <a:t>Sommarizzazione</a:t>
            </a:r>
            <a:endParaRPr lang="it-IT" dirty="0"/>
          </a:p>
          <a:p>
            <a:pPr lvl="1"/>
            <a:r>
              <a:rPr lang="it-IT" dirty="0"/>
              <a:t>Estrazione di informazioni specifiche</a:t>
            </a:r>
          </a:p>
          <a:p>
            <a:pPr lvl="1"/>
            <a:r>
              <a:rPr lang="it-IT" dirty="0"/>
              <a:t>Controlli di coerenza</a:t>
            </a:r>
          </a:p>
          <a:p>
            <a:pPr lvl="1"/>
            <a:r>
              <a:rPr lang="it-IT" dirty="0"/>
              <a:t>Rilevazione di anomalie</a:t>
            </a:r>
          </a:p>
          <a:p>
            <a:pPr lvl="1"/>
            <a:r>
              <a:rPr lang="it-IT" dirty="0"/>
              <a:t>Suggerimento di percorsi logico/argomentativi</a:t>
            </a:r>
          </a:p>
          <a:p>
            <a:pPr marL="0" indent="0">
              <a:buNone/>
            </a:pPr>
            <a:endParaRPr lang="it-IT" dirty="0"/>
          </a:p>
          <a:p>
            <a:r>
              <a:rPr lang="it-IT" dirty="0"/>
              <a:t>Per le parti giuridico argomentative</a:t>
            </a:r>
          </a:p>
          <a:p>
            <a:pPr lvl="1"/>
            <a:r>
              <a:rPr lang="it-IT" dirty="0"/>
              <a:t>Base di conoscenza aggiornata e controllata</a:t>
            </a:r>
          </a:p>
          <a:p>
            <a:pPr lvl="1"/>
            <a:r>
              <a:rPr lang="it-IT" dirty="0"/>
              <a:t>Uso informato e vigile  </a:t>
            </a:r>
          </a:p>
        </p:txBody>
      </p:sp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A84C9DA4-3360-508B-0CEC-C6EC7685DE3D}"/>
              </a:ext>
            </a:extLst>
          </p:cNvPr>
          <p:cNvSpPr txBox="1">
            <a:spLocks/>
          </p:cNvSpPr>
          <p:nvPr/>
        </p:nvSpPr>
        <p:spPr>
          <a:xfrm>
            <a:off x="9610725" y="-2175669"/>
            <a:ext cx="10515600" cy="435133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badi ExtraLight" panose="020B02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badi ExtraLight" panose="020B02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badi ExtraLight" panose="020B02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badi ExtraLight" panose="020B02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badi ExtraLight" panose="020B02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7734787-6A3D-D1B5-6F51-B30FE2FEE04D}"/>
              </a:ext>
            </a:extLst>
          </p:cNvPr>
          <p:cNvSpPr txBox="1"/>
          <p:nvPr/>
        </p:nvSpPr>
        <p:spPr>
          <a:xfrm rot="16200000">
            <a:off x="8552646" y="2811639"/>
            <a:ext cx="926944" cy="30777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latin typeface="Abadi ExtraLight" panose="020B0204020104020204" pitchFamily="34" charset="0"/>
              </a:rPr>
              <a:t>studio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D19E4852-6152-C6DE-1A9D-69711BE0C0DC}"/>
              </a:ext>
            </a:extLst>
          </p:cNvPr>
          <p:cNvSpPr txBox="1"/>
          <p:nvPr/>
        </p:nvSpPr>
        <p:spPr>
          <a:xfrm rot="16200000">
            <a:off x="8784057" y="3317862"/>
            <a:ext cx="1079678" cy="30777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latin typeface="Abadi ExtraLight" panose="020B0204020104020204" pitchFamily="34" charset="0"/>
              </a:rPr>
              <a:t>istruttoria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12E45BD-2AF8-5270-967C-1B6F82E7A8E5}"/>
              </a:ext>
            </a:extLst>
          </p:cNvPr>
          <p:cNvSpPr txBox="1"/>
          <p:nvPr/>
        </p:nvSpPr>
        <p:spPr>
          <a:xfrm rot="16200000">
            <a:off x="9203049" y="3858932"/>
            <a:ext cx="857250" cy="30777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it-IT" sz="1400" dirty="0">
                <a:latin typeface="Abadi ExtraLight" panose="020B0204020104020204" pitchFamily="34" charset="0"/>
              </a:rPr>
              <a:t>decisione</a:t>
            </a:r>
          </a:p>
        </p:txBody>
      </p:sp>
    </p:spTree>
    <p:extLst>
      <p:ext uri="{BB962C8B-B14F-4D97-AF65-F5344CB8AC3E}">
        <p14:creationId xmlns:p14="http://schemas.microsoft.com/office/powerpoint/2010/main" val="38857998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F94E31-36D0-78B1-9CC1-D96C178003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096DBB1-D70B-A69E-B32C-514075B4E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Algoritmi e dati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C210AEF-FC4E-0809-2F41-A56D40C9AC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2807" y="1340633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it-IT" dirty="0"/>
              <a:t>L’algoritmo è </a:t>
            </a:r>
            <a:r>
              <a:rPr lang="it-IT" u="sng" dirty="0"/>
              <a:t>noto e definito a priori</a:t>
            </a:r>
            <a:r>
              <a:rPr lang="it-IT" dirty="0"/>
              <a:t> e combina l’input con dati non forniti dall’utente</a:t>
            </a:r>
          </a:p>
          <a:p>
            <a:pPr marL="0" indent="0">
              <a:buNone/>
            </a:pPr>
            <a:endParaRPr lang="it-IT" dirty="0"/>
          </a:p>
        </p:txBody>
      </p: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BEF73FE9-7348-C40B-009F-4EE692D18FC6}"/>
              </a:ext>
            </a:extLst>
          </p:cNvPr>
          <p:cNvGrpSpPr/>
          <p:nvPr/>
        </p:nvGrpSpPr>
        <p:grpSpPr>
          <a:xfrm>
            <a:off x="2666449" y="3425007"/>
            <a:ext cx="6303156" cy="3446086"/>
            <a:chOff x="151849" y="3080499"/>
            <a:chExt cx="6303156" cy="3446086"/>
          </a:xfrm>
        </p:grpSpPr>
        <p:grpSp>
          <p:nvGrpSpPr>
            <p:cNvPr id="17" name="Gruppo 16">
              <a:extLst>
                <a:ext uri="{FF2B5EF4-FFF2-40B4-BE49-F238E27FC236}">
                  <a16:creationId xmlns:a16="http://schemas.microsoft.com/office/drawing/2014/main" id="{CBE5C28A-D4EB-9C06-9400-F989CC5EC752}"/>
                </a:ext>
              </a:extLst>
            </p:cNvPr>
            <p:cNvGrpSpPr/>
            <p:nvPr/>
          </p:nvGrpSpPr>
          <p:grpSpPr>
            <a:xfrm>
              <a:off x="2331404" y="3080499"/>
              <a:ext cx="1869773" cy="2895739"/>
              <a:chOff x="4543680" y="3184704"/>
              <a:chExt cx="1869773" cy="2895739"/>
            </a:xfrm>
          </p:grpSpPr>
          <p:grpSp>
            <p:nvGrpSpPr>
              <p:cNvPr id="9" name="Gruppo 8">
                <a:extLst>
                  <a:ext uri="{FF2B5EF4-FFF2-40B4-BE49-F238E27FC236}">
                    <a16:creationId xmlns:a16="http://schemas.microsoft.com/office/drawing/2014/main" id="{2A72D95F-1EB8-E3D6-B284-FBA39D927BE0}"/>
                  </a:ext>
                </a:extLst>
              </p:cNvPr>
              <p:cNvGrpSpPr/>
              <p:nvPr/>
            </p:nvGrpSpPr>
            <p:grpSpPr>
              <a:xfrm>
                <a:off x="4543680" y="3184704"/>
                <a:ext cx="1869773" cy="1869773"/>
                <a:chOff x="4967629" y="3013840"/>
                <a:chExt cx="1869773" cy="1869773"/>
              </a:xfrm>
            </p:grpSpPr>
            <p:sp>
              <p:nvSpPr>
                <p:cNvPr id="10" name="Ovale 9">
                  <a:extLst>
                    <a:ext uri="{FF2B5EF4-FFF2-40B4-BE49-F238E27FC236}">
                      <a16:creationId xmlns:a16="http://schemas.microsoft.com/office/drawing/2014/main" id="{6426F873-3842-2337-B5A1-C872705753AD}"/>
                    </a:ext>
                  </a:extLst>
                </p:cNvPr>
                <p:cNvSpPr/>
                <p:nvPr/>
              </p:nvSpPr>
              <p:spPr>
                <a:xfrm>
                  <a:off x="4967629" y="3013840"/>
                  <a:ext cx="1869773" cy="1869773"/>
                </a:xfrm>
                <a:prstGeom prst="ellipse">
                  <a:avLst/>
                </a:prstGeom>
                <a:solidFill>
                  <a:srgbClr val="156082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/>
                </a:p>
              </p:txBody>
            </p:sp>
            <p:sp>
              <p:nvSpPr>
                <p:cNvPr id="11" name="Elemento grafico 30" descr="Ingranaggi con riempimento a tinta unita">
                  <a:extLst>
                    <a:ext uri="{FF2B5EF4-FFF2-40B4-BE49-F238E27FC236}">
                      <a16:creationId xmlns:a16="http://schemas.microsoft.com/office/drawing/2014/main" id="{F291390D-C75C-FA1A-4DBF-D1EBB7381304}"/>
                    </a:ext>
                  </a:extLst>
                </p:cNvPr>
                <p:cNvSpPr/>
                <p:nvPr/>
              </p:nvSpPr>
              <p:spPr>
                <a:xfrm>
                  <a:off x="6033287" y="3652549"/>
                  <a:ext cx="500919" cy="499743"/>
                </a:xfrm>
                <a:custGeom>
                  <a:avLst/>
                  <a:gdLst>
                    <a:gd name="connsiteX0" fmla="*/ 202883 w 405765"/>
                    <a:gd name="connsiteY0" fmla="*/ 274320 h 404812"/>
                    <a:gd name="connsiteX1" fmla="*/ 131445 w 405765"/>
                    <a:gd name="connsiteY1" fmla="*/ 202882 h 404812"/>
                    <a:gd name="connsiteX2" fmla="*/ 202883 w 405765"/>
                    <a:gd name="connsiteY2" fmla="*/ 131445 h 404812"/>
                    <a:gd name="connsiteX3" fmla="*/ 274320 w 405765"/>
                    <a:gd name="connsiteY3" fmla="*/ 202882 h 404812"/>
                    <a:gd name="connsiteX4" fmla="*/ 202883 w 405765"/>
                    <a:gd name="connsiteY4" fmla="*/ 274320 h 404812"/>
                    <a:gd name="connsiteX5" fmla="*/ 202883 w 405765"/>
                    <a:gd name="connsiteY5" fmla="*/ 274320 h 404812"/>
                    <a:gd name="connsiteX6" fmla="*/ 348615 w 405765"/>
                    <a:gd name="connsiteY6" fmla="*/ 120967 h 404812"/>
                    <a:gd name="connsiteX7" fmla="*/ 363855 w 405765"/>
                    <a:gd name="connsiteY7" fmla="*/ 76200 h 404812"/>
                    <a:gd name="connsiteX8" fmla="*/ 329565 w 405765"/>
                    <a:gd name="connsiteY8" fmla="*/ 41910 h 404812"/>
                    <a:gd name="connsiteX9" fmla="*/ 284798 w 405765"/>
                    <a:gd name="connsiteY9" fmla="*/ 57150 h 404812"/>
                    <a:gd name="connsiteX10" fmla="*/ 247650 w 405765"/>
                    <a:gd name="connsiteY10" fmla="*/ 41910 h 404812"/>
                    <a:gd name="connsiteX11" fmla="*/ 226695 w 405765"/>
                    <a:gd name="connsiteY11" fmla="*/ 0 h 404812"/>
                    <a:gd name="connsiteX12" fmla="*/ 179070 w 405765"/>
                    <a:gd name="connsiteY12" fmla="*/ 0 h 404812"/>
                    <a:gd name="connsiteX13" fmla="*/ 158115 w 405765"/>
                    <a:gd name="connsiteY13" fmla="*/ 41910 h 404812"/>
                    <a:gd name="connsiteX14" fmla="*/ 120968 w 405765"/>
                    <a:gd name="connsiteY14" fmla="*/ 57150 h 404812"/>
                    <a:gd name="connsiteX15" fmla="*/ 76200 w 405765"/>
                    <a:gd name="connsiteY15" fmla="*/ 41910 h 404812"/>
                    <a:gd name="connsiteX16" fmla="*/ 42863 w 405765"/>
                    <a:gd name="connsiteY16" fmla="*/ 75247 h 404812"/>
                    <a:gd name="connsiteX17" fmla="*/ 57150 w 405765"/>
                    <a:gd name="connsiteY17" fmla="*/ 120015 h 404812"/>
                    <a:gd name="connsiteX18" fmla="*/ 41910 w 405765"/>
                    <a:gd name="connsiteY18" fmla="*/ 157163 h 404812"/>
                    <a:gd name="connsiteX19" fmla="*/ 0 w 405765"/>
                    <a:gd name="connsiteY19" fmla="*/ 178117 h 404812"/>
                    <a:gd name="connsiteX20" fmla="*/ 0 w 405765"/>
                    <a:gd name="connsiteY20" fmla="*/ 225742 h 404812"/>
                    <a:gd name="connsiteX21" fmla="*/ 41910 w 405765"/>
                    <a:gd name="connsiteY21" fmla="*/ 246698 h 404812"/>
                    <a:gd name="connsiteX22" fmla="*/ 57150 w 405765"/>
                    <a:gd name="connsiteY22" fmla="*/ 283845 h 404812"/>
                    <a:gd name="connsiteX23" fmla="*/ 42863 w 405765"/>
                    <a:gd name="connsiteY23" fmla="*/ 328613 h 404812"/>
                    <a:gd name="connsiteX24" fmla="*/ 76200 w 405765"/>
                    <a:gd name="connsiteY24" fmla="*/ 361950 h 404812"/>
                    <a:gd name="connsiteX25" fmla="*/ 120968 w 405765"/>
                    <a:gd name="connsiteY25" fmla="*/ 347663 h 404812"/>
                    <a:gd name="connsiteX26" fmla="*/ 158115 w 405765"/>
                    <a:gd name="connsiteY26" fmla="*/ 362903 h 404812"/>
                    <a:gd name="connsiteX27" fmla="*/ 179070 w 405765"/>
                    <a:gd name="connsiteY27" fmla="*/ 404813 h 404812"/>
                    <a:gd name="connsiteX28" fmla="*/ 226695 w 405765"/>
                    <a:gd name="connsiteY28" fmla="*/ 404813 h 404812"/>
                    <a:gd name="connsiteX29" fmla="*/ 247650 w 405765"/>
                    <a:gd name="connsiteY29" fmla="*/ 362903 h 404812"/>
                    <a:gd name="connsiteX30" fmla="*/ 284798 w 405765"/>
                    <a:gd name="connsiteY30" fmla="*/ 347663 h 404812"/>
                    <a:gd name="connsiteX31" fmla="*/ 329565 w 405765"/>
                    <a:gd name="connsiteY31" fmla="*/ 362903 h 404812"/>
                    <a:gd name="connsiteX32" fmla="*/ 362903 w 405765"/>
                    <a:gd name="connsiteY32" fmla="*/ 328613 h 404812"/>
                    <a:gd name="connsiteX33" fmla="*/ 348615 w 405765"/>
                    <a:gd name="connsiteY33" fmla="*/ 284798 h 404812"/>
                    <a:gd name="connsiteX34" fmla="*/ 363855 w 405765"/>
                    <a:gd name="connsiteY34" fmla="*/ 247650 h 404812"/>
                    <a:gd name="connsiteX35" fmla="*/ 405765 w 405765"/>
                    <a:gd name="connsiteY35" fmla="*/ 226695 h 404812"/>
                    <a:gd name="connsiteX36" fmla="*/ 405765 w 405765"/>
                    <a:gd name="connsiteY36" fmla="*/ 179070 h 404812"/>
                    <a:gd name="connsiteX37" fmla="*/ 363855 w 405765"/>
                    <a:gd name="connsiteY37" fmla="*/ 158115 h 404812"/>
                    <a:gd name="connsiteX38" fmla="*/ 348615 w 405765"/>
                    <a:gd name="connsiteY38" fmla="*/ 120967 h 4048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405765" h="404812">
                      <a:moveTo>
                        <a:pt x="202883" y="274320"/>
                      </a:moveTo>
                      <a:cubicBezTo>
                        <a:pt x="162878" y="274320"/>
                        <a:pt x="131445" y="241935"/>
                        <a:pt x="131445" y="202882"/>
                      </a:cubicBezTo>
                      <a:cubicBezTo>
                        <a:pt x="131445" y="162877"/>
                        <a:pt x="163830" y="131445"/>
                        <a:pt x="202883" y="131445"/>
                      </a:cubicBezTo>
                      <a:cubicBezTo>
                        <a:pt x="242888" y="131445"/>
                        <a:pt x="274320" y="163830"/>
                        <a:pt x="274320" y="202882"/>
                      </a:cubicBezTo>
                      <a:cubicBezTo>
                        <a:pt x="274320" y="241935"/>
                        <a:pt x="242888" y="274320"/>
                        <a:pt x="202883" y="274320"/>
                      </a:cubicBezTo>
                      <a:lnTo>
                        <a:pt x="202883" y="274320"/>
                      </a:lnTo>
                      <a:close/>
                      <a:moveTo>
                        <a:pt x="348615" y="120967"/>
                      </a:moveTo>
                      <a:lnTo>
                        <a:pt x="363855" y="76200"/>
                      </a:lnTo>
                      <a:lnTo>
                        <a:pt x="329565" y="41910"/>
                      </a:lnTo>
                      <a:lnTo>
                        <a:pt x="284798" y="57150"/>
                      </a:lnTo>
                      <a:cubicBezTo>
                        <a:pt x="273368" y="50482"/>
                        <a:pt x="260033" y="45720"/>
                        <a:pt x="247650" y="41910"/>
                      </a:cubicBezTo>
                      <a:lnTo>
                        <a:pt x="226695" y="0"/>
                      </a:lnTo>
                      <a:lnTo>
                        <a:pt x="179070" y="0"/>
                      </a:lnTo>
                      <a:lnTo>
                        <a:pt x="158115" y="41910"/>
                      </a:lnTo>
                      <a:cubicBezTo>
                        <a:pt x="144780" y="45720"/>
                        <a:pt x="132398" y="50482"/>
                        <a:pt x="120968" y="57150"/>
                      </a:cubicBezTo>
                      <a:lnTo>
                        <a:pt x="76200" y="41910"/>
                      </a:lnTo>
                      <a:lnTo>
                        <a:pt x="42863" y="75247"/>
                      </a:lnTo>
                      <a:lnTo>
                        <a:pt x="57150" y="120015"/>
                      </a:lnTo>
                      <a:cubicBezTo>
                        <a:pt x="50483" y="131445"/>
                        <a:pt x="45720" y="144780"/>
                        <a:pt x="41910" y="157163"/>
                      </a:cubicBezTo>
                      <a:lnTo>
                        <a:pt x="0" y="178117"/>
                      </a:lnTo>
                      <a:lnTo>
                        <a:pt x="0" y="225742"/>
                      </a:lnTo>
                      <a:lnTo>
                        <a:pt x="41910" y="246698"/>
                      </a:lnTo>
                      <a:cubicBezTo>
                        <a:pt x="45720" y="260032"/>
                        <a:pt x="50483" y="272415"/>
                        <a:pt x="57150" y="283845"/>
                      </a:cubicBezTo>
                      <a:lnTo>
                        <a:pt x="42863" y="328613"/>
                      </a:lnTo>
                      <a:lnTo>
                        <a:pt x="76200" y="361950"/>
                      </a:lnTo>
                      <a:lnTo>
                        <a:pt x="120968" y="347663"/>
                      </a:lnTo>
                      <a:cubicBezTo>
                        <a:pt x="132398" y="354330"/>
                        <a:pt x="144780" y="359092"/>
                        <a:pt x="158115" y="362903"/>
                      </a:cubicBezTo>
                      <a:lnTo>
                        <a:pt x="179070" y="404813"/>
                      </a:lnTo>
                      <a:lnTo>
                        <a:pt x="226695" y="404813"/>
                      </a:lnTo>
                      <a:lnTo>
                        <a:pt x="247650" y="362903"/>
                      </a:lnTo>
                      <a:cubicBezTo>
                        <a:pt x="260985" y="359092"/>
                        <a:pt x="273368" y="354330"/>
                        <a:pt x="284798" y="347663"/>
                      </a:cubicBezTo>
                      <a:lnTo>
                        <a:pt x="329565" y="362903"/>
                      </a:lnTo>
                      <a:lnTo>
                        <a:pt x="362903" y="328613"/>
                      </a:lnTo>
                      <a:lnTo>
                        <a:pt x="348615" y="284798"/>
                      </a:lnTo>
                      <a:cubicBezTo>
                        <a:pt x="355283" y="273367"/>
                        <a:pt x="360045" y="260985"/>
                        <a:pt x="363855" y="247650"/>
                      </a:cubicBezTo>
                      <a:lnTo>
                        <a:pt x="405765" y="226695"/>
                      </a:lnTo>
                      <a:lnTo>
                        <a:pt x="405765" y="179070"/>
                      </a:lnTo>
                      <a:lnTo>
                        <a:pt x="363855" y="158115"/>
                      </a:lnTo>
                      <a:cubicBezTo>
                        <a:pt x="360045" y="144780"/>
                        <a:pt x="355283" y="132397"/>
                        <a:pt x="348615" y="120967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 w="1905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it-IT" dirty="0"/>
                </a:p>
              </p:txBody>
            </p:sp>
            <p:sp>
              <p:nvSpPr>
                <p:cNvPr id="12" name="Elemento grafico 10" descr="Ingranaggi con riempimento a tinta unita">
                  <a:extLst>
                    <a:ext uri="{FF2B5EF4-FFF2-40B4-BE49-F238E27FC236}">
                      <a16:creationId xmlns:a16="http://schemas.microsoft.com/office/drawing/2014/main" id="{B92A9D1B-9687-A770-37F0-57885288EE66}"/>
                    </a:ext>
                  </a:extLst>
                </p:cNvPr>
                <p:cNvSpPr/>
                <p:nvPr/>
              </p:nvSpPr>
              <p:spPr>
                <a:xfrm>
                  <a:off x="5574552" y="3460331"/>
                  <a:ext cx="500918" cy="499743"/>
                </a:xfrm>
                <a:custGeom>
                  <a:avLst/>
                  <a:gdLst>
                    <a:gd name="connsiteX0" fmla="*/ 202883 w 405764"/>
                    <a:gd name="connsiteY0" fmla="*/ 274320 h 404812"/>
                    <a:gd name="connsiteX1" fmla="*/ 131445 w 405764"/>
                    <a:gd name="connsiteY1" fmla="*/ 202883 h 404812"/>
                    <a:gd name="connsiteX2" fmla="*/ 202883 w 405764"/>
                    <a:gd name="connsiteY2" fmla="*/ 131445 h 404812"/>
                    <a:gd name="connsiteX3" fmla="*/ 274320 w 405764"/>
                    <a:gd name="connsiteY3" fmla="*/ 202883 h 404812"/>
                    <a:gd name="connsiteX4" fmla="*/ 202883 w 405764"/>
                    <a:gd name="connsiteY4" fmla="*/ 274320 h 404812"/>
                    <a:gd name="connsiteX5" fmla="*/ 363855 w 405764"/>
                    <a:gd name="connsiteY5" fmla="*/ 158115 h 404812"/>
                    <a:gd name="connsiteX6" fmla="*/ 348615 w 405764"/>
                    <a:gd name="connsiteY6" fmla="*/ 120968 h 404812"/>
                    <a:gd name="connsiteX7" fmla="*/ 363855 w 405764"/>
                    <a:gd name="connsiteY7" fmla="*/ 76200 h 404812"/>
                    <a:gd name="connsiteX8" fmla="*/ 329565 w 405764"/>
                    <a:gd name="connsiteY8" fmla="*/ 41910 h 404812"/>
                    <a:gd name="connsiteX9" fmla="*/ 284798 w 405764"/>
                    <a:gd name="connsiteY9" fmla="*/ 57150 h 404812"/>
                    <a:gd name="connsiteX10" fmla="*/ 247650 w 405764"/>
                    <a:gd name="connsiteY10" fmla="*/ 41910 h 404812"/>
                    <a:gd name="connsiteX11" fmla="*/ 226695 w 405764"/>
                    <a:gd name="connsiteY11" fmla="*/ 0 h 404812"/>
                    <a:gd name="connsiteX12" fmla="*/ 179070 w 405764"/>
                    <a:gd name="connsiteY12" fmla="*/ 0 h 404812"/>
                    <a:gd name="connsiteX13" fmla="*/ 158115 w 405764"/>
                    <a:gd name="connsiteY13" fmla="*/ 41910 h 404812"/>
                    <a:gd name="connsiteX14" fmla="*/ 120968 w 405764"/>
                    <a:gd name="connsiteY14" fmla="*/ 57150 h 404812"/>
                    <a:gd name="connsiteX15" fmla="*/ 76200 w 405764"/>
                    <a:gd name="connsiteY15" fmla="*/ 41910 h 404812"/>
                    <a:gd name="connsiteX16" fmla="*/ 41910 w 405764"/>
                    <a:gd name="connsiteY16" fmla="*/ 76200 h 404812"/>
                    <a:gd name="connsiteX17" fmla="*/ 57150 w 405764"/>
                    <a:gd name="connsiteY17" fmla="*/ 120968 h 404812"/>
                    <a:gd name="connsiteX18" fmla="*/ 41910 w 405764"/>
                    <a:gd name="connsiteY18" fmla="*/ 158115 h 404812"/>
                    <a:gd name="connsiteX19" fmla="*/ 0 w 405764"/>
                    <a:gd name="connsiteY19" fmla="*/ 179070 h 404812"/>
                    <a:gd name="connsiteX20" fmla="*/ 0 w 405764"/>
                    <a:gd name="connsiteY20" fmla="*/ 226695 h 404812"/>
                    <a:gd name="connsiteX21" fmla="*/ 41910 w 405764"/>
                    <a:gd name="connsiteY21" fmla="*/ 247650 h 404812"/>
                    <a:gd name="connsiteX22" fmla="*/ 57150 w 405764"/>
                    <a:gd name="connsiteY22" fmla="*/ 284798 h 404812"/>
                    <a:gd name="connsiteX23" fmla="*/ 41910 w 405764"/>
                    <a:gd name="connsiteY23" fmla="*/ 329565 h 404812"/>
                    <a:gd name="connsiteX24" fmla="*/ 75248 w 405764"/>
                    <a:gd name="connsiteY24" fmla="*/ 362903 h 404812"/>
                    <a:gd name="connsiteX25" fmla="*/ 120015 w 405764"/>
                    <a:gd name="connsiteY25" fmla="*/ 347663 h 404812"/>
                    <a:gd name="connsiteX26" fmla="*/ 157163 w 405764"/>
                    <a:gd name="connsiteY26" fmla="*/ 362903 h 404812"/>
                    <a:gd name="connsiteX27" fmla="*/ 178118 w 405764"/>
                    <a:gd name="connsiteY27" fmla="*/ 404813 h 404812"/>
                    <a:gd name="connsiteX28" fmla="*/ 225743 w 405764"/>
                    <a:gd name="connsiteY28" fmla="*/ 404813 h 404812"/>
                    <a:gd name="connsiteX29" fmla="*/ 246698 w 405764"/>
                    <a:gd name="connsiteY29" fmla="*/ 362903 h 404812"/>
                    <a:gd name="connsiteX30" fmla="*/ 283845 w 405764"/>
                    <a:gd name="connsiteY30" fmla="*/ 347663 h 404812"/>
                    <a:gd name="connsiteX31" fmla="*/ 328613 w 405764"/>
                    <a:gd name="connsiteY31" fmla="*/ 362903 h 404812"/>
                    <a:gd name="connsiteX32" fmla="*/ 362903 w 405764"/>
                    <a:gd name="connsiteY32" fmla="*/ 329565 h 404812"/>
                    <a:gd name="connsiteX33" fmla="*/ 347663 w 405764"/>
                    <a:gd name="connsiteY33" fmla="*/ 284798 h 404812"/>
                    <a:gd name="connsiteX34" fmla="*/ 363855 w 405764"/>
                    <a:gd name="connsiteY34" fmla="*/ 247650 h 404812"/>
                    <a:gd name="connsiteX35" fmla="*/ 405765 w 405764"/>
                    <a:gd name="connsiteY35" fmla="*/ 226695 h 404812"/>
                    <a:gd name="connsiteX36" fmla="*/ 405765 w 405764"/>
                    <a:gd name="connsiteY36" fmla="*/ 179070 h 404812"/>
                    <a:gd name="connsiteX37" fmla="*/ 363855 w 405764"/>
                    <a:gd name="connsiteY37" fmla="*/ 158115 h 4048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05764" h="404812">
                      <a:moveTo>
                        <a:pt x="202883" y="274320"/>
                      </a:moveTo>
                      <a:cubicBezTo>
                        <a:pt x="162877" y="274320"/>
                        <a:pt x="131445" y="241935"/>
                        <a:pt x="131445" y="202883"/>
                      </a:cubicBezTo>
                      <a:cubicBezTo>
                        <a:pt x="131445" y="163830"/>
                        <a:pt x="163830" y="131445"/>
                        <a:pt x="202883" y="131445"/>
                      </a:cubicBezTo>
                      <a:cubicBezTo>
                        <a:pt x="242888" y="131445"/>
                        <a:pt x="274320" y="163830"/>
                        <a:pt x="274320" y="202883"/>
                      </a:cubicBezTo>
                      <a:cubicBezTo>
                        <a:pt x="274320" y="241935"/>
                        <a:pt x="241935" y="274320"/>
                        <a:pt x="202883" y="274320"/>
                      </a:cubicBezTo>
                      <a:close/>
                      <a:moveTo>
                        <a:pt x="363855" y="158115"/>
                      </a:moveTo>
                      <a:cubicBezTo>
                        <a:pt x="360045" y="144780"/>
                        <a:pt x="355283" y="132398"/>
                        <a:pt x="348615" y="120968"/>
                      </a:cubicBezTo>
                      <a:lnTo>
                        <a:pt x="363855" y="76200"/>
                      </a:lnTo>
                      <a:lnTo>
                        <a:pt x="329565" y="41910"/>
                      </a:lnTo>
                      <a:lnTo>
                        <a:pt x="284798" y="57150"/>
                      </a:lnTo>
                      <a:cubicBezTo>
                        <a:pt x="273367" y="50483"/>
                        <a:pt x="260985" y="45720"/>
                        <a:pt x="247650" y="41910"/>
                      </a:cubicBezTo>
                      <a:lnTo>
                        <a:pt x="226695" y="0"/>
                      </a:lnTo>
                      <a:lnTo>
                        <a:pt x="179070" y="0"/>
                      </a:lnTo>
                      <a:lnTo>
                        <a:pt x="158115" y="41910"/>
                      </a:lnTo>
                      <a:cubicBezTo>
                        <a:pt x="144780" y="45720"/>
                        <a:pt x="132398" y="50483"/>
                        <a:pt x="120968" y="57150"/>
                      </a:cubicBezTo>
                      <a:lnTo>
                        <a:pt x="76200" y="41910"/>
                      </a:lnTo>
                      <a:lnTo>
                        <a:pt x="41910" y="76200"/>
                      </a:lnTo>
                      <a:lnTo>
                        <a:pt x="57150" y="120968"/>
                      </a:lnTo>
                      <a:cubicBezTo>
                        <a:pt x="50482" y="132398"/>
                        <a:pt x="45720" y="144780"/>
                        <a:pt x="41910" y="158115"/>
                      </a:cubicBezTo>
                      <a:lnTo>
                        <a:pt x="0" y="179070"/>
                      </a:lnTo>
                      <a:lnTo>
                        <a:pt x="0" y="226695"/>
                      </a:lnTo>
                      <a:lnTo>
                        <a:pt x="41910" y="247650"/>
                      </a:lnTo>
                      <a:cubicBezTo>
                        <a:pt x="45720" y="260985"/>
                        <a:pt x="50482" y="273368"/>
                        <a:pt x="57150" y="284798"/>
                      </a:cubicBezTo>
                      <a:lnTo>
                        <a:pt x="41910" y="329565"/>
                      </a:lnTo>
                      <a:lnTo>
                        <a:pt x="75248" y="362903"/>
                      </a:lnTo>
                      <a:lnTo>
                        <a:pt x="120015" y="347663"/>
                      </a:lnTo>
                      <a:cubicBezTo>
                        <a:pt x="131445" y="354330"/>
                        <a:pt x="143827" y="359093"/>
                        <a:pt x="157163" y="362903"/>
                      </a:cubicBezTo>
                      <a:lnTo>
                        <a:pt x="178118" y="404813"/>
                      </a:lnTo>
                      <a:lnTo>
                        <a:pt x="225743" y="404813"/>
                      </a:lnTo>
                      <a:lnTo>
                        <a:pt x="246698" y="362903"/>
                      </a:lnTo>
                      <a:cubicBezTo>
                        <a:pt x="260033" y="359093"/>
                        <a:pt x="272415" y="354330"/>
                        <a:pt x="283845" y="347663"/>
                      </a:cubicBezTo>
                      <a:lnTo>
                        <a:pt x="328613" y="362903"/>
                      </a:lnTo>
                      <a:lnTo>
                        <a:pt x="362903" y="329565"/>
                      </a:lnTo>
                      <a:lnTo>
                        <a:pt x="347663" y="284798"/>
                      </a:lnTo>
                      <a:cubicBezTo>
                        <a:pt x="354330" y="273368"/>
                        <a:pt x="360045" y="260033"/>
                        <a:pt x="363855" y="247650"/>
                      </a:cubicBezTo>
                      <a:lnTo>
                        <a:pt x="405765" y="226695"/>
                      </a:lnTo>
                      <a:lnTo>
                        <a:pt x="405765" y="179070"/>
                      </a:lnTo>
                      <a:lnTo>
                        <a:pt x="363855" y="158115"/>
                      </a:ln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 w="1905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it-IT" dirty="0"/>
                </a:p>
              </p:txBody>
            </p:sp>
            <p:sp>
              <p:nvSpPr>
                <p:cNvPr id="13" name="Elemento grafico 10" descr="Ingranaggi con riempimento a tinta unita">
                  <a:extLst>
                    <a:ext uri="{FF2B5EF4-FFF2-40B4-BE49-F238E27FC236}">
                      <a16:creationId xmlns:a16="http://schemas.microsoft.com/office/drawing/2014/main" id="{9362A6CB-371F-8DCE-BF0E-C773114E7FFD}"/>
                    </a:ext>
                  </a:extLst>
                </p:cNvPr>
                <p:cNvSpPr/>
                <p:nvPr/>
              </p:nvSpPr>
              <p:spPr>
                <a:xfrm>
                  <a:off x="5264368" y="3870332"/>
                  <a:ext cx="500919" cy="499743"/>
                </a:xfrm>
                <a:custGeom>
                  <a:avLst/>
                  <a:gdLst>
                    <a:gd name="connsiteX0" fmla="*/ 202883 w 405765"/>
                    <a:gd name="connsiteY0" fmla="*/ 274320 h 404812"/>
                    <a:gd name="connsiteX1" fmla="*/ 131445 w 405765"/>
                    <a:gd name="connsiteY1" fmla="*/ 202882 h 404812"/>
                    <a:gd name="connsiteX2" fmla="*/ 202883 w 405765"/>
                    <a:gd name="connsiteY2" fmla="*/ 131445 h 404812"/>
                    <a:gd name="connsiteX3" fmla="*/ 274320 w 405765"/>
                    <a:gd name="connsiteY3" fmla="*/ 202882 h 404812"/>
                    <a:gd name="connsiteX4" fmla="*/ 202883 w 405765"/>
                    <a:gd name="connsiteY4" fmla="*/ 274320 h 404812"/>
                    <a:gd name="connsiteX5" fmla="*/ 202883 w 405765"/>
                    <a:gd name="connsiteY5" fmla="*/ 274320 h 404812"/>
                    <a:gd name="connsiteX6" fmla="*/ 348615 w 405765"/>
                    <a:gd name="connsiteY6" fmla="*/ 120967 h 404812"/>
                    <a:gd name="connsiteX7" fmla="*/ 363855 w 405765"/>
                    <a:gd name="connsiteY7" fmla="*/ 76200 h 404812"/>
                    <a:gd name="connsiteX8" fmla="*/ 329565 w 405765"/>
                    <a:gd name="connsiteY8" fmla="*/ 41910 h 404812"/>
                    <a:gd name="connsiteX9" fmla="*/ 284798 w 405765"/>
                    <a:gd name="connsiteY9" fmla="*/ 57150 h 404812"/>
                    <a:gd name="connsiteX10" fmla="*/ 247650 w 405765"/>
                    <a:gd name="connsiteY10" fmla="*/ 41910 h 404812"/>
                    <a:gd name="connsiteX11" fmla="*/ 226695 w 405765"/>
                    <a:gd name="connsiteY11" fmla="*/ 0 h 404812"/>
                    <a:gd name="connsiteX12" fmla="*/ 179070 w 405765"/>
                    <a:gd name="connsiteY12" fmla="*/ 0 h 404812"/>
                    <a:gd name="connsiteX13" fmla="*/ 158115 w 405765"/>
                    <a:gd name="connsiteY13" fmla="*/ 41910 h 404812"/>
                    <a:gd name="connsiteX14" fmla="*/ 120968 w 405765"/>
                    <a:gd name="connsiteY14" fmla="*/ 57150 h 404812"/>
                    <a:gd name="connsiteX15" fmla="*/ 76200 w 405765"/>
                    <a:gd name="connsiteY15" fmla="*/ 41910 h 404812"/>
                    <a:gd name="connsiteX16" fmla="*/ 42863 w 405765"/>
                    <a:gd name="connsiteY16" fmla="*/ 75247 h 404812"/>
                    <a:gd name="connsiteX17" fmla="*/ 57150 w 405765"/>
                    <a:gd name="connsiteY17" fmla="*/ 120015 h 404812"/>
                    <a:gd name="connsiteX18" fmla="*/ 41910 w 405765"/>
                    <a:gd name="connsiteY18" fmla="*/ 157163 h 404812"/>
                    <a:gd name="connsiteX19" fmla="*/ 0 w 405765"/>
                    <a:gd name="connsiteY19" fmla="*/ 178117 h 404812"/>
                    <a:gd name="connsiteX20" fmla="*/ 0 w 405765"/>
                    <a:gd name="connsiteY20" fmla="*/ 225742 h 404812"/>
                    <a:gd name="connsiteX21" fmla="*/ 41910 w 405765"/>
                    <a:gd name="connsiteY21" fmla="*/ 246698 h 404812"/>
                    <a:gd name="connsiteX22" fmla="*/ 57150 w 405765"/>
                    <a:gd name="connsiteY22" fmla="*/ 283845 h 404812"/>
                    <a:gd name="connsiteX23" fmla="*/ 42863 w 405765"/>
                    <a:gd name="connsiteY23" fmla="*/ 328613 h 404812"/>
                    <a:gd name="connsiteX24" fmla="*/ 76200 w 405765"/>
                    <a:gd name="connsiteY24" fmla="*/ 361950 h 404812"/>
                    <a:gd name="connsiteX25" fmla="*/ 120968 w 405765"/>
                    <a:gd name="connsiteY25" fmla="*/ 347663 h 404812"/>
                    <a:gd name="connsiteX26" fmla="*/ 158115 w 405765"/>
                    <a:gd name="connsiteY26" fmla="*/ 362903 h 404812"/>
                    <a:gd name="connsiteX27" fmla="*/ 179070 w 405765"/>
                    <a:gd name="connsiteY27" fmla="*/ 404813 h 404812"/>
                    <a:gd name="connsiteX28" fmla="*/ 226695 w 405765"/>
                    <a:gd name="connsiteY28" fmla="*/ 404813 h 404812"/>
                    <a:gd name="connsiteX29" fmla="*/ 247650 w 405765"/>
                    <a:gd name="connsiteY29" fmla="*/ 362903 h 404812"/>
                    <a:gd name="connsiteX30" fmla="*/ 284798 w 405765"/>
                    <a:gd name="connsiteY30" fmla="*/ 347663 h 404812"/>
                    <a:gd name="connsiteX31" fmla="*/ 329565 w 405765"/>
                    <a:gd name="connsiteY31" fmla="*/ 362903 h 404812"/>
                    <a:gd name="connsiteX32" fmla="*/ 362903 w 405765"/>
                    <a:gd name="connsiteY32" fmla="*/ 328613 h 404812"/>
                    <a:gd name="connsiteX33" fmla="*/ 348615 w 405765"/>
                    <a:gd name="connsiteY33" fmla="*/ 284798 h 404812"/>
                    <a:gd name="connsiteX34" fmla="*/ 363855 w 405765"/>
                    <a:gd name="connsiteY34" fmla="*/ 247650 h 404812"/>
                    <a:gd name="connsiteX35" fmla="*/ 405765 w 405765"/>
                    <a:gd name="connsiteY35" fmla="*/ 226695 h 404812"/>
                    <a:gd name="connsiteX36" fmla="*/ 405765 w 405765"/>
                    <a:gd name="connsiteY36" fmla="*/ 179070 h 404812"/>
                    <a:gd name="connsiteX37" fmla="*/ 363855 w 405765"/>
                    <a:gd name="connsiteY37" fmla="*/ 158115 h 404812"/>
                    <a:gd name="connsiteX38" fmla="*/ 348615 w 405765"/>
                    <a:gd name="connsiteY38" fmla="*/ 120967 h 4048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405765" h="404812">
                      <a:moveTo>
                        <a:pt x="202883" y="274320"/>
                      </a:moveTo>
                      <a:cubicBezTo>
                        <a:pt x="162878" y="274320"/>
                        <a:pt x="131445" y="241935"/>
                        <a:pt x="131445" y="202882"/>
                      </a:cubicBezTo>
                      <a:cubicBezTo>
                        <a:pt x="131445" y="162877"/>
                        <a:pt x="163830" y="131445"/>
                        <a:pt x="202883" y="131445"/>
                      </a:cubicBezTo>
                      <a:cubicBezTo>
                        <a:pt x="242888" y="131445"/>
                        <a:pt x="274320" y="163830"/>
                        <a:pt x="274320" y="202882"/>
                      </a:cubicBezTo>
                      <a:cubicBezTo>
                        <a:pt x="274320" y="241935"/>
                        <a:pt x="242888" y="274320"/>
                        <a:pt x="202883" y="274320"/>
                      </a:cubicBezTo>
                      <a:lnTo>
                        <a:pt x="202883" y="274320"/>
                      </a:lnTo>
                      <a:close/>
                      <a:moveTo>
                        <a:pt x="348615" y="120967"/>
                      </a:moveTo>
                      <a:lnTo>
                        <a:pt x="363855" y="76200"/>
                      </a:lnTo>
                      <a:lnTo>
                        <a:pt x="329565" y="41910"/>
                      </a:lnTo>
                      <a:lnTo>
                        <a:pt x="284798" y="57150"/>
                      </a:lnTo>
                      <a:cubicBezTo>
                        <a:pt x="273368" y="50482"/>
                        <a:pt x="260033" y="45720"/>
                        <a:pt x="247650" y="41910"/>
                      </a:cubicBezTo>
                      <a:lnTo>
                        <a:pt x="226695" y="0"/>
                      </a:lnTo>
                      <a:lnTo>
                        <a:pt x="179070" y="0"/>
                      </a:lnTo>
                      <a:lnTo>
                        <a:pt x="158115" y="41910"/>
                      </a:lnTo>
                      <a:cubicBezTo>
                        <a:pt x="144780" y="45720"/>
                        <a:pt x="132398" y="50482"/>
                        <a:pt x="120968" y="57150"/>
                      </a:cubicBezTo>
                      <a:lnTo>
                        <a:pt x="76200" y="41910"/>
                      </a:lnTo>
                      <a:lnTo>
                        <a:pt x="42863" y="75247"/>
                      </a:lnTo>
                      <a:lnTo>
                        <a:pt x="57150" y="120015"/>
                      </a:lnTo>
                      <a:cubicBezTo>
                        <a:pt x="50483" y="131445"/>
                        <a:pt x="45720" y="144780"/>
                        <a:pt x="41910" y="157163"/>
                      </a:cubicBezTo>
                      <a:lnTo>
                        <a:pt x="0" y="178117"/>
                      </a:lnTo>
                      <a:lnTo>
                        <a:pt x="0" y="225742"/>
                      </a:lnTo>
                      <a:lnTo>
                        <a:pt x="41910" y="246698"/>
                      </a:lnTo>
                      <a:cubicBezTo>
                        <a:pt x="45720" y="260032"/>
                        <a:pt x="50483" y="272415"/>
                        <a:pt x="57150" y="283845"/>
                      </a:cubicBezTo>
                      <a:lnTo>
                        <a:pt x="42863" y="328613"/>
                      </a:lnTo>
                      <a:lnTo>
                        <a:pt x="76200" y="361950"/>
                      </a:lnTo>
                      <a:lnTo>
                        <a:pt x="120968" y="347663"/>
                      </a:lnTo>
                      <a:cubicBezTo>
                        <a:pt x="132398" y="354330"/>
                        <a:pt x="144780" y="359092"/>
                        <a:pt x="158115" y="362903"/>
                      </a:cubicBezTo>
                      <a:lnTo>
                        <a:pt x="179070" y="404813"/>
                      </a:lnTo>
                      <a:lnTo>
                        <a:pt x="226695" y="404813"/>
                      </a:lnTo>
                      <a:lnTo>
                        <a:pt x="247650" y="362903"/>
                      </a:lnTo>
                      <a:cubicBezTo>
                        <a:pt x="260985" y="359092"/>
                        <a:pt x="273368" y="354330"/>
                        <a:pt x="284798" y="347663"/>
                      </a:cubicBezTo>
                      <a:lnTo>
                        <a:pt x="329565" y="362903"/>
                      </a:lnTo>
                      <a:lnTo>
                        <a:pt x="362903" y="328613"/>
                      </a:lnTo>
                      <a:lnTo>
                        <a:pt x="348615" y="284798"/>
                      </a:lnTo>
                      <a:cubicBezTo>
                        <a:pt x="355283" y="273367"/>
                        <a:pt x="360045" y="260985"/>
                        <a:pt x="363855" y="247650"/>
                      </a:cubicBezTo>
                      <a:lnTo>
                        <a:pt x="405765" y="226695"/>
                      </a:lnTo>
                      <a:lnTo>
                        <a:pt x="405765" y="179070"/>
                      </a:lnTo>
                      <a:lnTo>
                        <a:pt x="363855" y="158115"/>
                      </a:lnTo>
                      <a:cubicBezTo>
                        <a:pt x="360045" y="144780"/>
                        <a:pt x="355283" y="132397"/>
                        <a:pt x="348615" y="120967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 w="1905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it-IT" dirty="0"/>
                </a:p>
              </p:txBody>
            </p:sp>
          </p:grpSp>
          <p:sp>
            <p:nvSpPr>
              <p:cNvPr id="15" name="Freccia a destra 14">
                <a:extLst>
                  <a:ext uri="{FF2B5EF4-FFF2-40B4-BE49-F238E27FC236}">
                    <a16:creationId xmlns:a16="http://schemas.microsoft.com/office/drawing/2014/main" id="{B93EEB95-8754-3B5D-1E47-8508B248B520}"/>
                  </a:ext>
                </a:extLst>
              </p:cNvPr>
              <p:cNvSpPr/>
              <p:nvPr/>
            </p:nvSpPr>
            <p:spPr>
              <a:xfrm rot="16200000">
                <a:off x="5025522" y="5251248"/>
                <a:ext cx="906088" cy="752302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</p:grpSp>
        <p:grpSp>
          <p:nvGrpSpPr>
            <p:cNvPr id="18" name="Gruppo 17">
              <a:extLst>
                <a:ext uri="{FF2B5EF4-FFF2-40B4-BE49-F238E27FC236}">
                  <a16:creationId xmlns:a16="http://schemas.microsoft.com/office/drawing/2014/main" id="{5D793DE6-389B-ECA9-7EED-89200204E041}"/>
                </a:ext>
              </a:extLst>
            </p:cNvPr>
            <p:cNvGrpSpPr/>
            <p:nvPr/>
          </p:nvGrpSpPr>
          <p:grpSpPr>
            <a:xfrm>
              <a:off x="1297780" y="3639233"/>
              <a:ext cx="3937019" cy="752302"/>
              <a:chOff x="3538061" y="3720286"/>
              <a:chExt cx="3937019" cy="752302"/>
            </a:xfrm>
          </p:grpSpPr>
          <p:sp>
            <p:nvSpPr>
              <p:cNvPr id="14" name="Freccia a destra 13">
                <a:extLst>
                  <a:ext uri="{FF2B5EF4-FFF2-40B4-BE49-F238E27FC236}">
                    <a16:creationId xmlns:a16="http://schemas.microsoft.com/office/drawing/2014/main" id="{7CCD50E1-C80A-B3A7-79D6-3FE0C9A78605}"/>
                  </a:ext>
                </a:extLst>
              </p:cNvPr>
              <p:cNvSpPr/>
              <p:nvPr/>
            </p:nvSpPr>
            <p:spPr>
              <a:xfrm>
                <a:off x="3538061" y="3720286"/>
                <a:ext cx="906088" cy="752302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16" name="Freccia a destra 15">
                <a:extLst>
                  <a:ext uri="{FF2B5EF4-FFF2-40B4-BE49-F238E27FC236}">
                    <a16:creationId xmlns:a16="http://schemas.microsoft.com/office/drawing/2014/main" id="{42FFF191-186A-F965-1743-AD9E50DC0D55}"/>
                  </a:ext>
                </a:extLst>
              </p:cNvPr>
              <p:cNvSpPr/>
              <p:nvPr/>
            </p:nvSpPr>
            <p:spPr>
              <a:xfrm>
                <a:off x="6568992" y="3720286"/>
                <a:ext cx="906088" cy="752302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</p:grpSp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60145925-FAEE-D65F-703D-3B03F9029F13}"/>
                </a:ext>
              </a:extLst>
            </p:cNvPr>
            <p:cNvSpPr txBox="1"/>
            <p:nvPr/>
          </p:nvSpPr>
          <p:spPr>
            <a:xfrm>
              <a:off x="151849" y="3692219"/>
              <a:ext cx="98135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3200" dirty="0">
                  <a:latin typeface="Abadi ExtraLight" panose="020B0204020104020204" pitchFamily="34" charset="0"/>
                </a:rPr>
                <a:t>input</a:t>
              </a:r>
            </a:p>
          </p:txBody>
        </p:sp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F2D75C43-3A9E-6B1E-AC9C-119E0D8D82ED}"/>
                </a:ext>
              </a:extLst>
            </p:cNvPr>
            <p:cNvSpPr txBox="1"/>
            <p:nvPr/>
          </p:nvSpPr>
          <p:spPr>
            <a:xfrm>
              <a:off x="5234799" y="3645913"/>
              <a:ext cx="122020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3200" dirty="0">
                  <a:latin typeface="Abadi ExtraLight" panose="020B0204020104020204" pitchFamily="34" charset="0"/>
                </a:rPr>
                <a:t>output</a:t>
              </a:r>
            </a:p>
          </p:txBody>
        </p:sp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FB1C896A-34A3-FC67-59D5-3835831C1924}"/>
                </a:ext>
              </a:extLst>
            </p:cNvPr>
            <p:cNvSpPr txBox="1"/>
            <p:nvPr/>
          </p:nvSpPr>
          <p:spPr>
            <a:xfrm>
              <a:off x="2853622" y="5941810"/>
              <a:ext cx="76655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3200" dirty="0">
                  <a:latin typeface="Abadi ExtraLight" panose="020B0204020104020204" pitchFamily="34" charset="0"/>
                </a:rPr>
                <a:t>dati</a:t>
              </a:r>
            </a:p>
          </p:txBody>
        </p:sp>
      </p:grpSp>
      <p:pic>
        <p:nvPicPr>
          <p:cNvPr id="5" name="Elemento grafico 4" descr="Grafico a barre con riempimento a tinta unita">
            <a:extLst>
              <a:ext uri="{FF2B5EF4-FFF2-40B4-BE49-F238E27FC236}">
                <a16:creationId xmlns:a16="http://schemas.microsoft.com/office/drawing/2014/main" id="{3E489130-B081-06F2-918F-48D9E3552A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33917" y="3707102"/>
            <a:ext cx="914400" cy="91440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ABC4A875-4726-B25E-BB82-F70D7C359820}"/>
              </a:ext>
            </a:extLst>
          </p:cNvPr>
          <p:cNvSpPr txBox="1"/>
          <p:nvPr/>
        </p:nvSpPr>
        <p:spPr>
          <a:xfrm>
            <a:off x="3403450" y="2433163"/>
            <a:ext cx="47548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Abadi ExtraLight" panose="020B0204020104020204" pitchFamily="34" charset="0"/>
              </a:rPr>
              <a:t>Determina se il reddito in input è da considerarsi alto o basso in Italia</a:t>
            </a:r>
          </a:p>
        </p:txBody>
      </p:sp>
    </p:spTree>
    <p:extLst>
      <p:ext uri="{BB962C8B-B14F-4D97-AF65-F5344CB8AC3E}">
        <p14:creationId xmlns:p14="http://schemas.microsoft.com/office/powerpoint/2010/main" val="7207754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157617-9CAD-5EF1-3BA9-C6DE5228B0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F59D141-078A-7560-5168-BC0BC098D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9DBC4BB-A61E-E266-72CE-F7ABF0AAA9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it-IT" sz="3600" dirty="0"/>
          </a:p>
          <a:p>
            <a:pPr marL="0" indent="0" algn="ctr">
              <a:buNone/>
            </a:pPr>
            <a:endParaRPr lang="it-IT" sz="3600" dirty="0"/>
          </a:p>
          <a:p>
            <a:pPr marL="0" indent="0" algn="ctr">
              <a:buNone/>
            </a:pPr>
            <a:endParaRPr lang="it-IT" sz="3600" dirty="0"/>
          </a:p>
          <a:p>
            <a:pPr marL="0" indent="0" algn="ctr">
              <a:buNone/>
            </a:pPr>
            <a:r>
              <a:rPr lang="it-IT" sz="4800" b="1" dirty="0">
                <a:solidFill>
                  <a:srgbClr val="156082"/>
                </a:solidFill>
              </a:rPr>
              <a:t>Grazie per l’attenzione</a:t>
            </a:r>
          </a:p>
        </p:txBody>
      </p:sp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61D2AA50-82F1-BE89-7427-38B56D369EDD}"/>
              </a:ext>
            </a:extLst>
          </p:cNvPr>
          <p:cNvSpPr txBox="1">
            <a:spLocks/>
          </p:cNvSpPr>
          <p:nvPr/>
        </p:nvSpPr>
        <p:spPr>
          <a:xfrm>
            <a:off x="9610725" y="-2175669"/>
            <a:ext cx="10515600" cy="435133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badi ExtraLight" panose="020B02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badi ExtraLight" panose="020B02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badi ExtraLight" panose="020B02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badi ExtraLight" panose="020B02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badi ExtraLight" panose="020B02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355323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6A9FE1-A1CC-73BD-50ED-683718254E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67368FD-EDF3-1A8B-FCC0-21F74BC35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Algoritmi e dati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AE35F21-E800-67B5-A0E9-A6FEF104B9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2808" y="1282442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it-IT" dirty="0"/>
              <a:t>L’algoritmo è </a:t>
            </a:r>
            <a:r>
              <a:rPr lang="it-IT" u="sng" dirty="0"/>
              <a:t>ignoto e definito da dati</a:t>
            </a:r>
            <a:r>
              <a:rPr lang="it-IT" dirty="0"/>
              <a:t> non forniti dall’utente e poi applicato all’input (apprendimento automatico – </a:t>
            </a:r>
            <a:r>
              <a:rPr lang="it-IT" i="1" dirty="0"/>
              <a:t>machine learning</a:t>
            </a:r>
            <a:r>
              <a:rPr lang="it-IT" dirty="0"/>
              <a:t>)</a:t>
            </a:r>
          </a:p>
          <a:p>
            <a:pPr marL="0" indent="0">
              <a:buNone/>
            </a:pPr>
            <a:endParaRPr lang="it-IT" dirty="0"/>
          </a:p>
        </p:txBody>
      </p: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8B27BFA7-FACA-91C5-D142-6C1A2CDF7202}"/>
              </a:ext>
            </a:extLst>
          </p:cNvPr>
          <p:cNvGrpSpPr/>
          <p:nvPr/>
        </p:nvGrpSpPr>
        <p:grpSpPr>
          <a:xfrm>
            <a:off x="2666449" y="3425007"/>
            <a:ext cx="6303156" cy="3446086"/>
            <a:chOff x="151849" y="3080499"/>
            <a:chExt cx="6303156" cy="3446086"/>
          </a:xfrm>
        </p:grpSpPr>
        <p:grpSp>
          <p:nvGrpSpPr>
            <p:cNvPr id="17" name="Gruppo 16">
              <a:extLst>
                <a:ext uri="{FF2B5EF4-FFF2-40B4-BE49-F238E27FC236}">
                  <a16:creationId xmlns:a16="http://schemas.microsoft.com/office/drawing/2014/main" id="{C5750F31-EF26-A90C-268F-F58B05619C99}"/>
                </a:ext>
              </a:extLst>
            </p:cNvPr>
            <p:cNvGrpSpPr/>
            <p:nvPr/>
          </p:nvGrpSpPr>
          <p:grpSpPr>
            <a:xfrm>
              <a:off x="2331404" y="3080499"/>
              <a:ext cx="1869773" cy="2895739"/>
              <a:chOff x="4543680" y="3184704"/>
              <a:chExt cx="1869773" cy="2895739"/>
            </a:xfrm>
          </p:grpSpPr>
          <p:grpSp>
            <p:nvGrpSpPr>
              <p:cNvPr id="9" name="Gruppo 8">
                <a:extLst>
                  <a:ext uri="{FF2B5EF4-FFF2-40B4-BE49-F238E27FC236}">
                    <a16:creationId xmlns:a16="http://schemas.microsoft.com/office/drawing/2014/main" id="{1854C0B6-5E49-4DF9-EA92-08ED9FC93A05}"/>
                  </a:ext>
                </a:extLst>
              </p:cNvPr>
              <p:cNvGrpSpPr/>
              <p:nvPr/>
            </p:nvGrpSpPr>
            <p:grpSpPr>
              <a:xfrm>
                <a:off x="4543680" y="3184704"/>
                <a:ext cx="1869773" cy="1869773"/>
                <a:chOff x="4967629" y="3013840"/>
                <a:chExt cx="1869773" cy="1869773"/>
              </a:xfrm>
            </p:grpSpPr>
            <p:sp>
              <p:nvSpPr>
                <p:cNvPr id="10" name="Ovale 9">
                  <a:extLst>
                    <a:ext uri="{FF2B5EF4-FFF2-40B4-BE49-F238E27FC236}">
                      <a16:creationId xmlns:a16="http://schemas.microsoft.com/office/drawing/2014/main" id="{C9DDFAD3-9FE0-137B-3674-B160B1B8BE0E}"/>
                    </a:ext>
                  </a:extLst>
                </p:cNvPr>
                <p:cNvSpPr/>
                <p:nvPr/>
              </p:nvSpPr>
              <p:spPr>
                <a:xfrm>
                  <a:off x="4967629" y="3013840"/>
                  <a:ext cx="1869773" cy="1869773"/>
                </a:xfrm>
                <a:prstGeom prst="ellipse">
                  <a:avLst/>
                </a:prstGeom>
                <a:solidFill>
                  <a:srgbClr val="156082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/>
                </a:p>
              </p:txBody>
            </p:sp>
            <p:sp>
              <p:nvSpPr>
                <p:cNvPr id="11" name="Elemento grafico 30" descr="Ingranaggi con riempimento a tinta unita">
                  <a:extLst>
                    <a:ext uri="{FF2B5EF4-FFF2-40B4-BE49-F238E27FC236}">
                      <a16:creationId xmlns:a16="http://schemas.microsoft.com/office/drawing/2014/main" id="{B609B024-A6E8-CFCF-92B4-826FECB32C90}"/>
                    </a:ext>
                  </a:extLst>
                </p:cNvPr>
                <p:cNvSpPr/>
                <p:nvPr/>
              </p:nvSpPr>
              <p:spPr>
                <a:xfrm>
                  <a:off x="6033287" y="3652549"/>
                  <a:ext cx="500919" cy="499743"/>
                </a:xfrm>
                <a:custGeom>
                  <a:avLst/>
                  <a:gdLst>
                    <a:gd name="connsiteX0" fmla="*/ 202883 w 405765"/>
                    <a:gd name="connsiteY0" fmla="*/ 274320 h 404812"/>
                    <a:gd name="connsiteX1" fmla="*/ 131445 w 405765"/>
                    <a:gd name="connsiteY1" fmla="*/ 202882 h 404812"/>
                    <a:gd name="connsiteX2" fmla="*/ 202883 w 405765"/>
                    <a:gd name="connsiteY2" fmla="*/ 131445 h 404812"/>
                    <a:gd name="connsiteX3" fmla="*/ 274320 w 405765"/>
                    <a:gd name="connsiteY3" fmla="*/ 202882 h 404812"/>
                    <a:gd name="connsiteX4" fmla="*/ 202883 w 405765"/>
                    <a:gd name="connsiteY4" fmla="*/ 274320 h 404812"/>
                    <a:gd name="connsiteX5" fmla="*/ 202883 w 405765"/>
                    <a:gd name="connsiteY5" fmla="*/ 274320 h 404812"/>
                    <a:gd name="connsiteX6" fmla="*/ 348615 w 405765"/>
                    <a:gd name="connsiteY6" fmla="*/ 120967 h 404812"/>
                    <a:gd name="connsiteX7" fmla="*/ 363855 w 405765"/>
                    <a:gd name="connsiteY7" fmla="*/ 76200 h 404812"/>
                    <a:gd name="connsiteX8" fmla="*/ 329565 w 405765"/>
                    <a:gd name="connsiteY8" fmla="*/ 41910 h 404812"/>
                    <a:gd name="connsiteX9" fmla="*/ 284798 w 405765"/>
                    <a:gd name="connsiteY9" fmla="*/ 57150 h 404812"/>
                    <a:gd name="connsiteX10" fmla="*/ 247650 w 405765"/>
                    <a:gd name="connsiteY10" fmla="*/ 41910 h 404812"/>
                    <a:gd name="connsiteX11" fmla="*/ 226695 w 405765"/>
                    <a:gd name="connsiteY11" fmla="*/ 0 h 404812"/>
                    <a:gd name="connsiteX12" fmla="*/ 179070 w 405765"/>
                    <a:gd name="connsiteY12" fmla="*/ 0 h 404812"/>
                    <a:gd name="connsiteX13" fmla="*/ 158115 w 405765"/>
                    <a:gd name="connsiteY13" fmla="*/ 41910 h 404812"/>
                    <a:gd name="connsiteX14" fmla="*/ 120968 w 405765"/>
                    <a:gd name="connsiteY14" fmla="*/ 57150 h 404812"/>
                    <a:gd name="connsiteX15" fmla="*/ 76200 w 405765"/>
                    <a:gd name="connsiteY15" fmla="*/ 41910 h 404812"/>
                    <a:gd name="connsiteX16" fmla="*/ 42863 w 405765"/>
                    <a:gd name="connsiteY16" fmla="*/ 75247 h 404812"/>
                    <a:gd name="connsiteX17" fmla="*/ 57150 w 405765"/>
                    <a:gd name="connsiteY17" fmla="*/ 120015 h 404812"/>
                    <a:gd name="connsiteX18" fmla="*/ 41910 w 405765"/>
                    <a:gd name="connsiteY18" fmla="*/ 157163 h 404812"/>
                    <a:gd name="connsiteX19" fmla="*/ 0 w 405765"/>
                    <a:gd name="connsiteY19" fmla="*/ 178117 h 404812"/>
                    <a:gd name="connsiteX20" fmla="*/ 0 w 405765"/>
                    <a:gd name="connsiteY20" fmla="*/ 225742 h 404812"/>
                    <a:gd name="connsiteX21" fmla="*/ 41910 w 405765"/>
                    <a:gd name="connsiteY21" fmla="*/ 246698 h 404812"/>
                    <a:gd name="connsiteX22" fmla="*/ 57150 w 405765"/>
                    <a:gd name="connsiteY22" fmla="*/ 283845 h 404812"/>
                    <a:gd name="connsiteX23" fmla="*/ 42863 w 405765"/>
                    <a:gd name="connsiteY23" fmla="*/ 328613 h 404812"/>
                    <a:gd name="connsiteX24" fmla="*/ 76200 w 405765"/>
                    <a:gd name="connsiteY24" fmla="*/ 361950 h 404812"/>
                    <a:gd name="connsiteX25" fmla="*/ 120968 w 405765"/>
                    <a:gd name="connsiteY25" fmla="*/ 347663 h 404812"/>
                    <a:gd name="connsiteX26" fmla="*/ 158115 w 405765"/>
                    <a:gd name="connsiteY26" fmla="*/ 362903 h 404812"/>
                    <a:gd name="connsiteX27" fmla="*/ 179070 w 405765"/>
                    <a:gd name="connsiteY27" fmla="*/ 404813 h 404812"/>
                    <a:gd name="connsiteX28" fmla="*/ 226695 w 405765"/>
                    <a:gd name="connsiteY28" fmla="*/ 404813 h 404812"/>
                    <a:gd name="connsiteX29" fmla="*/ 247650 w 405765"/>
                    <a:gd name="connsiteY29" fmla="*/ 362903 h 404812"/>
                    <a:gd name="connsiteX30" fmla="*/ 284798 w 405765"/>
                    <a:gd name="connsiteY30" fmla="*/ 347663 h 404812"/>
                    <a:gd name="connsiteX31" fmla="*/ 329565 w 405765"/>
                    <a:gd name="connsiteY31" fmla="*/ 362903 h 404812"/>
                    <a:gd name="connsiteX32" fmla="*/ 362903 w 405765"/>
                    <a:gd name="connsiteY32" fmla="*/ 328613 h 404812"/>
                    <a:gd name="connsiteX33" fmla="*/ 348615 w 405765"/>
                    <a:gd name="connsiteY33" fmla="*/ 284798 h 404812"/>
                    <a:gd name="connsiteX34" fmla="*/ 363855 w 405765"/>
                    <a:gd name="connsiteY34" fmla="*/ 247650 h 404812"/>
                    <a:gd name="connsiteX35" fmla="*/ 405765 w 405765"/>
                    <a:gd name="connsiteY35" fmla="*/ 226695 h 404812"/>
                    <a:gd name="connsiteX36" fmla="*/ 405765 w 405765"/>
                    <a:gd name="connsiteY36" fmla="*/ 179070 h 404812"/>
                    <a:gd name="connsiteX37" fmla="*/ 363855 w 405765"/>
                    <a:gd name="connsiteY37" fmla="*/ 158115 h 404812"/>
                    <a:gd name="connsiteX38" fmla="*/ 348615 w 405765"/>
                    <a:gd name="connsiteY38" fmla="*/ 120967 h 4048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405765" h="404812">
                      <a:moveTo>
                        <a:pt x="202883" y="274320"/>
                      </a:moveTo>
                      <a:cubicBezTo>
                        <a:pt x="162878" y="274320"/>
                        <a:pt x="131445" y="241935"/>
                        <a:pt x="131445" y="202882"/>
                      </a:cubicBezTo>
                      <a:cubicBezTo>
                        <a:pt x="131445" y="162877"/>
                        <a:pt x="163830" y="131445"/>
                        <a:pt x="202883" y="131445"/>
                      </a:cubicBezTo>
                      <a:cubicBezTo>
                        <a:pt x="242888" y="131445"/>
                        <a:pt x="274320" y="163830"/>
                        <a:pt x="274320" y="202882"/>
                      </a:cubicBezTo>
                      <a:cubicBezTo>
                        <a:pt x="274320" y="241935"/>
                        <a:pt x="242888" y="274320"/>
                        <a:pt x="202883" y="274320"/>
                      </a:cubicBezTo>
                      <a:lnTo>
                        <a:pt x="202883" y="274320"/>
                      </a:lnTo>
                      <a:close/>
                      <a:moveTo>
                        <a:pt x="348615" y="120967"/>
                      </a:moveTo>
                      <a:lnTo>
                        <a:pt x="363855" y="76200"/>
                      </a:lnTo>
                      <a:lnTo>
                        <a:pt x="329565" y="41910"/>
                      </a:lnTo>
                      <a:lnTo>
                        <a:pt x="284798" y="57150"/>
                      </a:lnTo>
                      <a:cubicBezTo>
                        <a:pt x="273368" y="50482"/>
                        <a:pt x="260033" y="45720"/>
                        <a:pt x="247650" y="41910"/>
                      </a:cubicBezTo>
                      <a:lnTo>
                        <a:pt x="226695" y="0"/>
                      </a:lnTo>
                      <a:lnTo>
                        <a:pt x="179070" y="0"/>
                      </a:lnTo>
                      <a:lnTo>
                        <a:pt x="158115" y="41910"/>
                      </a:lnTo>
                      <a:cubicBezTo>
                        <a:pt x="144780" y="45720"/>
                        <a:pt x="132398" y="50482"/>
                        <a:pt x="120968" y="57150"/>
                      </a:cubicBezTo>
                      <a:lnTo>
                        <a:pt x="76200" y="41910"/>
                      </a:lnTo>
                      <a:lnTo>
                        <a:pt x="42863" y="75247"/>
                      </a:lnTo>
                      <a:lnTo>
                        <a:pt x="57150" y="120015"/>
                      </a:lnTo>
                      <a:cubicBezTo>
                        <a:pt x="50483" y="131445"/>
                        <a:pt x="45720" y="144780"/>
                        <a:pt x="41910" y="157163"/>
                      </a:cubicBezTo>
                      <a:lnTo>
                        <a:pt x="0" y="178117"/>
                      </a:lnTo>
                      <a:lnTo>
                        <a:pt x="0" y="225742"/>
                      </a:lnTo>
                      <a:lnTo>
                        <a:pt x="41910" y="246698"/>
                      </a:lnTo>
                      <a:cubicBezTo>
                        <a:pt x="45720" y="260032"/>
                        <a:pt x="50483" y="272415"/>
                        <a:pt x="57150" y="283845"/>
                      </a:cubicBezTo>
                      <a:lnTo>
                        <a:pt x="42863" y="328613"/>
                      </a:lnTo>
                      <a:lnTo>
                        <a:pt x="76200" y="361950"/>
                      </a:lnTo>
                      <a:lnTo>
                        <a:pt x="120968" y="347663"/>
                      </a:lnTo>
                      <a:cubicBezTo>
                        <a:pt x="132398" y="354330"/>
                        <a:pt x="144780" y="359092"/>
                        <a:pt x="158115" y="362903"/>
                      </a:cubicBezTo>
                      <a:lnTo>
                        <a:pt x="179070" y="404813"/>
                      </a:lnTo>
                      <a:lnTo>
                        <a:pt x="226695" y="404813"/>
                      </a:lnTo>
                      <a:lnTo>
                        <a:pt x="247650" y="362903"/>
                      </a:lnTo>
                      <a:cubicBezTo>
                        <a:pt x="260985" y="359092"/>
                        <a:pt x="273368" y="354330"/>
                        <a:pt x="284798" y="347663"/>
                      </a:cubicBezTo>
                      <a:lnTo>
                        <a:pt x="329565" y="362903"/>
                      </a:lnTo>
                      <a:lnTo>
                        <a:pt x="362903" y="328613"/>
                      </a:lnTo>
                      <a:lnTo>
                        <a:pt x="348615" y="284798"/>
                      </a:lnTo>
                      <a:cubicBezTo>
                        <a:pt x="355283" y="273367"/>
                        <a:pt x="360045" y="260985"/>
                        <a:pt x="363855" y="247650"/>
                      </a:cubicBezTo>
                      <a:lnTo>
                        <a:pt x="405765" y="226695"/>
                      </a:lnTo>
                      <a:lnTo>
                        <a:pt x="405765" y="179070"/>
                      </a:lnTo>
                      <a:lnTo>
                        <a:pt x="363855" y="158115"/>
                      </a:lnTo>
                      <a:cubicBezTo>
                        <a:pt x="360045" y="144780"/>
                        <a:pt x="355283" y="132397"/>
                        <a:pt x="348615" y="120967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 w="1905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it-IT" dirty="0"/>
                </a:p>
              </p:txBody>
            </p:sp>
            <p:sp>
              <p:nvSpPr>
                <p:cNvPr id="12" name="Elemento grafico 10" descr="Ingranaggi con riempimento a tinta unita">
                  <a:extLst>
                    <a:ext uri="{FF2B5EF4-FFF2-40B4-BE49-F238E27FC236}">
                      <a16:creationId xmlns:a16="http://schemas.microsoft.com/office/drawing/2014/main" id="{EC0ADD42-528F-6356-0773-5A6C16325640}"/>
                    </a:ext>
                  </a:extLst>
                </p:cNvPr>
                <p:cNvSpPr/>
                <p:nvPr/>
              </p:nvSpPr>
              <p:spPr>
                <a:xfrm>
                  <a:off x="5574552" y="3460331"/>
                  <a:ext cx="500918" cy="499743"/>
                </a:xfrm>
                <a:custGeom>
                  <a:avLst/>
                  <a:gdLst>
                    <a:gd name="connsiteX0" fmla="*/ 202883 w 405764"/>
                    <a:gd name="connsiteY0" fmla="*/ 274320 h 404812"/>
                    <a:gd name="connsiteX1" fmla="*/ 131445 w 405764"/>
                    <a:gd name="connsiteY1" fmla="*/ 202883 h 404812"/>
                    <a:gd name="connsiteX2" fmla="*/ 202883 w 405764"/>
                    <a:gd name="connsiteY2" fmla="*/ 131445 h 404812"/>
                    <a:gd name="connsiteX3" fmla="*/ 274320 w 405764"/>
                    <a:gd name="connsiteY3" fmla="*/ 202883 h 404812"/>
                    <a:gd name="connsiteX4" fmla="*/ 202883 w 405764"/>
                    <a:gd name="connsiteY4" fmla="*/ 274320 h 404812"/>
                    <a:gd name="connsiteX5" fmla="*/ 363855 w 405764"/>
                    <a:gd name="connsiteY5" fmla="*/ 158115 h 404812"/>
                    <a:gd name="connsiteX6" fmla="*/ 348615 w 405764"/>
                    <a:gd name="connsiteY6" fmla="*/ 120968 h 404812"/>
                    <a:gd name="connsiteX7" fmla="*/ 363855 w 405764"/>
                    <a:gd name="connsiteY7" fmla="*/ 76200 h 404812"/>
                    <a:gd name="connsiteX8" fmla="*/ 329565 w 405764"/>
                    <a:gd name="connsiteY8" fmla="*/ 41910 h 404812"/>
                    <a:gd name="connsiteX9" fmla="*/ 284798 w 405764"/>
                    <a:gd name="connsiteY9" fmla="*/ 57150 h 404812"/>
                    <a:gd name="connsiteX10" fmla="*/ 247650 w 405764"/>
                    <a:gd name="connsiteY10" fmla="*/ 41910 h 404812"/>
                    <a:gd name="connsiteX11" fmla="*/ 226695 w 405764"/>
                    <a:gd name="connsiteY11" fmla="*/ 0 h 404812"/>
                    <a:gd name="connsiteX12" fmla="*/ 179070 w 405764"/>
                    <a:gd name="connsiteY12" fmla="*/ 0 h 404812"/>
                    <a:gd name="connsiteX13" fmla="*/ 158115 w 405764"/>
                    <a:gd name="connsiteY13" fmla="*/ 41910 h 404812"/>
                    <a:gd name="connsiteX14" fmla="*/ 120968 w 405764"/>
                    <a:gd name="connsiteY14" fmla="*/ 57150 h 404812"/>
                    <a:gd name="connsiteX15" fmla="*/ 76200 w 405764"/>
                    <a:gd name="connsiteY15" fmla="*/ 41910 h 404812"/>
                    <a:gd name="connsiteX16" fmla="*/ 41910 w 405764"/>
                    <a:gd name="connsiteY16" fmla="*/ 76200 h 404812"/>
                    <a:gd name="connsiteX17" fmla="*/ 57150 w 405764"/>
                    <a:gd name="connsiteY17" fmla="*/ 120968 h 404812"/>
                    <a:gd name="connsiteX18" fmla="*/ 41910 w 405764"/>
                    <a:gd name="connsiteY18" fmla="*/ 158115 h 404812"/>
                    <a:gd name="connsiteX19" fmla="*/ 0 w 405764"/>
                    <a:gd name="connsiteY19" fmla="*/ 179070 h 404812"/>
                    <a:gd name="connsiteX20" fmla="*/ 0 w 405764"/>
                    <a:gd name="connsiteY20" fmla="*/ 226695 h 404812"/>
                    <a:gd name="connsiteX21" fmla="*/ 41910 w 405764"/>
                    <a:gd name="connsiteY21" fmla="*/ 247650 h 404812"/>
                    <a:gd name="connsiteX22" fmla="*/ 57150 w 405764"/>
                    <a:gd name="connsiteY22" fmla="*/ 284798 h 404812"/>
                    <a:gd name="connsiteX23" fmla="*/ 41910 w 405764"/>
                    <a:gd name="connsiteY23" fmla="*/ 329565 h 404812"/>
                    <a:gd name="connsiteX24" fmla="*/ 75248 w 405764"/>
                    <a:gd name="connsiteY24" fmla="*/ 362903 h 404812"/>
                    <a:gd name="connsiteX25" fmla="*/ 120015 w 405764"/>
                    <a:gd name="connsiteY25" fmla="*/ 347663 h 404812"/>
                    <a:gd name="connsiteX26" fmla="*/ 157163 w 405764"/>
                    <a:gd name="connsiteY26" fmla="*/ 362903 h 404812"/>
                    <a:gd name="connsiteX27" fmla="*/ 178118 w 405764"/>
                    <a:gd name="connsiteY27" fmla="*/ 404813 h 404812"/>
                    <a:gd name="connsiteX28" fmla="*/ 225743 w 405764"/>
                    <a:gd name="connsiteY28" fmla="*/ 404813 h 404812"/>
                    <a:gd name="connsiteX29" fmla="*/ 246698 w 405764"/>
                    <a:gd name="connsiteY29" fmla="*/ 362903 h 404812"/>
                    <a:gd name="connsiteX30" fmla="*/ 283845 w 405764"/>
                    <a:gd name="connsiteY30" fmla="*/ 347663 h 404812"/>
                    <a:gd name="connsiteX31" fmla="*/ 328613 w 405764"/>
                    <a:gd name="connsiteY31" fmla="*/ 362903 h 404812"/>
                    <a:gd name="connsiteX32" fmla="*/ 362903 w 405764"/>
                    <a:gd name="connsiteY32" fmla="*/ 329565 h 404812"/>
                    <a:gd name="connsiteX33" fmla="*/ 347663 w 405764"/>
                    <a:gd name="connsiteY33" fmla="*/ 284798 h 404812"/>
                    <a:gd name="connsiteX34" fmla="*/ 363855 w 405764"/>
                    <a:gd name="connsiteY34" fmla="*/ 247650 h 404812"/>
                    <a:gd name="connsiteX35" fmla="*/ 405765 w 405764"/>
                    <a:gd name="connsiteY35" fmla="*/ 226695 h 404812"/>
                    <a:gd name="connsiteX36" fmla="*/ 405765 w 405764"/>
                    <a:gd name="connsiteY36" fmla="*/ 179070 h 404812"/>
                    <a:gd name="connsiteX37" fmla="*/ 363855 w 405764"/>
                    <a:gd name="connsiteY37" fmla="*/ 158115 h 4048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05764" h="404812">
                      <a:moveTo>
                        <a:pt x="202883" y="274320"/>
                      </a:moveTo>
                      <a:cubicBezTo>
                        <a:pt x="162877" y="274320"/>
                        <a:pt x="131445" y="241935"/>
                        <a:pt x="131445" y="202883"/>
                      </a:cubicBezTo>
                      <a:cubicBezTo>
                        <a:pt x="131445" y="163830"/>
                        <a:pt x="163830" y="131445"/>
                        <a:pt x="202883" y="131445"/>
                      </a:cubicBezTo>
                      <a:cubicBezTo>
                        <a:pt x="242888" y="131445"/>
                        <a:pt x="274320" y="163830"/>
                        <a:pt x="274320" y="202883"/>
                      </a:cubicBezTo>
                      <a:cubicBezTo>
                        <a:pt x="274320" y="241935"/>
                        <a:pt x="241935" y="274320"/>
                        <a:pt x="202883" y="274320"/>
                      </a:cubicBezTo>
                      <a:close/>
                      <a:moveTo>
                        <a:pt x="363855" y="158115"/>
                      </a:moveTo>
                      <a:cubicBezTo>
                        <a:pt x="360045" y="144780"/>
                        <a:pt x="355283" y="132398"/>
                        <a:pt x="348615" y="120968"/>
                      </a:cubicBezTo>
                      <a:lnTo>
                        <a:pt x="363855" y="76200"/>
                      </a:lnTo>
                      <a:lnTo>
                        <a:pt x="329565" y="41910"/>
                      </a:lnTo>
                      <a:lnTo>
                        <a:pt x="284798" y="57150"/>
                      </a:lnTo>
                      <a:cubicBezTo>
                        <a:pt x="273367" y="50483"/>
                        <a:pt x="260985" y="45720"/>
                        <a:pt x="247650" y="41910"/>
                      </a:cubicBezTo>
                      <a:lnTo>
                        <a:pt x="226695" y="0"/>
                      </a:lnTo>
                      <a:lnTo>
                        <a:pt x="179070" y="0"/>
                      </a:lnTo>
                      <a:lnTo>
                        <a:pt x="158115" y="41910"/>
                      </a:lnTo>
                      <a:cubicBezTo>
                        <a:pt x="144780" y="45720"/>
                        <a:pt x="132398" y="50483"/>
                        <a:pt x="120968" y="57150"/>
                      </a:cubicBezTo>
                      <a:lnTo>
                        <a:pt x="76200" y="41910"/>
                      </a:lnTo>
                      <a:lnTo>
                        <a:pt x="41910" y="76200"/>
                      </a:lnTo>
                      <a:lnTo>
                        <a:pt x="57150" y="120968"/>
                      </a:lnTo>
                      <a:cubicBezTo>
                        <a:pt x="50482" y="132398"/>
                        <a:pt x="45720" y="144780"/>
                        <a:pt x="41910" y="158115"/>
                      </a:cubicBezTo>
                      <a:lnTo>
                        <a:pt x="0" y="179070"/>
                      </a:lnTo>
                      <a:lnTo>
                        <a:pt x="0" y="226695"/>
                      </a:lnTo>
                      <a:lnTo>
                        <a:pt x="41910" y="247650"/>
                      </a:lnTo>
                      <a:cubicBezTo>
                        <a:pt x="45720" y="260985"/>
                        <a:pt x="50482" y="273368"/>
                        <a:pt x="57150" y="284798"/>
                      </a:cubicBezTo>
                      <a:lnTo>
                        <a:pt x="41910" y="329565"/>
                      </a:lnTo>
                      <a:lnTo>
                        <a:pt x="75248" y="362903"/>
                      </a:lnTo>
                      <a:lnTo>
                        <a:pt x="120015" y="347663"/>
                      </a:lnTo>
                      <a:cubicBezTo>
                        <a:pt x="131445" y="354330"/>
                        <a:pt x="143827" y="359093"/>
                        <a:pt x="157163" y="362903"/>
                      </a:cubicBezTo>
                      <a:lnTo>
                        <a:pt x="178118" y="404813"/>
                      </a:lnTo>
                      <a:lnTo>
                        <a:pt x="225743" y="404813"/>
                      </a:lnTo>
                      <a:lnTo>
                        <a:pt x="246698" y="362903"/>
                      </a:lnTo>
                      <a:cubicBezTo>
                        <a:pt x="260033" y="359093"/>
                        <a:pt x="272415" y="354330"/>
                        <a:pt x="283845" y="347663"/>
                      </a:cubicBezTo>
                      <a:lnTo>
                        <a:pt x="328613" y="362903"/>
                      </a:lnTo>
                      <a:lnTo>
                        <a:pt x="362903" y="329565"/>
                      </a:lnTo>
                      <a:lnTo>
                        <a:pt x="347663" y="284798"/>
                      </a:lnTo>
                      <a:cubicBezTo>
                        <a:pt x="354330" y="273368"/>
                        <a:pt x="360045" y="260033"/>
                        <a:pt x="363855" y="247650"/>
                      </a:cubicBezTo>
                      <a:lnTo>
                        <a:pt x="405765" y="226695"/>
                      </a:lnTo>
                      <a:lnTo>
                        <a:pt x="405765" y="179070"/>
                      </a:lnTo>
                      <a:lnTo>
                        <a:pt x="363855" y="158115"/>
                      </a:ln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 w="1905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it-IT" dirty="0"/>
                </a:p>
              </p:txBody>
            </p:sp>
            <p:sp>
              <p:nvSpPr>
                <p:cNvPr id="13" name="Elemento grafico 10" descr="Ingranaggi con riempimento a tinta unita">
                  <a:extLst>
                    <a:ext uri="{FF2B5EF4-FFF2-40B4-BE49-F238E27FC236}">
                      <a16:creationId xmlns:a16="http://schemas.microsoft.com/office/drawing/2014/main" id="{31F21774-D928-E865-A1E0-0363B1107E2E}"/>
                    </a:ext>
                  </a:extLst>
                </p:cNvPr>
                <p:cNvSpPr/>
                <p:nvPr/>
              </p:nvSpPr>
              <p:spPr>
                <a:xfrm>
                  <a:off x="5264368" y="3870332"/>
                  <a:ext cx="500919" cy="499743"/>
                </a:xfrm>
                <a:custGeom>
                  <a:avLst/>
                  <a:gdLst>
                    <a:gd name="connsiteX0" fmla="*/ 202883 w 405765"/>
                    <a:gd name="connsiteY0" fmla="*/ 274320 h 404812"/>
                    <a:gd name="connsiteX1" fmla="*/ 131445 w 405765"/>
                    <a:gd name="connsiteY1" fmla="*/ 202882 h 404812"/>
                    <a:gd name="connsiteX2" fmla="*/ 202883 w 405765"/>
                    <a:gd name="connsiteY2" fmla="*/ 131445 h 404812"/>
                    <a:gd name="connsiteX3" fmla="*/ 274320 w 405765"/>
                    <a:gd name="connsiteY3" fmla="*/ 202882 h 404812"/>
                    <a:gd name="connsiteX4" fmla="*/ 202883 w 405765"/>
                    <a:gd name="connsiteY4" fmla="*/ 274320 h 404812"/>
                    <a:gd name="connsiteX5" fmla="*/ 202883 w 405765"/>
                    <a:gd name="connsiteY5" fmla="*/ 274320 h 404812"/>
                    <a:gd name="connsiteX6" fmla="*/ 348615 w 405765"/>
                    <a:gd name="connsiteY6" fmla="*/ 120967 h 404812"/>
                    <a:gd name="connsiteX7" fmla="*/ 363855 w 405765"/>
                    <a:gd name="connsiteY7" fmla="*/ 76200 h 404812"/>
                    <a:gd name="connsiteX8" fmla="*/ 329565 w 405765"/>
                    <a:gd name="connsiteY8" fmla="*/ 41910 h 404812"/>
                    <a:gd name="connsiteX9" fmla="*/ 284798 w 405765"/>
                    <a:gd name="connsiteY9" fmla="*/ 57150 h 404812"/>
                    <a:gd name="connsiteX10" fmla="*/ 247650 w 405765"/>
                    <a:gd name="connsiteY10" fmla="*/ 41910 h 404812"/>
                    <a:gd name="connsiteX11" fmla="*/ 226695 w 405765"/>
                    <a:gd name="connsiteY11" fmla="*/ 0 h 404812"/>
                    <a:gd name="connsiteX12" fmla="*/ 179070 w 405765"/>
                    <a:gd name="connsiteY12" fmla="*/ 0 h 404812"/>
                    <a:gd name="connsiteX13" fmla="*/ 158115 w 405765"/>
                    <a:gd name="connsiteY13" fmla="*/ 41910 h 404812"/>
                    <a:gd name="connsiteX14" fmla="*/ 120968 w 405765"/>
                    <a:gd name="connsiteY14" fmla="*/ 57150 h 404812"/>
                    <a:gd name="connsiteX15" fmla="*/ 76200 w 405765"/>
                    <a:gd name="connsiteY15" fmla="*/ 41910 h 404812"/>
                    <a:gd name="connsiteX16" fmla="*/ 42863 w 405765"/>
                    <a:gd name="connsiteY16" fmla="*/ 75247 h 404812"/>
                    <a:gd name="connsiteX17" fmla="*/ 57150 w 405765"/>
                    <a:gd name="connsiteY17" fmla="*/ 120015 h 404812"/>
                    <a:gd name="connsiteX18" fmla="*/ 41910 w 405765"/>
                    <a:gd name="connsiteY18" fmla="*/ 157163 h 404812"/>
                    <a:gd name="connsiteX19" fmla="*/ 0 w 405765"/>
                    <a:gd name="connsiteY19" fmla="*/ 178117 h 404812"/>
                    <a:gd name="connsiteX20" fmla="*/ 0 w 405765"/>
                    <a:gd name="connsiteY20" fmla="*/ 225742 h 404812"/>
                    <a:gd name="connsiteX21" fmla="*/ 41910 w 405765"/>
                    <a:gd name="connsiteY21" fmla="*/ 246698 h 404812"/>
                    <a:gd name="connsiteX22" fmla="*/ 57150 w 405765"/>
                    <a:gd name="connsiteY22" fmla="*/ 283845 h 404812"/>
                    <a:gd name="connsiteX23" fmla="*/ 42863 w 405765"/>
                    <a:gd name="connsiteY23" fmla="*/ 328613 h 404812"/>
                    <a:gd name="connsiteX24" fmla="*/ 76200 w 405765"/>
                    <a:gd name="connsiteY24" fmla="*/ 361950 h 404812"/>
                    <a:gd name="connsiteX25" fmla="*/ 120968 w 405765"/>
                    <a:gd name="connsiteY25" fmla="*/ 347663 h 404812"/>
                    <a:gd name="connsiteX26" fmla="*/ 158115 w 405765"/>
                    <a:gd name="connsiteY26" fmla="*/ 362903 h 404812"/>
                    <a:gd name="connsiteX27" fmla="*/ 179070 w 405765"/>
                    <a:gd name="connsiteY27" fmla="*/ 404813 h 404812"/>
                    <a:gd name="connsiteX28" fmla="*/ 226695 w 405765"/>
                    <a:gd name="connsiteY28" fmla="*/ 404813 h 404812"/>
                    <a:gd name="connsiteX29" fmla="*/ 247650 w 405765"/>
                    <a:gd name="connsiteY29" fmla="*/ 362903 h 404812"/>
                    <a:gd name="connsiteX30" fmla="*/ 284798 w 405765"/>
                    <a:gd name="connsiteY30" fmla="*/ 347663 h 404812"/>
                    <a:gd name="connsiteX31" fmla="*/ 329565 w 405765"/>
                    <a:gd name="connsiteY31" fmla="*/ 362903 h 404812"/>
                    <a:gd name="connsiteX32" fmla="*/ 362903 w 405765"/>
                    <a:gd name="connsiteY32" fmla="*/ 328613 h 404812"/>
                    <a:gd name="connsiteX33" fmla="*/ 348615 w 405765"/>
                    <a:gd name="connsiteY33" fmla="*/ 284798 h 404812"/>
                    <a:gd name="connsiteX34" fmla="*/ 363855 w 405765"/>
                    <a:gd name="connsiteY34" fmla="*/ 247650 h 404812"/>
                    <a:gd name="connsiteX35" fmla="*/ 405765 w 405765"/>
                    <a:gd name="connsiteY35" fmla="*/ 226695 h 404812"/>
                    <a:gd name="connsiteX36" fmla="*/ 405765 w 405765"/>
                    <a:gd name="connsiteY36" fmla="*/ 179070 h 404812"/>
                    <a:gd name="connsiteX37" fmla="*/ 363855 w 405765"/>
                    <a:gd name="connsiteY37" fmla="*/ 158115 h 404812"/>
                    <a:gd name="connsiteX38" fmla="*/ 348615 w 405765"/>
                    <a:gd name="connsiteY38" fmla="*/ 120967 h 4048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405765" h="404812">
                      <a:moveTo>
                        <a:pt x="202883" y="274320"/>
                      </a:moveTo>
                      <a:cubicBezTo>
                        <a:pt x="162878" y="274320"/>
                        <a:pt x="131445" y="241935"/>
                        <a:pt x="131445" y="202882"/>
                      </a:cubicBezTo>
                      <a:cubicBezTo>
                        <a:pt x="131445" y="162877"/>
                        <a:pt x="163830" y="131445"/>
                        <a:pt x="202883" y="131445"/>
                      </a:cubicBezTo>
                      <a:cubicBezTo>
                        <a:pt x="242888" y="131445"/>
                        <a:pt x="274320" y="163830"/>
                        <a:pt x="274320" y="202882"/>
                      </a:cubicBezTo>
                      <a:cubicBezTo>
                        <a:pt x="274320" y="241935"/>
                        <a:pt x="242888" y="274320"/>
                        <a:pt x="202883" y="274320"/>
                      </a:cubicBezTo>
                      <a:lnTo>
                        <a:pt x="202883" y="274320"/>
                      </a:lnTo>
                      <a:close/>
                      <a:moveTo>
                        <a:pt x="348615" y="120967"/>
                      </a:moveTo>
                      <a:lnTo>
                        <a:pt x="363855" y="76200"/>
                      </a:lnTo>
                      <a:lnTo>
                        <a:pt x="329565" y="41910"/>
                      </a:lnTo>
                      <a:lnTo>
                        <a:pt x="284798" y="57150"/>
                      </a:lnTo>
                      <a:cubicBezTo>
                        <a:pt x="273368" y="50482"/>
                        <a:pt x="260033" y="45720"/>
                        <a:pt x="247650" y="41910"/>
                      </a:cubicBezTo>
                      <a:lnTo>
                        <a:pt x="226695" y="0"/>
                      </a:lnTo>
                      <a:lnTo>
                        <a:pt x="179070" y="0"/>
                      </a:lnTo>
                      <a:lnTo>
                        <a:pt x="158115" y="41910"/>
                      </a:lnTo>
                      <a:cubicBezTo>
                        <a:pt x="144780" y="45720"/>
                        <a:pt x="132398" y="50482"/>
                        <a:pt x="120968" y="57150"/>
                      </a:cubicBezTo>
                      <a:lnTo>
                        <a:pt x="76200" y="41910"/>
                      </a:lnTo>
                      <a:lnTo>
                        <a:pt x="42863" y="75247"/>
                      </a:lnTo>
                      <a:lnTo>
                        <a:pt x="57150" y="120015"/>
                      </a:lnTo>
                      <a:cubicBezTo>
                        <a:pt x="50483" y="131445"/>
                        <a:pt x="45720" y="144780"/>
                        <a:pt x="41910" y="157163"/>
                      </a:cubicBezTo>
                      <a:lnTo>
                        <a:pt x="0" y="178117"/>
                      </a:lnTo>
                      <a:lnTo>
                        <a:pt x="0" y="225742"/>
                      </a:lnTo>
                      <a:lnTo>
                        <a:pt x="41910" y="246698"/>
                      </a:lnTo>
                      <a:cubicBezTo>
                        <a:pt x="45720" y="260032"/>
                        <a:pt x="50483" y="272415"/>
                        <a:pt x="57150" y="283845"/>
                      </a:cubicBezTo>
                      <a:lnTo>
                        <a:pt x="42863" y="328613"/>
                      </a:lnTo>
                      <a:lnTo>
                        <a:pt x="76200" y="361950"/>
                      </a:lnTo>
                      <a:lnTo>
                        <a:pt x="120968" y="347663"/>
                      </a:lnTo>
                      <a:cubicBezTo>
                        <a:pt x="132398" y="354330"/>
                        <a:pt x="144780" y="359092"/>
                        <a:pt x="158115" y="362903"/>
                      </a:cubicBezTo>
                      <a:lnTo>
                        <a:pt x="179070" y="404813"/>
                      </a:lnTo>
                      <a:lnTo>
                        <a:pt x="226695" y="404813"/>
                      </a:lnTo>
                      <a:lnTo>
                        <a:pt x="247650" y="362903"/>
                      </a:lnTo>
                      <a:cubicBezTo>
                        <a:pt x="260985" y="359092"/>
                        <a:pt x="273368" y="354330"/>
                        <a:pt x="284798" y="347663"/>
                      </a:cubicBezTo>
                      <a:lnTo>
                        <a:pt x="329565" y="362903"/>
                      </a:lnTo>
                      <a:lnTo>
                        <a:pt x="362903" y="328613"/>
                      </a:lnTo>
                      <a:lnTo>
                        <a:pt x="348615" y="284798"/>
                      </a:lnTo>
                      <a:cubicBezTo>
                        <a:pt x="355283" y="273367"/>
                        <a:pt x="360045" y="260985"/>
                        <a:pt x="363855" y="247650"/>
                      </a:cubicBezTo>
                      <a:lnTo>
                        <a:pt x="405765" y="226695"/>
                      </a:lnTo>
                      <a:lnTo>
                        <a:pt x="405765" y="179070"/>
                      </a:lnTo>
                      <a:lnTo>
                        <a:pt x="363855" y="158115"/>
                      </a:lnTo>
                      <a:cubicBezTo>
                        <a:pt x="360045" y="144780"/>
                        <a:pt x="355283" y="132397"/>
                        <a:pt x="348615" y="120967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 w="1905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it-IT" dirty="0"/>
                </a:p>
              </p:txBody>
            </p:sp>
          </p:grpSp>
          <p:sp>
            <p:nvSpPr>
              <p:cNvPr id="15" name="Freccia a destra 14">
                <a:extLst>
                  <a:ext uri="{FF2B5EF4-FFF2-40B4-BE49-F238E27FC236}">
                    <a16:creationId xmlns:a16="http://schemas.microsoft.com/office/drawing/2014/main" id="{F38F095E-3996-D16B-A72A-D6EBE63DC43F}"/>
                  </a:ext>
                </a:extLst>
              </p:cNvPr>
              <p:cNvSpPr/>
              <p:nvPr/>
            </p:nvSpPr>
            <p:spPr>
              <a:xfrm rot="16200000">
                <a:off x="5025522" y="5251248"/>
                <a:ext cx="906088" cy="752302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</p:grpSp>
        <p:grpSp>
          <p:nvGrpSpPr>
            <p:cNvPr id="18" name="Gruppo 17">
              <a:extLst>
                <a:ext uri="{FF2B5EF4-FFF2-40B4-BE49-F238E27FC236}">
                  <a16:creationId xmlns:a16="http://schemas.microsoft.com/office/drawing/2014/main" id="{228789E3-667E-5AFA-39CF-B76FAE6A876B}"/>
                </a:ext>
              </a:extLst>
            </p:cNvPr>
            <p:cNvGrpSpPr/>
            <p:nvPr/>
          </p:nvGrpSpPr>
          <p:grpSpPr>
            <a:xfrm>
              <a:off x="1297780" y="3639233"/>
              <a:ext cx="3937019" cy="752302"/>
              <a:chOff x="3538061" y="3720286"/>
              <a:chExt cx="3937019" cy="752302"/>
            </a:xfrm>
          </p:grpSpPr>
          <p:sp>
            <p:nvSpPr>
              <p:cNvPr id="14" name="Freccia a destra 13">
                <a:extLst>
                  <a:ext uri="{FF2B5EF4-FFF2-40B4-BE49-F238E27FC236}">
                    <a16:creationId xmlns:a16="http://schemas.microsoft.com/office/drawing/2014/main" id="{5AD4407A-414C-80B5-8184-17175C0F8160}"/>
                  </a:ext>
                </a:extLst>
              </p:cNvPr>
              <p:cNvSpPr/>
              <p:nvPr/>
            </p:nvSpPr>
            <p:spPr>
              <a:xfrm>
                <a:off x="3538061" y="3720286"/>
                <a:ext cx="906088" cy="752302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16" name="Freccia a destra 15">
                <a:extLst>
                  <a:ext uri="{FF2B5EF4-FFF2-40B4-BE49-F238E27FC236}">
                    <a16:creationId xmlns:a16="http://schemas.microsoft.com/office/drawing/2014/main" id="{5A2DEBDA-D31C-1A4D-42B0-4B601EB9F1E6}"/>
                  </a:ext>
                </a:extLst>
              </p:cNvPr>
              <p:cNvSpPr/>
              <p:nvPr/>
            </p:nvSpPr>
            <p:spPr>
              <a:xfrm>
                <a:off x="6568992" y="3720286"/>
                <a:ext cx="906088" cy="752302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</p:grpSp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7D356E6A-8FDF-F250-DEC4-56F15F886960}"/>
                </a:ext>
              </a:extLst>
            </p:cNvPr>
            <p:cNvSpPr txBox="1"/>
            <p:nvPr/>
          </p:nvSpPr>
          <p:spPr>
            <a:xfrm>
              <a:off x="151849" y="3692219"/>
              <a:ext cx="98135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3200" dirty="0">
                  <a:latin typeface="Abadi ExtraLight" panose="020B0204020104020204" pitchFamily="34" charset="0"/>
                </a:rPr>
                <a:t>input</a:t>
              </a:r>
            </a:p>
          </p:txBody>
        </p:sp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5654CB4F-6DC7-7124-B57D-68979EBDA2CD}"/>
                </a:ext>
              </a:extLst>
            </p:cNvPr>
            <p:cNvSpPr txBox="1"/>
            <p:nvPr/>
          </p:nvSpPr>
          <p:spPr>
            <a:xfrm>
              <a:off x="5234799" y="3645913"/>
              <a:ext cx="122020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3200" dirty="0">
                  <a:latin typeface="Abadi ExtraLight" panose="020B0204020104020204" pitchFamily="34" charset="0"/>
                </a:rPr>
                <a:t>output</a:t>
              </a:r>
            </a:p>
          </p:txBody>
        </p:sp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4766FDCD-737E-2283-074F-FBAB02E1F427}"/>
                </a:ext>
              </a:extLst>
            </p:cNvPr>
            <p:cNvSpPr txBox="1"/>
            <p:nvPr/>
          </p:nvSpPr>
          <p:spPr>
            <a:xfrm>
              <a:off x="2853622" y="5941810"/>
              <a:ext cx="76655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3200" dirty="0">
                  <a:latin typeface="Abadi ExtraLight" panose="020B0204020104020204" pitchFamily="34" charset="0"/>
                </a:rPr>
                <a:t>dati</a:t>
              </a:r>
            </a:p>
          </p:txBody>
        </p:sp>
      </p:grp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75D88216-CA96-AE46-3536-CE4A687986C6}"/>
              </a:ext>
            </a:extLst>
          </p:cNvPr>
          <p:cNvSpPr txBox="1"/>
          <p:nvPr/>
        </p:nvSpPr>
        <p:spPr>
          <a:xfrm>
            <a:off x="3403450" y="2455474"/>
            <a:ext cx="47548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Abadi ExtraLight" panose="020B0204020104020204" pitchFamily="34" charset="0"/>
              </a:rPr>
              <a:t>Analizza partite a scacchi già giocate e rispondi alla mossa in input</a:t>
            </a: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72E7924D-1F66-2241-2E1D-5DF7A2D171A7}"/>
              </a:ext>
            </a:extLst>
          </p:cNvPr>
          <p:cNvGrpSpPr/>
          <p:nvPr/>
        </p:nvGrpSpPr>
        <p:grpSpPr>
          <a:xfrm>
            <a:off x="9821748" y="3820804"/>
            <a:ext cx="914400" cy="921389"/>
            <a:chOff x="8796893" y="7059434"/>
            <a:chExt cx="1417372" cy="1428206"/>
          </a:xfrm>
          <a:solidFill>
            <a:srgbClr val="156082"/>
          </a:solidFill>
        </p:grpSpPr>
        <p:pic>
          <p:nvPicPr>
            <p:cNvPr id="7" name="Elemento grafico 6" descr="Diagramma di rete con riempimento a tinta unita">
              <a:extLst>
                <a:ext uri="{FF2B5EF4-FFF2-40B4-BE49-F238E27FC236}">
                  <a16:creationId xmlns:a16="http://schemas.microsoft.com/office/drawing/2014/main" id="{538BE8E0-E876-135A-F3CF-DB4F3FED8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799120" y="7059434"/>
              <a:ext cx="914400" cy="914400"/>
            </a:xfrm>
            <a:prstGeom prst="rect">
              <a:avLst/>
            </a:prstGeom>
          </p:spPr>
        </p:pic>
        <p:pic>
          <p:nvPicPr>
            <p:cNvPr id="8" name="Elemento grafico 7" descr="Diagramma di rete con riempimento a tinta unita">
              <a:extLst>
                <a:ext uri="{FF2B5EF4-FFF2-40B4-BE49-F238E27FC236}">
                  <a16:creationId xmlns:a16="http://schemas.microsoft.com/office/drawing/2014/main" id="{22BCE77F-0C1F-0F12-A038-2559D263FE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299865" y="7316337"/>
              <a:ext cx="914400" cy="914400"/>
            </a:xfrm>
            <a:prstGeom prst="rect">
              <a:avLst/>
            </a:prstGeom>
          </p:spPr>
        </p:pic>
        <p:pic>
          <p:nvPicPr>
            <p:cNvPr id="23" name="Elemento grafico 22" descr="Diagramma di rete con riempimento a tinta unita">
              <a:extLst>
                <a:ext uri="{FF2B5EF4-FFF2-40B4-BE49-F238E27FC236}">
                  <a16:creationId xmlns:a16="http://schemas.microsoft.com/office/drawing/2014/main" id="{5FC03AD0-3392-4AC2-CAC3-BA268A7371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796893" y="7573240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690567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230C6C-A475-1A16-3201-543F1AF14A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7E9CA52-421C-6F04-3BFF-4A71AEA1F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Algoritmi e dati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A8CF096-4432-6717-1C0A-F27660F815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150" y="1556762"/>
            <a:ext cx="8660380" cy="4351338"/>
          </a:xfrm>
        </p:spPr>
        <p:txBody>
          <a:bodyPr/>
          <a:lstStyle/>
          <a:p>
            <a:r>
              <a:rPr lang="it-IT" dirty="0"/>
              <a:t>L’algoritmo è ignoto e definito da dati non forniti dall’utente e poi applicato all’input (apprendimento automatico – machine learning - ML)</a:t>
            </a:r>
          </a:p>
          <a:p>
            <a:endParaRPr lang="it-IT" dirty="0"/>
          </a:p>
          <a:p>
            <a:r>
              <a:rPr lang="it-IT" dirty="0"/>
              <a:t>Individuare schemi in dati (numerici)</a:t>
            </a:r>
          </a:p>
          <a:p>
            <a:endParaRPr lang="it-IT" dirty="0"/>
          </a:p>
          <a:p>
            <a:r>
              <a:rPr lang="it-IT" dirty="0"/>
              <a:t>Cercare o applicare tali schemi all’input (numerico)</a:t>
            </a:r>
          </a:p>
          <a:p>
            <a:endParaRPr lang="it-IT" dirty="0"/>
          </a:p>
        </p:txBody>
      </p:sp>
      <p:pic>
        <p:nvPicPr>
          <p:cNvPr id="24" name="Elemento grafico 23" descr="Internet delle cose con riempimento a tinta unita">
            <a:extLst>
              <a:ext uri="{FF2B5EF4-FFF2-40B4-BE49-F238E27FC236}">
                <a16:creationId xmlns:a16="http://schemas.microsoft.com/office/drawing/2014/main" id="{80EB91F9-DB7E-3BDA-CC54-2C12820260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41750" y="7008914"/>
            <a:ext cx="914400" cy="914400"/>
          </a:xfrm>
          <a:prstGeom prst="rect">
            <a:avLst/>
          </a:prstGeom>
        </p:spPr>
      </p:pic>
      <p:grpSp>
        <p:nvGrpSpPr>
          <p:cNvPr id="33" name="Gruppo 32">
            <a:extLst>
              <a:ext uri="{FF2B5EF4-FFF2-40B4-BE49-F238E27FC236}">
                <a16:creationId xmlns:a16="http://schemas.microsoft.com/office/drawing/2014/main" id="{F670D45A-F89C-9642-8850-0CA4EE7F0CD8}"/>
              </a:ext>
            </a:extLst>
          </p:cNvPr>
          <p:cNvGrpSpPr/>
          <p:nvPr/>
        </p:nvGrpSpPr>
        <p:grpSpPr>
          <a:xfrm>
            <a:off x="9928875" y="1690688"/>
            <a:ext cx="914400" cy="921389"/>
            <a:chOff x="8796893" y="7059434"/>
            <a:chExt cx="1417372" cy="1428206"/>
          </a:xfrm>
          <a:solidFill>
            <a:srgbClr val="156082"/>
          </a:solidFill>
        </p:grpSpPr>
        <p:pic>
          <p:nvPicPr>
            <p:cNvPr id="28" name="Elemento grafico 27" descr="Diagramma di rete con riempimento a tinta unita">
              <a:extLst>
                <a:ext uri="{FF2B5EF4-FFF2-40B4-BE49-F238E27FC236}">
                  <a16:creationId xmlns:a16="http://schemas.microsoft.com/office/drawing/2014/main" id="{66B87A72-2973-5DD5-0427-53F092045B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799120" y="7059434"/>
              <a:ext cx="914400" cy="914400"/>
            </a:xfrm>
            <a:prstGeom prst="rect">
              <a:avLst/>
            </a:prstGeom>
          </p:spPr>
        </p:pic>
        <p:pic>
          <p:nvPicPr>
            <p:cNvPr id="31" name="Elemento grafico 30" descr="Diagramma di rete con riempimento a tinta unita">
              <a:extLst>
                <a:ext uri="{FF2B5EF4-FFF2-40B4-BE49-F238E27FC236}">
                  <a16:creationId xmlns:a16="http://schemas.microsoft.com/office/drawing/2014/main" id="{5118EF50-B62F-7C4C-CF7E-764B1D9EB2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299865" y="7316337"/>
              <a:ext cx="914400" cy="914400"/>
            </a:xfrm>
            <a:prstGeom prst="rect">
              <a:avLst/>
            </a:prstGeom>
          </p:spPr>
        </p:pic>
        <p:pic>
          <p:nvPicPr>
            <p:cNvPr id="32" name="Elemento grafico 31" descr="Diagramma di rete con riempimento a tinta unita">
              <a:extLst>
                <a:ext uri="{FF2B5EF4-FFF2-40B4-BE49-F238E27FC236}">
                  <a16:creationId xmlns:a16="http://schemas.microsoft.com/office/drawing/2014/main" id="{192D00B9-FE31-8A72-21CD-53A60C14F6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796893" y="7573240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390301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2964396-EC0E-4CF0-93F7-A61AC48A28FE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>
            <a:normAutofit/>
          </a:bodyPr>
          <a:lstStyle/>
          <a:p>
            <a:r>
              <a:rPr lang="it-IT" sz="4800" dirty="0">
                <a:solidFill>
                  <a:schemeClr val="accent1"/>
                </a:solidFill>
              </a:rPr>
              <a:t>       vs</a:t>
            </a:r>
            <a:endParaRPr lang="it-IT" sz="4800" b="1" dirty="0">
              <a:solidFill>
                <a:schemeClr val="accent1"/>
              </a:solidFill>
            </a:endParaRP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C5A48133-29CA-44D2-B443-110C66A41323}"/>
              </a:ext>
            </a:extLst>
          </p:cNvPr>
          <p:cNvGrpSpPr/>
          <p:nvPr/>
        </p:nvGrpSpPr>
        <p:grpSpPr>
          <a:xfrm>
            <a:off x="3968429" y="4056102"/>
            <a:ext cx="8002499" cy="1880773"/>
            <a:chOff x="5839231" y="3349008"/>
            <a:chExt cx="8002499" cy="1880773"/>
          </a:xfrm>
        </p:grpSpPr>
        <p:sp>
          <p:nvSpPr>
            <p:cNvPr id="8" name="Parentesi graffa aperta 7">
              <a:extLst>
                <a:ext uri="{FF2B5EF4-FFF2-40B4-BE49-F238E27FC236}">
                  <a16:creationId xmlns:a16="http://schemas.microsoft.com/office/drawing/2014/main" id="{A9AE5634-EAD2-4CFF-8858-2F03C219E0E8}"/>
                </a:ext>
              </a:extLst>
            </p:cNvPr>
            <p:cNvSpPr/>
            <p:nvPr/>
          </p:nvSpPr>
          <p:spPr>
            <a:xfrm>
              <a:off x="5839231" y="3361922"/>
              <a:ext cx="458865" cy="1867859"/>
            </a:xfrm>
            <a:prstGeom prst="leftBrace">
              <a:avLst>
                <a:gd name="adj1" fmla="val 68582"/>
                <a:gd name="adj2" fmla="val 45491"/>
              </a:avLst>
            </a:prstGeom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CasellaDiTesto 5">
                  <a:extLst>
                    <a:ext uri="{FF2B5EF4-FFF2-40B4-BE49-F238E27FC236}">
                      <a16:creationId xmlns:a16="http://schemas.microsoft.com/office/drawing/2014/main" id="{7582A4C4-E3AC-4AD3-987D-248E1C2C7861}"/>
                    </a:ext>
                  </a:extLst>
                </p:cNvPr>
                <p:cNvSpPr txBox="1"/>
                <p:nvPr/>
              </p:nvSpPr>
              <p:spPr>
                <a:xfrm>
                  <a:off x="6448680" y="3349008"/>
                  <a:ext cx="7393050" cy="67710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it-IT" sz="4400" b="1" dirty="0">
                      <a:solidFill>
                        <a:schemeClr val="accent1"/>
                      </a:solidFill>
                    </a:rPr>
                    <a:t>Sì  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it-IT" sz="4400" b="0" i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se</m:t>
                      </m:r>
                      <m:r>
                        <a:rPr lang="it-IT" sz="4400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4400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it-IT" sz="4400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it-IT" sz="4400" b="0" i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maggiore</m:t>
                      </m:r>
                      <m:r>
                        <a:rPr lang="it-IT" sz="4400" b="0" i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it-IT" sz="4400" b="0" i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o</m:t>
                      </m:r>
                      <m:r>
                        <a:rPr lang="it-IT" sz="4400" b="0" i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it-IT" sz="4400" b="0" i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uguale</m:t>
                      </m:r>
                      <m:r>
                        <a:rPr lang="it-IT" sz="4400" b="0" i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it-IT" sz="4400" b="0" i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it-IT" sz="4400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4400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𝝈</m:t>
                      </m:r>
                    </m:oMath>
                  </a14:m>
                  <a:endParaRPr lang="it-IT" sz="4400" b="1" i="1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6" name="CasellaDiTesto 5">
                  <a:extLst>
                    <a:ext uri="{FF2B5EF4-FFF2-40B4-BE49-F238E27FC236}">
                      <a16:creationId xmlns:a16="http://schemas.microsoft.com/office/drawing/2014/main" id="{7582A4C4-E3AC-4AD3-987D-248E1C2C78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48680" y="3349008"/>
                  <a:ext cx="7393050" cy="677108"/>
                </a:xfrm>
                <a:prstGeom prst="rect">
                  <a:avLst/>
                </a:prstGeom>
                <a:blipFill>
                  <a:blip r:embed="rId2"/>
                  <a:stretch>
                    <a:fillRect l="-4617" t="-24324" b="-5045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CasellaDiTesto 6">
                  <a:extLst>
                    <a:ext uri="{FF2B5EF4-FFF2-40B4-BE49-F238E27FC236}">
                      <a16:creationId xmlns:a16="http://schemas.microsoft.com/office/drawing/2014/main" id="{C625A8DC-59AC-4BAB-9B98-5E4376840D64}"/>
                    </a:ext>
                  </a:extLst>
                </p:cNvPr>
                <p:cNvSpPr txBox="1"/>
                <p:nvPr/>
              </p:nvSpPr>
              <p:spPr>
                <a:xfrm>
                  <a:off x="6441467" y="4433689"/>
                  <a:ext cx="4996561" cy="67710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it-IT" sz="4400" b="1" dirty="0">
                      <a:solidFill>
                        <a:schemeClr val="accent1"/>
                      </a:solidFill>
                    </a:rPr>
                    <a:t>No  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it-IT" sz="4400" b="0" i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se</m:t>
                      </m:r>
                      <m:r>
                        <a:rPr lang="it-IT" sz="4400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4400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it-IT" sz="4400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it-IT" sz="4400" b="0" i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minore</m:t>
                      </m:r>
                      <m:r>
                        <a:rPr lang="it-IT" sz="4400" b="0" i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it-IT" sz="4400" b="0" i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di</m:t>
                      </m:r>
                      <m:r>
                        <a:rPr lang="it-IT" sz="4400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4400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𝝈</m:t>
                      </m:r>
                    </m:oMath>
                  </a14:m>
                  <a:endParaRPr lang="it-IT" sz="4400" b="1" i="1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7" name="CasellaDiTesto 6">
                  <a:extLst>
                    <a:ext uri="{FF2B5EF4-FFF2-40B4-BE49-F238E27FC236}">
                      <a16:creationId xmlns:a16="http://schemas.microsoft.com/office/drawing/2014/main" id="{C625A8DC-59AC-4BAB-9B98-5E4376840D6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41467" y="4433689"/>
                  <a:ext cx="4996561" cy="677108"/>
                </a:xfrm>
                <a:prstGeom prst="rect">
                  <a:avLst/>
                </a:prstGeom>
                <a:blipFill>
                  <a:blip r:embed="rId3"/>
                  <a:stretch>
                    <a:fillRect l="-6838" t="-24324" b="-5045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0" name="Gruppo 29">
            <a:extLst>
              <a:ext uri="{FF2B5EF4-FFF2-40B4-BE49-F238E27FC236}">
                <a16:creationId xmlns:a16="http://schemas.microsoft.com/office/drawing/2014/main" id="{D74C70DD-84B4-4708-A1C9-7ABB914AB902}"/>
              </a:ext>
            </a:extLst>
          </p:cNvPr>
          <p:cNvGrpSpPr/>
          <p:nvPr/>
        </p:nvGrpSpPr>
        <p:grpSpPr>
          <a:xfrm>
            <a:off x="708459" y="4415463"/>
            <a:ext cx="2977742" cy="1162050"/>
            <a:chOff x="4015833" y="248847"/>
            <a:chExt cx="2977742" cy="116205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CasellaDiTesto 21">
                  <a:extLst>
                    <a:ext uri="{FF2B5EF4-FFF2-40B4-BE49-F238E27FC236}">
                      <a16:creationId xmlns:a16="http://schemas.microsoft.com/office/drawing/2014/main" id="{BF1C7968-9D24-4B8D-B062-A3775AAB0F37}"/>
                    </a:ext>
                  </a:extLst>
                </p:cNvPr>
                <p:cNvSpPr txBox="1"/>
                <p:nvPr/>
              </p:nvSpPr>
              <p:spPr>
                <a:xfrm>
                  <a:off x="4015833" y="428461"/>
                  <a:ext cx="453650" cy="67710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44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oMath>
                    </m:oMathPara>
                  </a14:m>
                  <a:endParaRPr lang="it-IT" sz="4400" b="1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22" name="CasellaDiTesto 21">
                  <a:extLst>
                    <a:ext uri="{FF2B5EF4-FFF2-40B4-BE49-F238E27FC236}">
                      <a16:creationId xmlns:a16="http://schemas.microsoft.com/office/drawing/2014/main" id="{BF1C7968-9D24-4B8D-B062-A3775AAB0F3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15833" y="428461"/>
                  <a:ext cx="453650" cy="677108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Ovale 26">
                  <a:extLst>
                    <a:ext uri="{FF2B5EF4-FFF2-40B4-BE49-F238E27FC236}">
                      <a16:creationId xmlns:a16="http://schemas.microsoft.com/office/drawing/2014/main" id="{14E52718-27DB-4EFD-A616-AB4351A85C90}"/>
                    </a:ext>
                  </a:extLst>
                </p:cNvPr>
                <p:cNvSpPr/>
                <p:nvPr/>
              </p:nvSpPr>
              <p:spPr>
                <a:xfrm>
                  <a:off x="5145741" y="248847"/>
                  <a:ext cx="1162050" cy="116205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6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𝝈</m:t>
                        </m:r>
                      </m:oMath>
                    </m:oMathPara>
                  </a14:m>
                  <a:endParaRPr lang="it-IT" sz="1800" b="1" dirty="0">
                    <a:solidFill>
                      <a:srgbClr val="43617A"/>
                    </a:solidFill>
                  </a:endParaRPr>
                </a:p>
              </p:txBody>
            </p:sp>
          </mc:Choice>
          <mc:Fallback xmlns="">
            <p:sp>
              <p:nvSpPr>
                <p:cNvPr id="27" name="Ovale 26">
                  <a:extLst>
                    <a:ext uri="{FF2B5EF4-FFF2-40B4-BE49-F238E27FC236}">
                      <a16:creationId xmlns:a16="http://schemas.microsoft.com/office/drawing/2014/main" id="{14E52718-27DB-4EFD-A616-AB4351A85C9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5741" y="248847"/>
                  <a:ext cx="1162050" cy="1162050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9" name="Connettore 2 28">
              <a:extLst>
                <a:ext uri="{FF2B5EF4-FFF2-40B4-BE49-F238E27FC236}">
                  <a16:creationId xmlns:a16="http://schemas.microsoft.com/office/drawing/2014/main" id="{11403D06-4FAD-4EC3-B99E-4D58D6777A44}"/>
                </a:ext>
              </a:extLst>
            </p:cNvPr>
            <p:cNvCxnSpPr>
              <a:cxnSpLocks/>
            </p:cNvCxnSpPr>
            <p:nvPr/>
          </p:nvCxnSpPr>
          <p:spPr>
            <a:xfrm>
              <a:off x="6345895" y="829872"/>
              <a:ext cx="647680" cy="0"/>
            </a:xfrm>
            <a:prstGeom prst="straightConnector1">
              <a:avLst/>
            </a:prstGeom>
            <a:ln w="762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ttore 2 30">
              <a:extLst>
                <a:ext uri="{FF2B5EF4-FFF2-40B4-BE49-F238E27FC236}">
                  <a16:creationId xmlns:a16="http://schemas.microsoft.com/office/drawing/2014/main" id="{C4B45C8E-31CB-4529-AA56-FBEA175CAA12}"/>
                </a:ext>
              </a:extLst>
            </p:cNvPr>
            <p:cNvCxnSpPr/>
            <p:nvPr/>
          </p:nvCxnSpPr>
          <p:spPr>
            <a:xfrm>
              <a:off x="4483772" y="816781"/>
              <a:ext cx="647680" cy="0"/>
            </a:xfrm>
            <a:prstGeom prst="straightConnector1">
              <a:avLst/>
            </a:prstGeom>
            <a:ln w="762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Elemento grafico 8" descr="Abaco con riempimento a tinta unita">
            <a:extLst>
              <a:ext uri="{FF2B5EF4-FFF2-40B4-BE49-F238E27FC236}">
                <a16:creationId xmlns:a16="http://schemas.microsoft.com/office/drawing/2014/main" id="{EBE280F3-AB58-68AD-2112-1C1CB7600F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0612" y="646804"/>
            <a:ext cx="914400" cy="914400"/>
          </a:xfrm>
          <a:prstGeom prst="rect">
            <a:avLst/>
          </a:prstGeom>
        </p:spPr>
      </p:pic>
      <p:grpSp>
        <p:nvGrpSpPr>
          <p:cNvPr id="11" name="Gruppo 10">
            <a:extLst>
              <a:ext uri="{FF2B5EF4-FFF2-40B4-BE49-F238E27FC236}">
                <a16:creationId xmlns:a16="http://schemas.microsoft.com/office/drawing/2014/main" id="{4B2966CA-C3EF-554A-14B8-B01A18ADC4F0}"/>
              </a:ext>
            </a:extLst>
          </p:cNvPr>
          <p:cNvGrpSpPr/>
          <p:nvPr/>
        </p:nvGrpSpPr>
        <p:grpSpPr>
          <a:xfrm>
            <a:off x="2845523" y="639815"/>
            <a:ext cx="914400" cy="921389"/>
            <a:chOff x="8796893" y="7059434"/>
            <a:chExt cx="1417372" cy="1428206"/>
          </a:xfrm>
          <a:solidFill>
            <a:srgbClr val="156082"/>
          </a:solidFill>
        </p:grpSpPr>
        <p:pic>
          <p:nvPicPr>
            <p:cNvPr id="12" name="Elemento grafico 11" descr="Diagramma di rete con riempimento a tinta unita">
              <a:extLst>
                <a:ext uri="{FF2B5EF4-FFF2-40B4-BE49-F238E27FC236}">
                  <a16:creationId xmlns:a16="http://schemas.microsoft.com/office/drawing/2014/main" id="{F40E98B4-D588-F81D-17B2-8572479AC5E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799120" y="7059434"/>
              <a:ext cx="914400" cy="914400"/>
            </a:xfrm>
            <a:prstGeom prst="rect">
              <a:avLst/>
            </a:prstGeom>
          </p:spPr>
        </p:pic>
        <p:pic>
          <p:nvPicPr>
            <p:cNvPr id="13" name="Elemento grafico 12" descr="Diagramma di rete con riempimento a tinta unita">
              <a:extLst>
                <a:ext uri="{FF2B5EF4-FFF2-40B4-BE49-F238E27FC236}">
                  <a16:creationId xmlns:a16="http://schemas.microsoft.com/office/drawing/2014/main" id="{368E9560-A308-F2DC-678B-6CFF3A49F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299865" y="7316337"/>
              <a:ext cx="914400" cy="914400"/>
            </a:xfrm>
            <a:prstGeom prst="rect">
              <a:avLst/>
            </a:prstGeom>
          </p:spPr>
        </p:pic>
        <p:pic>
          <p:nvPicPr>
            <p:cNvPr id="14" name="Elemento grafico 13" descr="Diagramma di rete con riempimento a tinta unita">
              <a:extLst>
                <a:ext uri="{FF2B5EF4-FFF2-40B4-BE49-F238E27FC236}">
                  <a16:creationId xmlns:a16="http://schemas.microsoft.com/office/drawing/2014/main" id="{A77C9F60-DDEF-96E6-84C3-8F4BD181F0B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796893" y="7573240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235033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DED11B-A535-2474-928C-F7FC93DC4E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C44563-7C10-88B1-88D5-A5F4C0BB88CE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>
            <a:normAutofit/>
          </a:bodyPr>
          <a:lstStyle/>
          <a:p>
            <a:r>
              <a:rPr lang="it-IT" sz="4800" dirty="0">
                <a:solidFill>
                  <a:schemeClr val="accent1"/>
                </a:solidFill>
              </a:rPr>
              <a:t>       vs</a:t>
            </a:r>
            <a:endParaRPr lang="it-IT" sz="4800" b="1" dirty="0">
              <a:solidFill>
                <a:schemeClr val="accent1"/>
              </a:solidFill>
            </a:endParaRP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180676B8-5C93-6332-A3A7-8DC9F7120D5B}"/>
              </a:ext>
            </a:extLst>
          </p:cNvPr>
          <p:cNvGrpSpPr/>
          <p:nvPr/>
        </p:nvGrpSpPr>
        <p:grpSpPr>
          <a:xfrm>
            <a:off x="3968429" y="4056102"/>
            <a:ext cx="8002499" cy="1880773"/>
            <a:chOff x="5839231" y="3349008"/>
            <a:chExt cx="8002499" cy="1880773"/>
          </a:xfrm>
        </p:grpSpPr>
        <p:sp>
          <p:nvSpPr>
            <p:cNvPr id="8" name="Parentesi graffa aperta 7">
              <a:extLst>
                <a:ext uri="{FF2B5EF4-FFF2-40B4-BE49-F238E27FC236}">
                  <a16:creationId xmlns:a16="http://schemas.microsoft.com/office/drawing/2014/main" id="{DEEFE7B8-D4C4-2683-1E5F-FE9041D3A3B6}"/>
                </a:ext>
              </a:extLst>
            </p:cNvPr>
            <p:cNvSpPr/>
            <p:nvPr/>
          </p:nvSpPr>
          <p:spPr>
            <a:xfrm>
              <a:off x="5839231" y="3361922"/>
              <a:ext cx="458865" cy="1867859"/>
            </a:xfrm>
            <a:prstGeom prst="leftBrace">
              <a:avLst>
                <a:gd name="adj1" fmla="val 68582"/>
                <a:gd name="adj2" fmla="val 45491"/>
              </a:avLst>
            </a:prstGeom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CasellaDiTesto 5">
                  <a:extLst>
                    <a:ext uri="{FF2B5EF4-FFF2-40B4-BE49-F238E27FC236}">
                      <a16:creationId xmlns:a16="http://schemas.microsoft.com/office/drawing/2014/main" id="{AE9F6151-6C9E-A9FB-587D-72D35273EF73}"/>
                    </a:ext>
                  </a:extLst>
                </p:cNvPr>
                <p:cNvSpPr txBox="1"/>
                <p:nvPr/>
              </p:nvSpPr>
              <p:spPr>
                <a:xfrm>
                  <a:off x="6448680" y="3349008"/>
                  <a:ext cx="7393050" cy="67710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it-IT" sz="4400" b="1" dirty="0">
                      <a:solidFill>
                        <a:schemeClr val="accent1"/>
                      </a:solidFill>
                    </a:rPr>
                    <a:t>Sì  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it-IT" sz="4400" b="0" i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se</m:t>
                      </m:r>
                      <m:r>
                        <a:rPr lang="it-IT" sz="4400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4400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it-IT" sz="4400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it-IT" sz="4400" b="0" i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maggiore</m:t>
                      </m:r>
                      <m:r>
                        <a:rPr lang="it-IT" sz="4400" b="0" i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it-IT" sz="4400" b="0" i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o</m:t>
                      </m:r>
                      <m:r>
                        <a:rPr lang="it-IT" sz="4400" b="0" i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it-IT" sz="4400" b="0" i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uguale</m:t>
                      </m:r>
                      <m:r>
                        <a:rPr lang="it-IT" sz="4400" b="0" i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it-IT" sz="4400" b="0" i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it-IT" sz="4400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4400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𝝈</m:t>
                      </m:r>
                    </m:oMath>
                  </a14:m>
                  <a:endParaRPr lang="it-IT" sz="4400" b="1" i="1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6" name="CasellaDiTesto 5">
                  <a:extLst>
                    <a:ext uri="{FF2B5EF4-FFF2-40B4-BE49-F238E27FC236}">
                      <a16:creationId xmlns:a16="http://schemas.microsoft.com/office/drawing/2014/main" id="{AE9F6151-6C9E-A9FB-587D-72D35273EF7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48680" y="3349008"/>
                  <a:ext cx="7393050" cy="677108"/>
                </a:xfrm>
                <a:prstGeom prst="rect">
                  <a:avLst/>
                </a:prstGeom>
                <a:blipFill>
                  <a:blip r:embed="rId2"/>
                  <a:stretch>
                    <a:fillRect l="-4617" t="-24324" b="-5045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CasellaDiTesto 6">
                  <a:extLst>
                    <a:ext uri="{FF2B5EF4-FFF2-40B4-BE49-F238E27FC236}">
                      <a16:creationId xmlns:a16="http://schemas.microsoft.com/office/drawing/2014/main" id="{7FC1D0B0-7930-1498-5645-4A446A0320C1}"/>
                    </a:ext>
                  </a:extLst>
                </p:cNvPr>
                <p:cNvSpPr txBox="1"/>
                <p:nvPr/>
              </p:nvSpPr>
              <p:spPr>
                <a:xfrm>
                  <a:off x="6441467" y="4433689"/>
                  <a:ext cx="4996561" cy="67710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it-IT" sz="4400" b="1" dirty="0">
                      <a:solidFill>
                        <a:schemeClr val="accent1"/>
                      </a:solidFill>
                    </a:rPr>
                    <a:t>No  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it-IT" sz="4400" b="0" i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se</m:t>
                      </m:r>
                      <m:r>
                        <a:rPr lang="it-IT" sz="4400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4400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it-IT" sz="4400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it-IT" sz="4400" b="0" i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minore</m:t>
                      </m:r>
                      <m:r>
                        <a:rPr lang="it-IT" sz="4400" b="0" i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it-IT" sz="4400" b="0" i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di</m:t>
                      </m:r>
                      <m:r>
                        <a:rPr lang="it-IT" sz="4400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4400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𝝈</m:t>
                      </m:r>
                    </m:oMath>
                  </a14:m>
                  <a:endParaRPr lang="it-IT" sz="4400" b="1" i="1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7" name="CasellaDiTesto 6">
                  <a:extLst>
                    <a:ext uri="{FF2B5EF4-FFF2-40B4-BE49-F238E27FC236}">
                      <a16:creationId xmlns:a16="http://schemas.microsoft.com/office/drawing/2014/main" id="{7FC1D0B0-7930-1498-5645-4A446A0320C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41467" y="4433689"/>
                  <a:ext cx="4996561" cy="677108"/>
                </a:xfrm>
                <a:prstGeom prst="rect">
                  <a:avLst/>
                </a:prstGeom>
                <a:blipFill>
                  <a:blip r:embed="rId3"/>
                  <a:stretch>
                    <a:fillRect l="-6838" t="-24324" b="-5045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0" name="Gruppo 29">
            <a:extLst>
              <a:ext uri="{FF2B5EF4-FFF2-40B4-BE49-F238E27FC236}">
                <a16:creationId xmlns:a16="http://schemas.microsoft.com/office/drawing/2014/main" id="{721AAA4B-EF23-EDE1-E737-CC3D7173F833}"/>
              </a:ext>
            </a:extLst>
          </p:cNvPr>
          <p:cNvGrpSpPr/>
          <p:nvPr/>
        </p:nvGrpSpPr>
        <p:grpSpPr>
          <a:xfrm>
            <a:off x="708459" y="4415463"/>
            <a:ext cx="2977742" cy="1162050"/>
            <a:chOff x="4015833" y="248847"/>
            <a:chExt cx="2977742" cy="116205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CasellaDiTesto 21">
                  <a:extLst>
                    <a:ext uri="{FF2B5EF4-FFF2-40B4-BE49-F238E27FC236}">
                      <a16:creationId xmlns:a16="http://schemas.microsoft.com/office/drawing/2014/main" id="{D077BD8A-6DBE-0E49-6979-F8ED6F7378F8}"/>
                    </a:ext>
                  </a:extLst>
                </p:cNvPr>
                <p:cNvSpPr txBox="1"/>
                <p:nvPr/>
              </p:nvSpPr>
              <p:spPr>
                <a:xfrm>
                  <a:off x="4015833" y="428461"/>
                  <a:ext cx="453650" cy="67710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44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oMath>
                    </m:oMathPara>
                  </a14:m>
                  <a:endParaRPr lang="it-IT" sz="4400" b="1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22" name="CasellaDiTesto 21">
                  <a:extLst>
                    <a:ext uri="{FF2B5EF4-FFF2-40B4-BE49-F238E27FC236}">
                      <a16:creationId xmlns:a16="http://schemas.microsoft.com/office/drawing/2014/main" id="{D077BD8A-6DBE-0E49-6979-F8ED6F7378F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15833" y="428461"/>
                  <a:ext cx="453650" cy="677108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Ovale 26">
                  <a:extLst>
                    <a:ext uri="{FF2B5EF4-FFF2-40B4-BE49-F238E27FC236}">
                      <a16:creationId xmlns:a16="http://schemas.microsoft.com/office/drawing/2014/main" id="{72FBAF40-5885-501F-3246-37429DC72CDA}"/>
                    </a:ext>
                  </a:extLst>
                </p:cNvPr>
                <p:cNvSpPr/>
                <p:nvPr/>
              </p:nvSpPr>
              <p:spPr>
                <a:xfrm>
                  <a:off x="5145741" y="248847"/>
                  <a:ext cx="1162050" cy="116205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6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𝝈</m:t>
                        </m:r>
                      </m:oMath>
                    </m:oMathPara>
                  </a14:m>
                  <a:endParaRPr lang="it-IT" sz="1800" b="1" dirty="0">
                    <a:solidFill>
                      <a:srgbClr val="43617A"/>
                    </a:solidFill>
                  </a:endParaRPr>
                </a:p>
              </p:txBody>
            </p:sp>
          </mc:Choice>
          <mc:Fallback xmlns="">
            <p:sp>
              <p:nvSpPr>
                <p:cNvPr id="27" name="Ovale 26">
                  <a:extLst>
                    <a:ext uri="{FF2B5EF4-FFF2-40B4-BE49-F238E27FC236}">
                      <a16:creationId xmlns:a16="http://schemas.microsoft.com/office/drawing/2014/main" id="{72FBAF40-5885-501F-3246-37429DC72CD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5741" y="248847"/>
                  <a:ext cx="1162050" cy="1162050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9" name="Connettore 2 28">
              <a:extLst>
                <a:ext uri="{FF2B5EF4-FFF2-40B4-BE49-F238E27FC236}">
                  <a16:creationId xmlns:a16="http://schemas.microsoft.com/office/drawing/2014/main" id="{AB1F39DD-54AF-6B66-E276-2351AF7B6951}"/>
                </a:ext>
              </a:extLst>
            </p:cNvPr>
            <p:cNvCxnSpPr>
              <a:cxnSpLocks/>
            </p:cNvCxnSpPr>
            <p:nvPr/>
          </p:nvCxnSpPr>
          <p:spPr>
            <a:xfrm>
              <a:off x="6345895" y="829872"/>
              <a:ext cx="647680" cy="0"/>
            </a:xfrm>
            <a:prstGeom prst="straightConnector1">
              <a:avLst/>
            </a:prstGeom>
            <a:ln w="762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ttore 2 30">
              <a:extLst>
                <a:ext uri="{FF2B5EF4-FFF2-40B4-BE49-F238E27FC236}">
                  <a16:creationId xmlns:a16="http://schemas.microsoft.com/office/drawing/2014/main" id="{CA44759F-ECA5-F4B4-F3A7-C529C5777E76}"/>
                </a:ext>
              </a:extLst>
            </p:cNvPr>
            <p:cNvCxnSpPr/>
            <p:nvPr/>
          </p:nvCxnSpPr>
          <p:spPr>
            <a:xfrm>
              <a:off x="4483772" y="816781"/>
              <a:ext cx="647680" cy="0"/>
            </a:xfrm>
            <a:prstGeom prst="straightConnector1">
              <a:avLst/>
            </a:prstGeom>
            <a:ln w="762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7B622DE-640C-4573-7DC0-7150C6044079}"/>
              </a:ext>
            </a:extLst>
          </p:cNvPr>
          <p:cNvSpPr txBox="1"/>
          <p:nvPr/>
        </p:nvSpPr>
        <p:spPr>
          <a:xfrm>
            <a:off x="5310625" y="1254213"/>
            <a:ext cx="668844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4000" b="1" u="sng" dirty="0">
                <a:solidFill>
                  <a:schemeClr val="accent1"/>
                </a:solidFill>
                <a:latin typeface="Abadi ExtraLight" panose="020B0204020104020204" pitchFamily="34" charset="0"/>
              </a:rPr>
              <a:t>Programmare</a:t>
            </a:r>
            <a:r>
              <a:rPr lang="it-IT" sz="3200" b="1" dirty="0">
                <a:solidFill>
                  <a:schemeClr val="accent1"/>
                </a:solidFill>
                <a:latin typeface="Abadi ExtraLight" panose="020B0204020104020204" pitchFamily="34" charset="0"/>
              </a:rPr>
              <a:t> un «sistema di IA» per distinguere numeri positivi da numeri negativi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ttangolo 17">
                <a:extLst>
                  <a:ext uri="{FF2B5EF4-FFF2-40B4-BE49-F238E27FC236}">
                    <a16:creationId xmlns:a16="http://schemas.microsoft.com/office/drawing/2014/main" id="{667F0255-248B-0CDD-A318-EA6B8D2B4F4C}"/>
                  </a:ext>
                </a:extLst>
              </p:cNvPr>
              <p:cNvSpPr/>
              <p:nvPr/>
            </p:nvSpPr>
            <p:spPr>
              <a:xfrm>
                <a:off x="404950" y="3462197"/>
                <a:ext cx="1673817" cy="62205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4000" b="1" i="1" smtClean="0">
                          <a:solidFill>
                            <a:srgbClr val="4F4A47"/>
                          </a:solidFill>
                          <a:latin typeface="Cambria Math" panose="02040503050406030204" pitchFamily="18" charset="0"/>
                        </a:rPr>
                        <m:t>𝝈</m:t>
                      </m:r>
                      <m:r>
                        <a:rPr lang="it-IT" sz="4000" b="1" i="1" smtClean="0">
                          <a:solidFill>
                            <a:srgbClr val="4F4A47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4000" b="1" i="1" smtClean="0">
                          <a:solidFill>
                            <a:srgbClr val="4F4A47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it-IT" sz="1100" b="1" dirty="0">
                  <a:solidFill>
                    <a:srgbClr val="4F4A47"/>
                  </a:solidFill>
                </a:endParaRPr>
              </a:p>
            </p:txBody>
          </p:sp>
        </mc:Choice>
        <mc:Fallback xmlns="">
          <p:sp>
            <p:nvSpPr>
              <p:cNvPr id="18" name="Rettangolo 17">
                <a:extLst>
                  <a:ext uri="{FF2B5EF4-FFF2-40B4-BE49-F238E27FC236}">
                    <a16:creationId xmlns:a16="http://schemas.microsoft.com/office/drawing/2014/main" id="{667F0255-248B-0CDD-A318-EA6B8D2B4F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950" y="3462197"/>
                <a:ext cx="1673817" cy="62205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741F5343-76C4-D540-3041-29DDB63D5E5E}"/>
                  </a:ext>
                </a:extLst>
              </p:cNvPr>
              <p:cNvSpPr txBox="1"/>
              <p:nvPr/>
            </p:nvSpPr>
            <p:spPr>
              <a:xfrm>
                <a:off x="5085996" y="5983693"/>
                <a:ext cx="242354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3600" b="1" i="1" dirty="0" smtClean="0">
                        <a:solidFill>
                          <a:srgbClr val="4F4A47"/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it-IT" sz="3600" b="1" dirty="0">
                    <a:solidFill>
                      <a:srgbClr val="4F4A47"/>
                    </a:solidFill>
                  </a:rPr>
                  <a:t> </a:t>
                </a:r>
                <a:r>
                  <a:rPr lang="it-IT" sz="3600" b="1" dirty="0">
                    <a:solidFill>
                      <a:srgbClr val="4F4A47"/>
                    </a:solidFill>
                    <a:latin typeface="Abadi ExtraLight" panose="020B0204020104020204" pitchFamily="34" charset="0"/>
                  </a:rPr>
                  <a:t>è negativo</a:t>
                </a:r>
              </a:p>
            </p:txBody>
          </p:sp>
        </mc:Choice>
        <mc:Fallback xmlns="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741F5343-76C4-D540-3041-29DDB63D5E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5996" y="5983693"/>
                <a:ext cx="2423549" cy="646331"/>
              </a:xfrm>
              <a:prstGeom prst="rect">
                <a:avLst/>
              </a:prstGeom>
              <a:blipFill>
                <a:blip r:embed="rId7"/>
                <a:stretch>
                  <a:fillRect t="-16038" r="-7286" b="-3396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ADDCCB75-6C8B-C4FD-4018-BB715E7FFD49}"/>
                  </a:ext>
                </a:extLst>
              </p:cNvPr>
              <p:cNvSpPr txBox="1"/>
              <p:nvPr/>
            </p:nvSpPr>
            <p:spPr>
              <a:xfrm>
                <a:off x="5085996" y="3167187"/>
                <a:ext cx="227261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3600" b="1" i="1" dirty="0" smtClean="0">
                        <a:solidFill>
                          <a:srgbClr val="4F4A47"/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it-IT" sz="3600" b="1" dirty="0">
                    <a:solidFill>
                      <a:srgbClr val="4F4A47"/>
                    </a:solidFill>
                  </a:rPr>
                  <a:t> </a:t>
                </a:r>
                <a:r>
                  <a:rPr lang="it-IT" sz="3600" b="1" dirty="0">
                    <a:solidFill>
                      <a:srgbClr val="4F4A47"/>
                    </a:solidFill>
                    <a:latin typeface="Abadi ExtraLight" panose="020B0204020104020204" pitchFamily="34" charset="0"/>
                  </a:rPr>
                  <a:t>è positivo</a:t>
                </a:r>
              </a:p>
            </p:txBody>
          </p:sp>
        </mc:Choice>
        <mc:Fallback xmlns="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ADDCCB75-6C8B-C4FD-4018-BB715E7FFD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5996" y="3167187"/>
                <a:ext cx="2272610" cy="646331"/>
              </a:xfrm>
              <a:prstGeom prst="rect">
                <a:avLst/>
              </a:prstGeom>
              <a:blipFill>
                <a:blip r:embed="rId8"/>
                <a:stretch>
                  <a:fillRect t="-16038" r="-8043" b="-3396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Connettore a gomito 9">
            <a:extLst>
              <a:ext uri="{FF2B5EF4-FFF2-40B4-BE49-F238E27FC236}">
                <a16:creationId xmlns:a16="http://schemas.microsoft.com/office/drawing/2014/main" id="{76694619-EECB-4AC1-D1CA-12D5F970898A}"/>
              </a:ext>
            </a:extLst>
          </p:cNvPr>
          <p:cNvCxnSpPr>
            <a:cxnSpLocks/>
            <a:stCxn id="21" idx="1"/>
          </p:cNvCxnSpPr>
          <p:nvPr/>
        </p:nvCxnSpPr>
        <p:spPr>
          <a:xfrm rot="10800000" flipV="1">
            <a:off x="4693284" y="3490352"/>
            <a:ext cx="392712" cy="565745"/>
          </a:xfrm>
          <a:prstGeom prst="bentConnector2">
            <a:avLst/>
          </a:prstGeom>
          <a:ln w="38100">
            <a:solidFill>
              <a:srgbClr val="4F4A4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a gomito 25">
            <a:extLst>
              <a:ext uri="{FF2B5EF4-FFF2-40B4-BE49-F238E27FC236}">
                <a16:creationId xmlns:a16="http://schemas.microsoft.com/office/drawing/2014/main" id="{125DCEF1-1DCE-2704-E077-1D3BA8785320}"/>
              </a:ext>
            </a:extLst>
          </p:cNvPr>
          <p:cNvCxnSpPr>
            <a:cxnSpLocks/>
            <a:stCxn id="5" idx="1"/>
          </p:cNvCxnSpPr>
          <p:nvPr/>
        </p:nvCxnSpPr>
        <p:spPr>
          <a:xfrm rot="10800000">
            <a:off x="4693284" y="5864709"/>
            <a:ext cx="392712" cy="442150"/>
          </a:xfrm>
          <a:prstGeom prst="bentConnector2">
            <a:avLst/>
          </a:prstGeom>
          <a:ln w="38100">
            <a:solidFill>
              <a:srgbClr val="4F4A4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a gomito 27">
            <a:extLst>
              <a:ext uri="{FF2B5EF4-FFF2-40B4-BE49-F238E27FC236}">
                <a16:creationId xmlns:a16="http://schemas.microsoft.com/office/drawing/2014/main" id="{95C839F5-5A80-E803-544C-4DECFAC811E3}"/>
              </a:ext>
            </a:extLst>
          </p:cNvPr>
          <p:cNvCxnSpPr>
            <a:cxnSpLocks/>
            <a:stCxn id="18" idx="3"/>
            <a:endCxn id="27" idx="0"/>
          </p:cNvCxnSpPr>
          <p:nvPr/>
        </p:nvCxnSpPr>
        <p:spPr>
          <a:xfrm>
            <a:off x="2078767" y="3773225"/>
            <a:ext cx="340625" cy="642238"/>
          </a:xfrm>
          <a:prstGeom prst="bentConnector2">
            <a:avLst/>
          </a:prstGeom>
          <a:ln w="38100">
            <a:solidFill>
              <a:srgbClr val="4F4A4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Elemento grafico 8" descr="Abaco con riempimento a tinta unita">
            <a:extLst>
              <a:ext uri="{FF2B5EF4-FFF2-40B4-BE49-F238E27FC236}">
                <a16:creationId xmlns:a16="http://schemas.microsoft.com/office/drawing/2014/main" id="{782AB05C-972D-33EB-29BB-8A293F9F5A3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30612" y="646804"/>
            <a:ext cx="914400" cy="914400"/>
          </a:xfrm>
          <a:prstGeom prst="rect">
            <a:avLst/>
          </a:prstGeom>
        </p:spPr>
      </p:pic>
      <p:grpSp>
        <p:nvGrpSpPr>
          <p:cNvPr id="11" name="Gruppo 10">
            <a:extLst>
              <a:ext uri="{FF2B5EF4-FFF2-40B4-BE49-F238E27FC236}">
                <a16:creationId xmlns:a16="http://schemas.microsoft.com/office/drawing/2014/main" id="{3D1B4333-7C10-9FAC-EB65-FB209BC378FD}"/>
              </a:ext>
            </a:extLst>
          </p:cNvPr>
          <p:cNvGrpSpPr/>
          <p:nvPr/>
        </p:nvGrpSpPr>
        <p:grpSpPr>
          <a:xfrm>
            <a:off x="2845523" y="639815"/>
            <a:ext cx="914400" cy="921389"/>
            <a:chOff x="8796893" y="7059434"/>
            <a:chExt cx="1417372" cy="1428206"/>
          </a:xfrm>
          <a:solidFill>
            <a:srgbClr val="156082"/>
          </a:solidFill>
        </p:grpSpPr>
        <p:pic>
          <p:nvPicPr>
            <p:cNvPr id="12" name="Elemento grafico 11" descr="Diagramma di rete con riempimento a tinta unita">
              <a:extLst>
                <a:ext uri="{FF2B5EF4-FFF2-40B4-BE49-F238E27FC236}">
                  <a16:creationId xmlns:a16="http://schemas.microsoft.com/office/drawing/2014/main" id="{5A560547-B13C-DAE9-2177-5C016872FB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8799120" y="7059434"/>
              <a:ext cx="914400" cy="914400"/>
            </a:xfrm>
            <a:prstGeom prst="rect">
              <a:avLst/>
            </a:prstGeom>
          </p:spPr>
        </p:pic>
        <p:pic>
          <p:nvPicPr>
            <p:cNvPr id="13" name="Elemento grafico 12" descr="Diagramma di rete con riempimento a tinta unita">
              <a:extLst>
                <a:ext uri="{FF2B5EF4-FFF2-40B4-BE49-F238E27FC236}">
                  <a16:creationId xmlns:a16="http://schemas.microsoft.com/office/drawing/2014/main" id="{6DE1AFF0-AB37-9750-A3D7-66BE697A15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299865" y="7316337"/>
              <a:ext cx="914400" cy="914400"/>
            </a:xfrm>
            <a:prstGeom prst="rect">
              <a:avLst/>
            </a:prstGeom>
          </p:spPr>
        </p:pic>
        <p:pic>
          <p:nvPicPr>
            <p:cNvPr id="14" name="Elemento grafico 13" descr="Diagramma di rete con riempimento a tinta unita">
              <a:extLst>
                <a:ext uri="{FF2B5EF4-FFF2-40B4-BE49-F238E27FC236}">
                  <a16:creationId xmlns:a16="http://schemas.microsoft.com/office/drawing/2014/main" id="{288AF5C0-4DAF-488F-0FCF-574D626114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8796893" y="7573240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840526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2964396-EC0E-4CF0-93F7-A61AC48A2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8508"/>
            <a:ext cx="10515600" cy="1325563"/>
          </a:xfrm>
          <a:noFill/>
          <a:ln>
            <a:noFill/>
          </a:ln>
        </p:spPr>
        <p:txBody>
          <a:bodyPr>
            <a:normAutofit/>
          </a:bodyPr>
          <a:lstStyle/>
          <a:p>
            <a:r>
              <a:rPr lang="it-IT" sz="4800" dirty="0">
                <a:solidFill>
                  <a:schemeClr val="accent1"/>
                </a:solidFill>
              </a:rPr>
              <a:t>       vs</a:t>
            </a:r>
            <a:endParaRPr lang="it-IT" sz="4800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Ovale 26">
                <a:extLst>
                  <a:ext uri="{FF2B5EF4-FFF2-40B4-BE49-F238E27FC236}">
                    <a16:creationId xmlns:a16="http://schemas.microsoft.com/office/drawing/2014/main" id="{14E52718-27DB-4EFD-A616-AB4351A85C90}"/>
                  </a:ext>
                </a:extLst>
              </p:cNvPr>
              <p:cNvSpPr/>
              <p:nvPr/>
            </p:nvSpPr>
            <p:spPr>
              <a:xfrm>
                <a:off x="4229902" y="4867034"/>
                <a:ext cx="1162050" cy="116205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60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𝝈</m:t>
                      </m:r>
                    </m:oMath>
                  </m:oMathPara>
                </a14:m>
                <a:endParaRPr lang="it-IT" sz="1800" b="1" dirty="0">
                  <a:solidFill>
                    <a:srgbClr val="43617A"/>
                  </a:solidFill>
                </a:endParaRPr>
              </a:p>
            </p:txBody>
          </p:sp>
        </mc:Choice>
        <mc:Fallback xmlns="">
          <p:sp>
            <p:nvSpPr>
              <p:cNvPr id="27" name="Ovale 26">
                <a:extLst>
                  <a:ext uri="{FF2B5EF4-FFF2-40B4-BE49-F238E27FC236}">
                    <a16:creationId xmlns:a16="http://schemas.microsoft.com/office/drawing/2014/main" id="{14E52718-27DB-4EFD-A616-AB4351A85C9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9902" y="4867034"/>
                <a:ext cx="1162050" cy="1162050"/>
              </a:xfrm>
              <a:prstGeom prst="ellipse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asellaDiTesto 2">
            <a:extLst>
              <a:ext uri="{FF2B5EF4-FFF2-40B4-BE49-F238E27FC236}">
                <a16:creationId xmlns:a16="http://schemas.microsoft.com/office/drawing/2014/main" id="{601404B8-6053-4C36-88EC-3EAF697FC159}"/>
              </a:ext>
            </a:extLst>
          </p:cNvPr>
          <p:cNvSpPr txBox="1"/>
          <p:nvPr/>
        </p:nvSpPr>
        <p:spPr>
          <a:xfrm>
            <a:off x="5812465" y="1153895"/>
            <a:ext cx="627952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4000" b="1" u="sng" dirty="0">
                <a:solidFill>
                  <a:schemeClr val="accent1"/>
                </a:solidFill>
                <a:latin typeface="Abadi ExtraLight" panose="020B0204020104020204" pitchFamily="34" charset="0"/>
              </a:rPr>
              <a:t>Insegnare</a:t>
            </a:r>
            <a:r>
              <a:rPr lang="it-IT" sz="3200" b="1" dirty="0">
                <a:solidFill>
                  <a:schemeClr val="accent1"/>
                </a:solidFill>
                <a:latin typeface="Abadi ExtraLight" panose="020B0204020104020204" pitchFamily="34" charset="0"/>
              </a:rPr>
              <a:t> a un «sistema di IA» a distinguere numeri positivi da numeri negativi</a:t>
            </a:r>
          </a:p>
        </p:txBody>
      </p:sp>
      <p:graphicFrame>
        <p:nvGraphicFramePr>
          <p:cNvPr id="19" name="Tabella 18">
            <a:extLst>
              <a:ext uri="{FF2B5EF4-FFF2-40B4-BE49-F238E27FC236}">
                <a16:creationId xmlns:a16="http://schemas.microsoft.com/office/drawing/2014/main" id="{F20636C9-2C5F-4963-930B-A4906A5BE2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136152"/>
              </p:ext>
            </p:extLst>
          </p:nvPr>
        </p:nvGraphicFramePr>
        <p:xfrm>
          <a:off x="539063" y="1547493"/>
          <a:ext cx="2728844" cy="5181600"/>
        </p:xfrm>
        <a:graphic>
          <a:graphicData uri="http://schemas.openxmlformats.org/drawingml/2006/table">
            <a:tbl>
              <a:tblPr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{073A0DAA-6AF3-43AB-8588-CEC1D06C72B9}</a:tableStyleId>
              </a:tblPr>
              <a:tblGrid>
                <a:gridCol w="1364422">
                  <a:extLst>
                    <a:ext uri="{9D8B030D-6E8A-4147-A177-3AD203B41FA5}">
                      <a16:colId xmlns:a16="http://schemas.microsoft.com/office/drawing/2014/main" val="3414755648"/>
                    </a:ext>
                  </a:extLst>
                </a:gridCol>
                <a:gridCol w="1364422">
                  <a:extLst>
                    <a:ext uri="{9D8B030D-6E8A-4147-A177-3AD203B41FA5}">
                      <a16:colId xmlns:a16="http://schemas.microsoft.com/office/drawing/2014/main" val="2436922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2800" dirty="0"/>
                        <a:t>0,2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800" dirty="0"/>
                        <a:t>Sì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571847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2800" dirty="0"/>
                        <a:t>-1,5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800" dirty="0"/>
                        <a:t>No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921435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2800" dirty="0"/>
                        <a:t>-0,1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800" dirty="0"/>
                        <a:t>No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588885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2800" dirty="0"/>
                        <a:t>3,2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800" dirty="0"/>
                        <a:t>Sì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305405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2800" dirty="0"/>
                        <a:t>0,3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800" dirty="0"/>
                        <a:t>Sì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332123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2800" dirty="0"/>
                        <a:t>13,2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800" dirty="0"/>
                        <a:t>Sì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14173978"/>
                  </a:ext>
                </a:extLst>
              </a:tr>
              <a:tr h="129540">
                <a:tc>
                  <a:txBody>
                    <a:bodyPr/>
                    <a:lstStyle/>
                    <a:p>
                      <a:pPr algn="ctr"/>
                      <a:r>
                        <a:rPr lang="it-IT" sz="2800" dirty="0"/>
                        <a:t>-8,7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800" dirty="0"/>
                        <a:t>No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3519318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ctr"/>
                      <a:endParaRPr lang="it-IT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it-IT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01133471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algn="ctr"/>
                      <a:endParaRPr lang="it-IT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it-IT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41348252"/>
                  </a:ext>
                </a:extLst>
              </a:tr>
              <a:tr h="129540">
                <a:tc>
                  <a:txBody>
                    <a:bodyPr/>
                    <a:lstStyle/>
                    <a:p>
                      <a:pPr algn="ctr"/>
                      <a:endParaRPr lang="it-IT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it-IT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34151895"/>
                  </a:ext>
                </a:extLst>
              </a:tr>
            </a:tbl>
          </a:graphicData>
        </a:graphic>
      </p:graphicFrame>
      <p:sp>
        <p:nvSpPr>
          <p:cNvPr id="20" name="Rettangolo 19">
            <a:extLst>
              <a:ext uri="{FF2B5EF4-FFF2-40B4-BE49-F238E27FC236}">
                <a16:creationId xmlns:a16="http://schemas.microsoft.com/office/drawing/2014/main" id="{1E827A51-E446-47E7-9D55-AF1939A66D14}"/>
              </a:ext>
            </a:extLst>
          </p:cNvPr>
          <p:cNvSpPr/>
          <p:nvPr/>
        </p:nvSpPr>
        <p:spPr>
          <a:xfrm>
            <a:off x="528525" y="5183487"/>
            <a:ext cx="2728845" cy="154560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30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ttangolo 31">
                <a:extLst>
                  <a:ext uri="{FF2B5EF4-FFF2-40B4-BE49-F238E27FC236}">
                    <a16:creationId xmlns:a16="http://schemas.microsoft.com/office/drawing/2014/main" id="{9F1EFDDD-3013-49DF-8458-E49FA573D5B3}"/>
                  </a:ext>
                </a:extLst>
              </p:cNvPr>
              <p:cNvSpPr/>
              <p:nvPr/>
            </p:nvSpPr>
            <p:spPr>
              <a:xfrm>
                <a:off x="4994115" y="3641139"/>
                <a:ext cx="1537314" cy="104598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14:m>
                  <m:oMath xmlns:m="http://schemas.openxmlformats.org/officeDocument/2006/math">
                    <m:r>
                      <a:rPr lang="it-IT" sz="4000" b="1" i="1" smtClean="0">
                        <a:solidFill>
                          <a:srgbClr val="4F4A47"/>
                        </a:solidFill>
                        <a:latin typeface="Cambria Math" panose="02040503050406030204" pitchFamily="18" charset="0"/>
                      </a:rPr>
                      <m:t>𝝈</m:t>
                    </m:r>
                  </m:oMath>
                </a14:m>
                <a:r>
                  <a:rPr lang="it-IT" sz="1100" b="1" dirty="0">
                    <a:solidFill>
                      <a:srgbClr val="4F4A47"/>
                    </a:solidFill>
                  </a:rPr>
                  <a:t> </a:t>
                </a:r>
                <a:r>
                  <a:rPr lang="it-IT" b="1" dirty="0">
                    <a:solidFill>
                      <a:srgbClr val="4F4A47"/>
                    </a:solidFill>
                    <a:latin typeface="Abadi ExtraLight" panose="020B0204020104020204" pitchFamily="34" charset="0"/>
                  </a:rPr>
                  <a:t>inizialmente casuale</a:t>
                </a:r>
                <a:endParaRPr lang="it-IT" sz="1600" b="1" dirty="0">
                  <a:solidFill>
                    <a:srgbClr val="4F4A47"/>
                  </a:solidFill>
                  <a:latin typeface="Abadi ExtraLight" panose="020B0204020104020204" pitchFamily="34" charset="0"/>
                </a:endParaRPr>
              </a:p>
            </p:txBody>
          </p:sp>
        </mc:Choice>
        <mc:Fallback xmlns="">
          <p:sp>
            <p:nvSpPr>
              <p:cNvPr id="32" name="Rettangolo 31">
                <a:extLst>
                  <a:ext uri="{FF2B5EF4-FFF2-40B4-BE49-F238E27FC236}">
                    <a16:creationId xmlns:a16="http://schemas.microsoft.com/office/drawing/2014/main" id="{9F1EFDDD-3013-49DF-8458-E49FA573D5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4115" y="3641139"/>
                <a:ext cx="1537314" cy="1045982"/>
              </a:xfrm>
              <a:prstGeom prst="rect">
                <a:avLst/>
              </a:prstGeom>
              <a:blipFill>
                <a:blip r:embed="rId3"/>
                <a:stretch>
                  <a:fillRect l="-3175" b="-1860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Connettore a gomito 32">
            <a:extLst>
              <a:ext uri="{FF2B5EF4-FFF2-40B4-BE49-F238E27FC236}">
                <a16:creationId xmlns:a16="http://schemas.microsoft.com/office/drawing/2014/main" id="{C42DA49C-CE59-4223-8AF9-20109A2A1278}"/>
              </a:ext>
            </a:extLst>
          </p:cNvPr>
          <p:cNvCxnSpPr>
            <a:cxnSpLocks/>
            <a:stCxn id="32" idx="1"/>
            <a:endCxn id="27" idx="0"/>
          </p:cNvCxnSpPr>
          <p:nvPr/>
        </p:nvCxnSpPr>
        <p:spPr>
          <a:xfrm rot="10800000" flipV="1">
            <a:off x="4810927" y="4164130"/>
            <a:ext cx="183188" cy="702904"/>
          </a:xfrm>
          <a:prstGeom prst="bentConnector2">
            <a:avLst/>
          </a:prstGeom>
          <a:ln w="38100">
            <a:solidFill>
              <a:srgbClr val="4F4A4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2075DEAD-605F-4E86-B798-A4B887ADC002}"/>
              </a:ext>
            </a:extLst>
          </p:cNvPr>
          <p:cNvSpPr txBox="1"/>
          <p:nvPr/>
        </p:nvSpPr>
        <p:spPr>
          <a:xfrm rot="16200000">
            <a:off x="-369332" y="3794569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4F4A47"/>
                </a:solidFill>
              </a:rPr>
              <a:t>esempi</a:t>
            </a:r>
          </a:p>
        </p:txBody>
      </p:sp>
      <p:pic>
        <p:nvPicPr>
          <p:cNvPr id="4" name="Elemento grafico 3" descr="Abaco con riempimento a tinta unita">
            <a:extLst>
              <a:ext uri="{FF2B5EF4-FFF2-40B4-BE49-F238E27FC236}">
                <a16:creationId xmlns:a16="http://schemas.microsoft.com/office/drawing/2014/main" id="{9D5CB178-E0DD-64A5-AB2A-5DC454BDB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0612" y="646804"/>
            <a:ext cx="914400" cy="914400"/>
          </a:xfrm>
          <a:prstGeom prst="rect">
            <a:avLst/>
          </a:prstGeom>
        </p:spPr>
      </p:pic>
      <p:grpSp>
        <p:nvGrpSpPr>
          <p:cNvPr id="5" name="Gruppo 4">
            <a:extLst>
              <a:ext uri="{FF2B5EF4-FFF2-40B4-BE49-F238E27FC236}">
                <a16:creationId xmlns:a16="http://schemas.microsoft.com/office/drawing/2014/main" id="{9D9AF107-544C-54C7-1729-F844974B9D39}"/>
              </a:ext>
            </a:extLst>
          </p:cNvPr>
          <p:cNvGrpSpPr/>
          <p:nvPr/>
        </p:nvGrpSpPr>
        <p:grpSpPr>
          <a:xfrm>
            <a:off x="2845523" y="639815"/>
            <a:ext cx="914400" cy="921389"/>
            <a:chOff x="8796893" y="7059434"/>
            <a:chExt cx="1417372" cy="1428206"/>
          </a:xfrm>
          <a:solidFill>
            <a:srgbClr val="156082"/>
          </a:solidFill>
        </p:grpSpPr>
        <p:pic>
          <p:nvPicPr>
            <p:cNvPr id="6" name="Elemento grafico 5" descr="Diagramma di rete con riempimento a tinta unita">
              <a:extLst>
                <a:ext uri="{FF2B5EF4-FFF2-40B4-BE49-F238E27FC236}">
                  <a16:creationId xmlns:a16="http://schemas.microsoft.com/office/drawing/2014/main" id="{A36EBBC8-5E6D-23C1-4E01-C8692A90C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799120" y="7059434"/>
              <a:ext cx="914400" cy="914400"/>
            </a:xfrm>
            <a:prstGeom prst="rect">
              <a:avLst/>
            </a:prstGeom>
          </p:spPr>
        </p:pic>
        <p:pic>
          <p:nvPicPr>
            <p:cNvPr id="7" name="Elemento grafico 6" descr="Diagramma di rete con riempimento a tinta unita">
              <a:extLst>
                <a:ext uri="{FF2B5EF4-FFF2-40B4-BE49-F238E27FC236}">
                  <a16:creationId xmlns:a16="http://schemas.microsoft.com/office/drawing/2014/main" id="{BAC0CD7E-3E00-2854-5FA0-83B4A3CCCA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299865" y="7316337"/>
              <a:ext cx="914400" cy="914400"/>
            </a:xfrm>
            <a:prstGeom prst="rect">
              <a:avLst/>
            </a:prstGeom>
          </p:spPr>
        </p:pic>
        <p:pic>
          <p:nvPicPr>
            <p:cNvPr id="8" name="Elemento grafico 7" descr="Diagramma di rete con riempimento a tinta unita">
              <a:extLst>
                <a:ext uri="{FF2B5EF4-FFF2-40B4-BE49-F238E27FC236}">
                  <a16:creationId xmlns:a16="http://schemas.microsoft.com/office/drawing/2014/main" id="{CE7C631F-555C-3F32-02C2-871D447811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796893" y="7573240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1814818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2039</Words>
  <Application>Microsoft Office PowerPoint</Application>
  <PresentationFormat>Widescreen</PresentationFormat>
  <Paragraphs>364</Paragraphs>
  <Slides>40</Slides>
  <Notes>8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40</vt:i4>
      </vt:variant>
    </vt:vector>
  </HeadingPairs>
  <TitlesOfParts>
    <vt:vector size="47" baseType="lpstr">
      <vt:lpstr>Abadi ExtraLight</vt:lpstr>
      <vt:lpstr>Aptos</vt:lpstr>
      <vt:lpstr>Arial</vt:lpstr>
      <vt:lpstr>Cambria Math</vt:lpstr>
      <vt:lpstr>Courier New</vt:lpstr>
      <vt:lpstr>Kunstler Script</vt:lpstr>
      <vt:lpstr>Tema di Office</vt:lpstr>
      <vt:lpstr>Modelli di AI e processi decisionali</vt:lpstr>
      <vt:lpstr>Sistemi di IA</vt:lpstr>
      <vt:lpstr>Algoritmi e dati</vt:lpstr>
      <vt:lpstr>Algoritmi e dati</vt:lpstr>
      <vt:lpstr>Algoritmi e dati</vt:lpstr>
      <vt:lpstr>Algoritmi e dati</vt:lpstr>
      <vt:lpstr>       vs</vt:lpstr>
      <vt:lpstr>       vs</vt:lpstr>
      <vt:lpstr>       vs</vt:lpstr>
      <vt:lpstr>       vs</vt:lpstr>
      <vt:lpstr>       vs</vt:lpstr>
      <vt:lpstr>       vs</vt:lpstr>
      <vt:lpstr>       vs</vt:lpstr>
      <vt:lpstr>       vs</vt:lpstr>
      <vt:lpstr>Algoritmi e dati</vt:lpstr>
      <vt:lpstr>Algoritmi e dati</vt:lpstr>
      <vt:lpstr>I «modelli»</vt:lpstr>
      <vt:lpstr>Applicazioni</vt:lpstr>
      <vt:lpstr>Pro.Di.Gi.T</vt:lpstr>
      <vt:lpstr>Pro.Di.Gi.T – «sommarizzazione»</vt:lpstr>
      <vt:lpstr>Pro.Di.Gi.T – «sommarizzazione»</vt:lpstr>
      <vt:lpstr>Code is Citizenship</vt:lpstr>
      <vt:lpstr>Code is Citizenship</vt:lpstr>
      <vt:lpstr>Code is Citizenship – flusso Co-Pilot</vt:lpstr>
      <vt:lpstr>Code is Citizenship – flusso Co-Pilot</vt:lpstr>
      <vt:lpstr>Code is Citizenship – flusso Co-Pilot</vt:lpstr>
      <vt:lpstr>Code is Citizenship – flusso Co-Pilot</vt:lpstr>
      <vt:lpstr>Code is Citizenship – flusso Co-Pilot</vt:lpstr>
      <vt:lpstr>Una questione processuale (prof. Claudio Cecchella – 12/10/2024 – Forum ONDiF)</vt:lpstr>
      <vt:lpstr>Una questione processuale (prof. Claudio Cecchella – 12/10/2024 – Forum ONDiF)</vt:lpstr>
      <vt:lpstr>Una questione processuale (06/03/2025 – Convegno ONDiF Pisa)</vt:lpstr>
      <vt:lpstr>Collaboratori specializzati e informati: un esperto artificiale in tema di assegno divorzile</vt:lpstr>
      <vt:lpstr>Collaboratori specializzati e informati: un esperto artificiale in tema di assegno divorzile</vt:lpstr>
      <vt:lpstr>Collaboratori specializzati e informati: un esperto artificiale in tema di assegno divorzile</vt:lpstr>
      <vt:lpstr>Collaboratori specializzati e informati: un esperto artificiale in tema di assegno divorzile</vt:lpstr>
      <vt:lpstr>Collaboratori specializzati e informati: un esperto artificiale in tema di assegno divorzile</vt:lpstr>
      <vt:lpstr>Collaboratori specializzati e informati: un esperto artificiale in tema di assegno divorzile</vt:lpstr>
      <vt:lpstr>Collaboratori specializzati e informati: un esperto artificiale in tema di assegno divorzile</vt:lpstr>
      <vt:lpstr>Conclusioni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Gli assegni di mantenimento fra disciplina legale e IA: metodi di calcolo a confronto</dc:title>
  <dc:creator>Riccardo Rovatti</dc:creator>
  <cp:lastModifiedBy>Riccardo Rovatti</cp:lastModifiedBy>
  <cp:revision>124</cp:revision>
  <dcterms:created xsi:type="dcterms:W3CDTF">2024-05-05T14:29:49Z</dcterms:created>
  <dcterms:modified xsi:type="dcterms:W3CDTF">2026-01-30T09:55:13Z</dcterms:modified>
</cp:coreProperties>
</file>