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7" r:id="rId1"/>
  </p:sldMasterIdLst>
  <p:notesMasterIdLst>
    <p:notesMasterId r:id="rId23"/>
  </p:notesMasterIdLst>
  <p:sldIdLst>
    <p:sldId id="990" r:id="rId2"/>
    <p:sldId id="992" r:id="rId3"/>
    <p:sldId id="996" r:id="rId4"/>
    <p:sldId id="997" r:id="rId5"/>
    <p:sldId id="998" r:id="rId6"/>
    <p:sldId id="1002" r:id="rId7"/>
    <p:sldId id="991" r:id="rId8"/>
    <p:sldId id="999" r:id="rId9"/>
    <p:sldId id="995" r:id="rId10"/>
    <p:sldId id="1001" r:id="rId11"/>
    <p:sldId id="1009" r:id="rId12"/>
    <p:sldId id="1012" r:id="rId13"/>
    <p:sldId id="1011" r:id="rId14"/>
    <p:sldId id="1010" r:id="rId15"/>
    <p:sldId id="1008" r:id="rId16"/>
    <p:sldId id="994" r:id="rId17"/>
    <p:sldId id="1003" r:id="rId18"/>
    <p:sldId id="1006" r:id="rId19"/>
    <p:sldId id="1005" r:id="rId20"/>
    <p:sldId id="1013" r:id="rId21"/>
    <p:sldId id="1014"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1F3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041" autoAdjust="0"/>
    <p:restoredTop sz="94624"/>
  </p:normalViewPr>
  <p:slideViewPr>
    <p:cSldViewPr snapToGrid="0">
      <p:cViewPr varScale="1">
        <p:scale>
          <a:sx n="70" d="100"/>
          <a:sy n="70" d="100"/>
        </p:scale>
        <p:origin x="228"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51C204-A66C-465E-A35A-3360FD976C9C}" type="datetimeFigureOut">
              <a:rPr lang="it-IT" smtClean="0"/>
              <a:t>26/10/2026</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AE6499-53D4-4BFE-B62D-2A45F2FF403C}" type="slidenum">
              <a:rPr lang="it-IT" smtClean="0"/>
              <a:t>‹N›</a:t>
            </a:fld>
            <a:endParaRPr lang="it-IT"/>
          </a:p>
        </p:txBody>
      </p:sp>
    </p:spTree>
    <p:extLst>
      <p:ext uri="{BB962C8B-B14F-4D97-AF65-F5344CB8AC3E}">
        <p14:creationId xmlns:p14="http://schemas.microsoft.com/office/powerpoint/2010/main" val="9840619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094A5-EB6F-441D-88F8-CD7A30C84707}"/>
              </a:ext>
            </a:extLst>
          </p:cNvPr>
          <p:cNvSpPr>
            <a:spLocks noGrp="1"/>
          </p:cNvSpPr>
          <p:nvPr>
            <p:ph type="ctrTitle"/>
          </p:nvPr>
        </p:nvSpPr>
        <p:spPr>
          <a:xfrm>
            <a:off x="1508760" y="1591056"/>
            <a:ext cx="5705856" cy="3264408"/>
          </a:xfrm>
        </p:spPr>
        <p:txBody>
          <a:bodyPr anchor="b">
            <a:normAutofit/>
          </a:bodyPr>
          <a:lstStyle>
            <a:lvl1pPr algn="l">
              <a:defRPr sz="4800"/>
            </a:lvl1pPr>
          </a:lstStyle>
          <a:p>
            <a:r>
              <a:rPr lang="en-US"/>
              <a:t>Click to edit Master title style</a:t>
            </a:r>
          </a:p>
        </p:txBody>
      </p:sp>
      <p:sp>
        <p:nvSpPr>
          <p:cNvPr id="3" name="Subtitle 2">
            <a:extLst>
              <a:ext uri="{FF2B5EF4-FFF2-40B4-BE49-F238E27FC236}">
                <a16:creationId xmlns:a16="http://schemas.microsoft.com/office/drawing/2014/main" id="{1C7CE1E3-3929-42A6-81B7-056BD88EF353}"/>
              </a:ext>
            </a:extLst>
          </p:cNvPr>
          <p:cNvSpPr>
            <a:spLocks noGrp="1"/>
          </p:cNvSpPr>
          <p:nvPr>
            <p:ph type="subTitle" idx="1"/>
          </p:nvPr>
        </p:nvSpPr>
        <p:spPr>
          <a:xfrm>
            <a:off x="1524000" y="4928616"/>
            <a:ext cx="5705856" cy="996696"/>
          </a:xfrm>
        </p:spPr>
        <p:txBody>
          <a:bodyPr/>
          <a:lstStyle>
            <a:lvl1pPr marL="0" indent="0" algn="l">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CE951E3-0794-422C-AF76-0AD4A7FB19EB}"/>
              </a:ext>
            </a:extLst>
          </p:cNvPr>
          <p:cNvSpPr>
            <a:spLocks noGrp="1"/>
          </p:cNvSpPr>
          <p:nvPr>
            <p:ph type="dt" sz="half" idx="10"/>
          </p:nvPr>
        </p:nvSpPr>
        <p:spPr/>
        <p:txBody>
          <a:bodyPr/>
          <a:lstStyle/>
          <a:p>
            <a:fld id="{3C04E684-10F4-4CC3-A0B9-F03AA7BE37CF}" type="datetimeFigureOut">
              <a:rPr lang="en-US" smtClean="0"/>
              <a:t>10/26/2026</a:t>
            </a:fld>
            <a:endParaRPr lang="en-US"/>
          </a:p>
        </p:txBody>
      </p:sp>
      <p:sp>
        <p:nvSpPr>
          <p:cNvPr id="5" name="Footer Placeholder 4">
            <a:extLst>
              <a:ext uri="{FF2B5EF4-FFF2-40B4-BE49-F238E27FC236}">
                <a16:creationId xmlns:a16="http://schemas.microsoft.com/office/drawing/2014/main" id="{114EBFA8-0291-4D77-A9D9-B17FC2382A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AC4D4-C4EE-4624-A329-C608A1D5AFE1}"/>
              </a:ext>
            </a:extLst>
          </p:cNvPr>
          <p:cNvSpPr>
            <a:spLocks noGrp="1"/>
          </p:cNvSpPr>
          <p:nvPr>
            <p:ph type="sldNum" sz="quarter" idx="12"/>
          </p:nvPr>
        </p:nvSpPr>
        <p:spPr/>
        <p:txBody>
          <a:bodyPr/>
          <a:lstStyle/>
          <a:p>
            <a:fld id="{51845F5A-061D-4825-9AE9-D7794091C6CF}" type="slidenum">
              <a:rPr lang="en-US" smtClean="0"/>
              <a:t>‹N›</a:t>
            </a:fld>
            <a:endParaRPr lang="en-US"/>
          </a:p>
        </p:txBody>
      </p:sp>
    </p:spTree>
    <p:extLst>
      <p:ext uri="{BB962C8B-B14F-4D97-AF65-F5344CB8AC3E}">
        <p14:creationId xmlns:p14="http://schemas.microsoft.com/office/powerpoint/2010/main" val="27140546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p:txBody>
          <a:bodyPr>
            <a:normAutofit/>
          </a:bodyPr>
          <a:lstStyle>
            <a:lvl1pPr>
              <a:defRPr sz="4000"/>
            </a:lvl1pPr>
          </a:lstStyle>
          <a:p>
            <a:r>
              <a:rPr lang="en-US"/>
              <a:t>Click to edit Master title style</a:t>
            </a:r>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052623"/>
            <a:ext cx="1051560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BAE770-8363-44CD-8A22-AB26C5C5361B}"/>
              </a:ext>
            </a:extLst>
          </p:cNvPr>
          <p:cNvSpPr>
            <a:spLocks noGrp="1"/>
          </p:cNvSpPr>
          <p:nvPr>
            <p:ph type="dt" sz="half" idx="10"/>
          </p:nvPr>
        </p:nvSpPr>
        <p:spPr/>
        <p:txBody>
          <a:bodyPr/>
          <a:lstStyle/>
          <a:p>
            <a:fld id="{3C04E684-10F4-4CC3-A0B9-F03AA7BE37CF}" type="datetimeFigureOut">
              <a:rPr lang="en-US" smtClean="0"/>
              <a:t>10/26/2026</a:t>
            </a:fld>
            <a:endParaRPr lang="en-US"/>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51845F5A-061D-4825-9AE9-D7794091C6CF}" type="slidenum">
              <a:rPr lang="en-US" smtClean="0"/>
              <a:t>‹N›</a:t>
            </a:fld>
            <a:endParaRPr lang="en-US"/>
          </a:p>
        </p:txBody>
      </p:sp>
      <p:sp>
        <p:nvSpPr>
          <p:cNvPr id="8" name="Rettangolo 7">
            <a:extLst>
              <a:ext uri="{FF2B5EF4-FFF2-40B4-BE49-F238E27FC236}">
                <a16:creationId xmlns:a16="http://schemas.microsoft.com/office/drawing/2014/main" id="{61413DED-F870-D5F3-9628-6D5EEB856EAF}"/>
              </a:ext>
            </a:extLst>
          </p:cNvPr>
          <p:cNvSpPr/>
          <p:nvPr userDrawn="1"/>
        </p:nvSpPr>
        <p:spPr>
          <a:xfrm>
            <a:off x="351693" y="0"/>
            <a:ext cx="5920154" cy="365125"/>
          </a:xfrm>
          <a:prstGeom prst="rect">
            <a:avLst/>
          </a:prstGeom>
          <a:solidFill>
            <a:srgbClr val="1A1F3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it-IT" sz="1200" b="1" dirty="0">
                <a:ln w="0"/>
                <a:effectLst>
                  <a:outerShdw blurRad="38100" dist="19050" dir="2700000" algn="tl" rotWithShape="0">
                    <a:schemeClr val="dk1">
                      <a:alpha val="40000"/>
                    </a:schemeClr>
                  </a:outerShdw>
                </a:effectLst>
              </a:rPr>
              <a:t>SALVA CASA: LE NOVITA' INTRODOTTE DALLA L. N. 105/2024 AL D.P.R. 380/2001</a:t>
            </a:r>
            <a:endParaRPr lang="it-IT" sz="1200" b="1" dirty="0">
              <a:ln w="0"/>
              <a:effectLst>
                <a:outerShdw blurRad="38100" dist="19050" dir="2700000" algn="tl" rotWithShape="0">
                  <a:srgbClr val="000000">
                    <a:alpha val="40000"/>
                  </a:srgbClr>
                </a:outerShdw>
              </a:effectLst>
            </a:endParaRPr>
          </a:p>
        </p:txBody>
      </p:sp>
      <p:pic>
        <p:nvPicPr>
          <p:cNvPr id="9" name="Immagine 8">
            <a:extLst>
              <a:ext uri="{FF2B5EF4-FFF2-40B4-BE49-F238E27FC236}">
                <a16:creationId xmlns:a16="http://schemas.microsoft.com/office/drawing/2014/main" id="{F9BDAECE-D944-E5E5-985D-BE6121757560}"/>
              </a:ext>
            </a:extLst>
          </p:cNvPr>
          <p:cNvPicPr>
            <a:picLocks noChangeAspect="1"/>
          </p:cNvPicPr>
          <p:nvPr userDrawn="1"/>
        </p:nvPicPr>
        <p:blipFill>
          <a:blip r:embed="rId2"/>
          <a:stretch>
            <a:fillRect/>
          </a:stretch>
        </p:blipFill>
        <p:spPr>
          <a:xfrm>
            <a:off x="119062" y="6293643"/>
            <a:ext cx="2066925" cy="542925"/>
          </a:xfrm>
          <a:prstGeom prst="rect">
            <a:avLst/>
          </a:prstGeom>
        </p:spPr>
      </p:pic>
    </p:spTree>
    <p:extLst>
      <p:ext uri="{BB962C8B-B14F-4D97-AF65-F5344CB8AC3E}">
        <p14:creationId xmlns:p14="http://schemas.microsoft.com/office/powerpoint/2010/main" val="660227885"/>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D5705-B027-4C44-B38A-60296E29EB12}"/>
              </a:ext>
            </a:extLst>
          </p:cNvPr>
          <p:cNvSpPr>
            <a:spLocks noGrp="1"/>
          </p:cNvSpPr>
          <p:nvPr>
            <p:ph type="title"/>
          </p:nvPr>
        </p:nvSpPr>
        <p:spPr>
          <a:xfrm>
            <a:off x="831850" y="1078991"/>
            <a:ext cx="5266944" cy="3136392"/>
          </a:xfrm>
        </p:spPr>
        <p:txBody>
          <a:bodyPr anchor="b">
            <a:normAutofit/>
          </a:bodyPr>
          <a:lstStyle>
            <a:lvl1pPr>
              <a:defRPr sz="4800"/>
            </a:lvl1pPr>
          </a:lstStyle>
          <a:p>
            <a:r>
              <a:rPr lang="en-US"/>
              <a:t>Click to edit Master title style</a:t>
            </a:r>
          </a:p>
        </p:txBody>
      </p:sp>
      <p:sp>
        <p:nvSpPr>
          <p:cNvPr id="3" name="Text Placeholder 2">
            <a:extLst>
              <a:ext uri="{FF2B5EF4-FFF2-40B4-BE49-F238E27FC236}">
                <a16:creationId xmlns:a16="http://schemas.microsoft.com/office/drawing/2014/main" id="{BE8BBAC4-9088-44CF-BA2D-B8DD24FB5274}"/>
              </a:ext>
            </a:extLst>
          </p:cNvPr>
          <p:cNvSpPr>
            <a:spLocks noGrp="1"/>
          </p:cNvSpPr>
          <p:nvPr>
            <p:ph type="body" idx="1"/>
          </p:nvPr>
        </p:nvSpPr>
        <p:spPr>
          <a:xfrm>
            <a:off x="831850" y="4279392"/>
            <a:ext cx="5266944" cy="1500187"/>
          </a:xfrm>
        </p:spPr>
        <p:txBody>
          <a:bodyPr/>
          <a:lstStyle>
            <a:lvl1pPr marL="0" indent="0">
              <a:buNone/>
              <a:defRPr sz="2400" cap="all"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93FB3F-D2A6-4919-B57B-C08861D46303}"/>
              </a:ext>
            </a:extLst>
          </p:cNvPr>
          <p:cNvSpPr>
            <a:spLocks noGrp="1"/>
          </p:cNvSpPr>
          <p:nvPr>
            <p:ph type="dt" sz="half" idx="10"/>
          </p:nvPr>
        </p:nvSpPr>
        <p:spPr/>
        <p:txBody>
          <a:bodyPr/>
          <a:lstStyle/>
          <a:p>
            <a:fld id="{3C04E684-10F4-4CC3-A0B9-F03AA7BE37CF}" type="datetimeFigureOut">
              <a:rPr lang="en-US" smtClean="0"/>
              <a:t>10/26/2026</a:t>
            </a:fld>
            <a:endParaRPr lang="en-US"/>
          </a:p>
        </p:txBody>
      </p:sp>
      <p:sp>
        <p:nvSpPr>
          <p:cNvPr id="5" name="Footer Placeholder 4">
            <a:extLst>
              <a:ext uri="{FF2B5EF4-FFF2-40B4-BE49-F238E27FC236}">
                <a16:creationId xmlns:a16="http://schemas.microsoft.com/office/drawing/2014/main" id="{989049E0-6BE5-43FA-A4D4-ACAFC871A7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a:lstStyle/>
          <a:p>
            <a:fld id="{51845F5A-061D-4825-9AE9-D7794091C6CF}" type="slidenum">
              <a:rPr lang="en-US" smtClean="0"/>
              <a:t>‹N›</a:t>
            </a:fld>
            <a:endParaRPr lang="en-US"/>
          </a:p>
        </p:txBody>
      </p:sp>
    </p:spTree>
    <p:extLst>
      <p:ext uri="{BB962C8B-B14F-4D97-AF65-F5344CB8AC3E}">
        <p14:creationId xmlns:p14="http://schemas.microsoft.com/office/powerpoint/2010/main" val="28609545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FD51F360-8860-4FB5-A0A5-773473DD8B39}"/>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D2A77EC9-372A-4ECA-9088-780532AF057F}"/>
              </a:ext>
            </a:extLst>
          </p:cNvPr>
          <p:cNvSpPr>
            <a:spLocks noGrp="1"/>
          </p:cNvSpPr>
          <p:nvPr>
            <p:ph type="title"/>
          </p:nvPr>
        </p:nvSpPr>
        <p:spPr/>
        <p:txBody>
          <a:bodyPr>
            <a:normAutofit/>
          </a:bodyPr>
          <a:lstStyle>
            <a:lvl1pPr>
              <a:defRPr sz="4000"/>
            </a:lvl1pPr>
          </a:lstStyle>
          <a:p>
            <a:r>
              <a:rPr lang="en-US"/>
              <a:t>Click to edit Master title style</a:t>
            </a:r>
          </a:p>
        </p:txBody>
      </p:sp>
      <p:sp>
        <p:nvSpPr>
          <p:cNvPr id="3" name="Content Placeholder 2">
            <a:extLst>
              <a:ext uri="{FF2B5EF4-FFF2-40B4-BE49-F238E27FC236}">
                <a16:creationId xmlns:a16="http://schemas.microsoft.com/office/drawing/2014/main" id="{57C882CE-1B27-414A-9B06-AA5D2DB683BA}"/>
              </a:ext>
            </a:extLst>
          </p:cNvPr>
          <p:cNvSpPr>
            <a:spLocks noGrp="1"/>
          </p:cNvSpPr>
          <p:nvPr>
            <p:ph sz="half" idx="1"/>
          </p:nvPr>
        </p:nvSpPr>
        <p:spPr>
          <a:xfrm>
            <a:off x="838200"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0397E60-5D92-4530-96D1-FC09AF3C2742}"/>
              </a:ext>
            </a:extLst>
          </p:cNvPr>
          <p:cNvSpPr>
            <a:spLocks noGrp="1"/>
          </p:cNvSpPr>
          <p:nvPr>
            <p:ph sz="half" idx="2"/>
          </p:nvPr>
        </p:nvSpPr>
        <p:spPr>
          <a:xfrm>
            <a:off x="6419088"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34240FE-0C6A-47E9-9B0A-7B3C60877372}"/>
              </a:ext>
            </a:extLst>
          </p:cNvPr>
          <p:cNvSpPr>
            <a:spLocks noGrp="1"/>
          </p:cNvSpPr>
          <p:nvPr>
            <p:ph type="dt" sz="half" idx="10"/>
          </p:nvPr>
        </p:nvSpPr>
        <p:spPr/>
        <p:txBody>
          <a:bodyPr/>
          <a:lstStyle/>
          <a:p>
            <a:fld id="{3C04E684-10F4-4CC3-A0B9-F03AA7BE37CF}" type="datetimeFigureOut">
              <a:rPr lang="en-US" smtClean="0"/>
              <a:t>10/26/2026</a:t>
            </a:fld>
            <a:endParaRPr lang="en-US"/>
          </a:p>
        </p:txBody>
      </p:sp>
      <p:sp>
        <p:nvSpPr>
          <p:cNvPr id="6" name="Footer Placeholder 5">
            <a:extLst>
              <a:ext uri="{FF2B5EF4-FFF2-40B4-BE49-F238E27FC236}">
                <a16:creationId xmlns:a16="http://schemas.microsoft.com/office/drawing/2014/main" id="{8671AE1B-BB18-4C7E-AA77-3A4D401A5F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FA7B1D-FEDD-4E29-A352-29E5F498B323}"/>
              </a:ext>
            </a:extLst>
          </p:cNvPr>
          <p:cNvSpPr>
            <a:spLocks noGrp="1"/>
          </p:cNvSpPr>
          <p:nvPr>
            <p:ph type="sldNum" sz="quarter" idx="12"/>
          </p:nvPr>
        </p:nvSpPr>
        <p:spPr/>
        <p:txBody>
          <a:bodyPr/>
          <a:lstStyle/>
          <a:p>
            <a:fld id="{51845F5A-061D-4825-9AE9-D7794091C6CF}" type="slidenum">
              <a:rPr lang="en-US" smtClean="0"/>
              <a:t>‹N›</a:t>
            </a:fld>
            <a:endParaRPr lang="en-US"/>
          </a:p>
        </p:txBody>
      </p:sp>
    </p:spTree>
    <p:extLst>
      <p:ext uri="{BB962C8B-B14F-4D97-AF65-F5344CB8AC3E}">
        <p14:creationId xmlns:p14="http://schemas.microsoft.com/office/powerpoint/2010/main" val="39962151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10" name="Freeform: Shap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a:normAutofit/>
          </a:bodyPr>
          <a:lstStyle>
            <a:lvl1pPr>
              <a:defRPr sz="4000"/>
            </a:lvl1pPr>
          </a:lstStyle>
          <a:p>
            <a:r>
              <a:rPr lang="en-US"/>
              <a:t>Click to edit Master title style</a:t>
            </a:r>
          </a:p>
        </p:txBody>
      </p:sp>
      <p:sp>
        <p:nvSpPr>
          <p:cNvPr id="3" name="Text Placeholder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80C73EC-7117-4DC2-9075-14102F2E282B}"/>
              </a:ext>
            </a:extLst>
          </p:cNvPr>
          <p:cNvSpPr>
            <a:spLocks noGrp="1"/>
          </p:cNvSpPr>
          <p:nvPr>
            <p:ph type="body" sz="quarter" idx="3"/>
          </p:nvPr>
        </p:nvSpPr>
        <p:spPr>
          <a:xfrm>
            <a:off x="64190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9A323-865B-4177-8F98-9BA304E022E0}"/>
              </a:ext>
            </a:extLst>
          </p:cNvPr>
          <p:cNvSpPr>
            <a:spLocks noGrp="1"/>
          </p:cNvSpPr>
          <p:nvPr>
            <p:ph sz="quarter" idx="4"/>
          </p:nvPr>
        </p:nvSpPr>
        <p:spPr>
          <a:xfrm>
            <a:off x="64190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AA4E5D6-7075-4584-BD43-D966F0B58E6D}"/>
              </a:ext>
            </a:extLst>
          </p:cNvPr>
          <p:cNvSpPr>
            <a:spLocks noGrp="1"/>
          </p:cNvSpPr>
          <p:nvPr>
            <p:ph type="dt" sz="half" idx="10"/>
          </p:nvPr>
        </p:nvSpPr>
        <p:spPr/>
        <p:txBody>
          <a:bodyPr/>
          <a:lstStyle/>
          <a:p>
            <a:fld id="{3C04E684-10F4-4CC3-A0B9-F03AA7BE37CF}" type="datetimeFigureOut">
              <a:rPr lang="en-US" smtClean="0"/>
              <a:t>10/26/2026</a:t>
            </a:fld>
            <a:endParaRPr lang="en-US"/>
          </a:p>
        </p:txBody>
      </p:sp>
      <p:sp>
        <p:nvSpPr>
          <p:cNvPr id="8" name="Footer Placeholder 7">
            <a:extLst>
              <a:ext uri="{FF2B5EF4-FFF2-40B4-BE49-F238E27FC236}">
                <a16:creationId xmlns:a16="http://schemas.microsoft.com/office/drawing/2014/main" id="{8C38B83D-8A05-4F3C-A409-1602C96307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a:lstStyle/>
          <a:p>
            <a:fld id="{51845F5A-061D-4825-9AE9-D7794091C6CF}" type="slidenum">
              <a:rPr lang="en-US" smtClean="0"/>
              <a:t>‹N›</a:t>
            </a:fld>
            <a:endParaRPr lang="en-US"/>
          </a:p>
        </p:txBody>
      </p:sp>
    </p:spTree>
    <p:extLst>
      <p:ext uri="{BB962C8B-B14F-4D97-AF65-F5344CB8AC3E}">
        <p14:creationId xmlns:p14="http://schemas.microsoft.com/office/powerpoint/2010/main" val="20395653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6" name="Graphic 1" descr="Tag=AccentColor&#10;Flavor=Light&#10;Target=Fill">
            <a:extLst>
              <a:ext uri="{FF2B5EF4-FFF2-40B4-BE49-F238E27FC236}">
                <a16:creationId xmlns:a16="http://schemas.microsoft.com/office/drawing/2014/main" id="{AAFBE1F6-FC6D-4C3D-9AC3-97028E6F18C7}"/>
              </a:ext>
            </a:extLst>
          </p:cNvPr>
          <p:cNvSpPr/>
          <p:nvPr/>
        </p:nvSpPr>
        <p:spPr>
          <a:xfrm rot="10800000" flipV="1">
            <a:off x="1969639" y="181596"/>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192825A4-268B-4301-8432-F9E9B2661AEC}"/>
              </a:ext>
            </a:extLst>
          </p:cNvPr>
          <p:cNvSpPr>
            <a:spLocks noGrp="1"/>
          </p:cNvSpPr>
          <p:nvPr>
            <p:ph type="title"/>
          </p:nvPr>
        </p:nvSpPr>
        <p:spPr>
          <a:xfrm>
            <a:off x="2843784" y="1572768"/>
            <a:ext cx="6501384" cy="4096512"/>
          </a:xfrm>
        </p:spPr>
        <p:txBody>
          <a:bodyPr>
            <a:normAutofit/>
          </a:bodyPr>
          <a:lstStyle>
            <a:lvl1pPr algn="ctr">
              <a:defRPr sz="4000"/>
            </a:lvl1pPr>
          </a:lstStyle>
          <a:p>
            <a:r>
              <a:rPr lang="en-US"/>
              <a:t>Click to edit Master title style</a:t>
            </a:r>
          </a:p>
        </p:txBody>
      </p:sp>
      <p:sp>
        <p:nvSpPr>
          <p:cNvPr id="3" name="Date Placeholder 2">
            <a:extLst>
              <a:ext uri="{FF2B5EF4-FFF2-40B4-BE49-F238E27FC236}">
                <a16:creationId xmlns:a16="http://schemas.microsoft.com/office/drawing/2014/main" id="{DA33410F-8A90-47F6-BD39-4AC0E4358351}"/>
              </a:ext>
            </a:extLst>
          </p:cNvPr>
          <p:cNvSpPr>
            <a:spLocks noGrp="1"/>
          </p:cNvSpPr>
          <p:nvPr>
            <p:ph type="dt" sz="half" idx="10"/>
          </p:nvPr>
        </p:nvSpPr>
        <p:spPr/>
        <p:txBody>
          <a:bodyPr/>
          <a:lstStyle/>
          <a:p>
            <a:fld id="{3C04E684-10F4-4CC3-A0B9-F03AA7BE37CF}" type="datetimeFigureOut">
              <a:rPr lang="en-US" smtClean="0"/>
              <a:t>10/26/2026</a:t>
            </a:fld>
            <a:endParaRPr lang="en-US"/>
          </a:p>
        </p:txBody>
      </p:sp>
      <p:sp>
        <p:nvSpPr>
          <p:cNvPr id="4" name="Footer Placeholder 3">
            <a:extLst>
              <a:ext uri="{FF2B5EF4-FFF2-40B4-BE49-F238E27FC236}">
                <a16:creationId xmlns:a16="http://schemas.microsoft.com/office/drawing/2014/main" id="{D1D819A9-F8DE-4E5C-AFC3-E0105ACD82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E25320-A12F-4F3E-8EC9-11292FF36BEA}"/>
              </a:ext>
            </a:extLst>
          </p:cNvPr>
          <p:cNvSpPr>
            <a:spLocks noGrp="1"/>
          </p:cNvSpPr>
          <p:nvPr>
            <p:ph type="sldNum" sz="quarter" idx="12"/>
          </p:nvPr>
        </p:nvSpPr>
        <p:spPr/>
        <p:txBody>
          <a:bodyPr/>
          <a:lstStyle/>
          <a:p>
            <a:fld id="{51845F5A-061D-4825-9AE9-D7794091C6CF}" type="slidenum">
              <a:rPr lang="en-US" smtClean="0"/>
              <a:t>‹N›</a:t>
            </a:fld>
            <a:endParaRPr lang="en-US"/>
          </a:p>
        </p:txBody>
      </p:sp>
    </p:spTree>
    <p:extLst>
      <p:ext uri="{BB962C8B-B14F-4D97-AF65-F5344CB8AC3E}">
        <p14:creationId xmlns:p14="http://schemas.microsoft.com/office/powerpoint/2010/main" val="6092681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1">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10/26/2026</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‹N›</a:t>
            </a:fld>
            <a:endParaRPr lang="en-US"/>
          </a:p>
        </p:txBody>
      </p:sp>
    </p:spTree>
    <p:extLst>
      <p:ext uri="{BB962C8B-B14F-4D97-AF65-F5344CB8AC3E}">
        <p14:creationId xmlns:p14="http://schemas.microsoft.com/office/powerpoint/2010/main" val="27407554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2">
    <p:spTree>
      <p:nvGrpSpPr>
        <p:cNvPr id="1" name=""/>
        <p:cNvGrpSpPr/>
        <p:nvPr/>
      </p:nvGrpSpPr>
      <p:grpSpPr>
        <a:xfrm>
          <a:off x="0" y="0"/>
          <a:ext cx="0" cy="0"/>
          <a:chOff x="0" y="0"/>
          <a:chExt cx="0" cy="0"/>
        </a:xfrm>
      </p:grpSpPr>
      <p:sp>
        <p:nvSpPr>
          <p:cNvPr id="6" name="Freeform: Shape 5" descr="Mask ID=&#10;Mask position=bottom, center&#10;Mask family= brushstroke, landscape, wide">
            <a:extLst>
              <a:ext uri="{FF2B5EF4-FFF2-40B4-BE49-F238E27FC236}">
                <a16:creationId xmlns:a16="http://schemas.microsoft.com/office/drawing/2014/main" id="{736BF44D-E8DD-45FA-931D-CBCC67D57944}"/>
              </a:ext>
            </a:extLst>
          </p:cNvPr>
          <p:cNvSpPr/>
          <p:nvPr/>
        </p:nvSpPr>
        <p:spPr>
          <a:xfrm>
            <a:off x="1768100" y="-1"/>
            <a:ext cx="10423900" cy="5920155"/>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10/26/2026</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‹N›</a:t>
            </a:fld>
            <a:endParaRPr lang="en-US"/>
          </a:p>
        </p:txBody>
      </p:sp>
    </p:spTree>
    <p:extLst>
      <p:ext uri="{BB962C8B-B14F-4D97-AF65-F5344CB8AC3E}">
        <p14:creationId xmlns:p14="http://schemas.microsoft.com/office/powerpoint/2010/main" val="24429245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76C5A8FA-6B61-4934-AF55-C595090CA5DC}"/>
              </a:ext>
            </a:extLst>
          </p:cNvPr>
          <p:cNvSpPr/>
          <p:nvPr/>
        </p:nvSpPr>
        <p:spPr>
          <a:xfrm>
            <a:off x="4726728"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w="32707" cap="flat">
            <a:noFill/>
            <a:prstDash val="solid"/>
            <a:miter/>
          </a:ln>
        </p:spPr>
        <p:txBody>
          <a:bodyPr rtlCol="0" anchor="ctr"/>
          <a:lstStyle/>
          <a:p>
            <a:endParaRPr lang="en-US">
              <a:solidFill>
                <a:schemeClr val="tx1"/>
              </a:solidFill>
            </a:endParaRPr>
          </a:p>
        </p:txBody>
      </p:sp>
      <p:sp>
        <p:nvSpPr>
          <p:cNvPr id="2" name="Title 1">
            <a:extLst>
              <a:ext uri="{FF2B5EF4-FFF2-40B4-BE49-F238E27FC236}">
                <a16:creationId xmlns:a16="http://schemas.microsoft.com/office/drawing/2014/main" id="{146AD042-DE90-4088-8A07-B9A64C2CE03E}"/>
              </a:ext>
            </a:extLst>
          </p:cNvPr>
          <p:cNvSpPr>
            <a:spLocks noGrp="1"/>
          </p:cNvSpPr>
          <p:nvPr>
            <p:ph type="title"/>
          </p:nvPr>
        </p:nvSpPr>
        <p:spPr>
          <a:xfrm>
            <a:off x="839788" y="640080"/>
            <a:ext cx="3886200" cy="2953512"/>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F2FFC98-62A0-445A-BEDA-785BE925A1D8}"/>
              </a:ext>
            </a:extLst>
          </p:cNvPr>
          <p:cNvSpPr>
            <a:spLocks noGrp="1"/>
          </p:cNvSpPr>
          <p:nvPr>
            <p:ph idx="1"/>
          </p:nvPr>
        </p:nvSpPr>
        <p:spPr>
          <a:xfrm>
            <a:off x="7059168" y="640080"/>
            <a:ext cx="4489704" cy="5596128"/>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B4D7827-8489-4EE4-88EE-16685FE6DE8A}"/>
              </a:ext>
            </a:extLst>
          </p:cNvPr>
          <p:cNvSpPr>
            <a:spLocks noGrp="1"/>
          </p:cNvSpPr>
          <p:nvPr>
            <p:ph type="body" sz="half" idx="2"/>
          </p:nvPr>
        </p:nvSpPr>
        <p:spPr>
          <a:xfrm>
            <a:off x="839788" y="3776472"/>
            <a:ext cx="3886200" cy="246888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33534F-EA91-4A50-B0F6-10D689E458EF}"/>
              </a:ext>
            </a:extLst>
          </p:cNvPr>
          <p:cNvSpPr>
            <a:spLocks noGrp="1"/>
          </p:cNvSpPr>
          <p:nvPr>
            <p:ph type="dt" sz="half" idx="10"/>
          </p:nvPr>
        </p:nvSpPr>
        <p:spPr/>
        <p:txBody>
          <a:bodyPr/>
          <a:lstStyle/>
          <a:p>
            <a:fld id="{3C04E684-10F4-4CC3-A0B9-F03AA7BE37CF}" type="datetimeFigureOut">
              <a:rPr lang="en-US" smtClean="0"/>
              <a:t>10/26/2026</a:t>
            </a:fld>
            <a:endParaRPr lang="en-US"/>
          </a:p>
        </p:txBody>
      </p:sp>
      <p:sp>
        <p:nvSpPr>
          <p:cNvPr id="6" name="Footer Placeholder 5">
            <a:extLst>
              <a:ext uri="{FF2B5EF4-FFF2-40B4-BE49-F238E27FC236}">
                <a16:creationId xmlns:a16="http://schemas.microsoft.com/office/drawing/2014/main" id="{6C20F3F7-8B4B-4015-AA9C-109D05B2F146}"/>
              </a:ext>
            </a:extLst>
          </p:cNvPr>
          <p:cNvSpPr>
            <a:spLocks noGrp="1"/>
          </p:cNvSpPr>
          <p:nvPr>
            <p:ph type="ftr" sz="quarter" idx="11"/>
          </p:nvPr>
        </p:nvSpPr>
        <p:spPr/>
        <p:txBody>
          <a:bodyPr/>
          <a:lstStyle>
            <a:lvl1pPr algn="l">
              <a:defRPr/>
            </a:lvl1pPr>
          </a:lstStyle>
          <a:p>
            <a:endParaRPr lang="en-US"/>
          </a:p>
        </p:txBody>
      </p:sp>
      <p:sp>
        <p:nvSpPr>
          <p:cNvPr id="7" name="Slide Number Placeholder 6">
            <a:extLst>
              <a:ext uri="{FF2B5EF4-FFF2-40B4-BE49-F238E27FC236}">
                <a16:creationId xmlns:a16="http://schemas.microsoft.com/office/drawing/2014/main" id="{910B6EE2-78A1-4D01-87BE-A1487FBD271F}"/>
              </a:ext>
            </a:extLst>
          </p:cNvPr>
          <p:cNvSpPr>
            <a:spLocks noGrp="1"/>
          </p:cNvSpPr>
          <p:nvPr>
            <p:ph type="sldNum" sz="quarter" idx="12"/>
          </p:nvPr>
        </p:nvSpPr>
        <p:spPr/>
        <p:txBody>
          <a:bodyPr/>
          <a:lstStyle/>
          <a:p>
            <a:fld id="{51845F5A-061D-4825-9AE9-D7794091C6CF}" type="slidenum">
              <a:rPr lang="en-US" smtClean="0"/>
              <a:t>‹N›</a:t>
            </a:fld>
            <a:endParaRPr lang="en-US"/>
          </a:p>
        </p:txBody>
      </p:sp>
    </p:spTree>
    <p:extLst>
      <p:ext uri="{BB962C8B-B14F-4D97-AF65-F5344CB8AC3E}">
        <p14:creationId xmlns:p14="http://schemas.microsoft.com/office/powerpoint/2010/main" val="8293209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Graphic 1" descr="Tag=AccentColor&#10;Flavor=Light&#10;Target=Fill">
            <a:extLst>
              <a:ext uri="{FF2B5EF4-FFF2-40B4-BE49-F238E27FC236}">
                <a16:creationId xmlns:a16="http://schemas.microsoft.com/office/drawing/2014/main" id="{0EE21C0F-70D8-4F3C-9392-07559C90EE6E}"/>
              </a:ext>
            </a:extLst>
          </p:cNvPr>
          <p:cNvSpPr/>
          <p:nvPr/>
        </p:nvSpPr>
        <p:spPr>
          <a:xfrm rot="10800000" flipH="1" flipV="1">
            <a:off x="684965" y="1332237"/>
            <a:ext cx="5263732" cy="3841102"/>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48DB1DFE-8154-440D-93CF-FEF7860E897F}"/>
              </a:ext>
            </a:extLst>
          </p:cNvPr>
          <p:cNvSpPr>
            <a:spLocks noGrp="1"/>
          </p:cNvSpPr>
          <p:nvPr>
            <p:ph type="title"/>
          </p:nvPr>
        </p:nvSpPr>
        <p:spPr>
          <a:xfrm>
            <a:off x="1399032" y="2523744"/>
            <a:ext cx="3831336" cy="1453896"/>
          </a:xfrm>
        </p:spPr>
        <p:txBody>
          <a:bodyPr anchor="b"/>
          <a:lstStyle>
            <a:lvl1pPr algn="ctr">
              <a:defRPr sz="3200"/>
            </a:lvl1pPr>
          </a:lstStyle>
          <a:p>
            <a:r>
              <a:rPr lang="en-US"/>
              <a:t>Click to edit Master title style</a:t>
            </a:r>
          </a:p>
        </p:txBody>
      </p:sp>
      <p:sp>
        <p:nvSpPr>
          <p:cNvPr id="3" name="Picture Placeholder 2">
            <a:extLst>
              <a:ext uri="{FF2B5EF4-FFF2-40B4-BE49-F238E27FC236}">
                <a16:creationId xmlns:a16="http://schemas.microsoft.com/office/drawing/2014/main" id="{9CD9D1F5-05CC-48F3-A314-315EF1703043}"/>
              </a:ext>
            </a:extLst>
          </p:cNvPr>
          <p:cNvSpPr>
            <a:spLocks noGrp="1"/>
          </p:cNvSpPr>
          <p:nvPr>
            <p:ph type="pic" idx="1"/>
          </p:nvPr>
        </p:nvSpPr>
        <p:spPr>
          <a:xfrm>
            <a:off x="6711696" y="640079"/>
            <a:ext cx="4837176" cy="556869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11807DE-1178-4BBB-89D8-9046239C2DE9}"/>
              </a:ext>
            </a:extLst>
          </p:cNvPr>
          <p:cNvSpPr>
            <a:spLocks noGrp="1"/>
          </p:cNvSpPr>
          <p:nvPr>
            <p:ph type="body" sz="half" idx="2"/>
          </p:nvPr>
        </p:nvSpPr>
        <p:spPr>
          <a:xfrm>
            <a:off x="1655064" y="4087368"/>
            <a:ext cx="3319272" cy="649224"/>
          </a:xfrm>
        </p:spPr>
        <p:txBody>
          <a:bodyPr>
            <a:noAutofit/>
          </a:bodyPr>
          <a:lstStyle>
            <a:lvl1pPr marL="0" indent="0" algn="ctr">
              <a:buNone/>
              <a:defRPr sz="2000" cap="all"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48EA59-A1BC-48B7-9495-6D5C6035B14B}"/>
              </a:ext>
            </a:extLst>
          </p:cNvPr>
          <p:cNvSpPr>
            <a:spLocks noGrp="1"/>
          </p:cNvSpPr>
          <p:nvPr>
            <p:ph type="dt" sz="half" idx="10"/>
          </p:nvPr>
        </p:nvSpPr>
        <p:spPr/>
        <p:txBody>
          <a:bodyPr/>
          <a:lstStyle/>
          <a:p>
            <a:fld id="{3C04E684-10F4-4CC3-A0B9-F03AA7BE37CF}" type="datetimeFigureOut">
              <a:rPr lang="en-US" smtClean="0"/>
              <a:t>10/26/2026</a:t>
            </a:fld>
            <a:endParaRPr lang="en-US"/>
          </a:p>
        </p:txBody>
      </p:sp>
      <p:sp>
        <p:nvSpPr>
          <p:cNvPr id="6" name="Footer Placeholder 5">
            <a:extLst>
              <a:ext uri="{FF2B5EF4-FFF2-40B4-BE49-F238E27FC236}">
                <a16:creationId xmlns:a16="http://schemas.microsoft.com/office/drawing/2014/main" id="{49F85A72-B50F-440E-AAD3-53C099F6D9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C2D00B-4207-4720-8C68-605CAFDD5CA2}"/>
              </a:ext>
            </a:extLst>
          </p:cNvPr>
          <p:cNvSpPr>
            <a:spLocks noGrp="1"/>
          </p:cNvSpPr>
          <p:nvPr>
            <p:ph type="sldNum" sz="quarter" idx="12"/>
          </p:nvPr>
        </p:nvSpPr>
        <p:spPr/>
        <p:txBody>
          <a:bodyPr/>
          <a:lstStyle/>
          <a:p>
            <a:fld id="{51845F5A-061D-4825-9AE9-D7794091C6CF}" type="slidenum">
              <a:rPr lang="en-US" smtClean="0"/>
              <a:t>‹N›</a:t>
            </a:fld>
            <a:endParaRPr lang="en-US"/>
          </a:p>
        </p:txBody>
      </p:sp>
    </p:spTree>
    <p:extLst>
      <p:ext uri="{BB962C8B-B14F-4D97-AF65-F5344CB8AC3E}">
        <p14:creationId xmlns:p14="http://schemas.microsoft.com/office/powerpoint/2010/main" val="8665825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C888B-58B8-4428-8B1D-4E26FC5DD59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14F67B-D516-42FA-A2CA-2DCD37CFE8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2BA5FF-4919-4FF8-9C04-06CE156B762F}"/>
              </a:ext>
            </a:extLst>
          </p:cNvPr>
          <p:cNvSpPr>
            <a:spLocks noGrp="1"/>
          </p:cNvSpPr>
          <p:nvPr>
            <p:ph type="dt" sz="half" idx="10"/>
          </p:nvPr>
        </p:nvSpPr>
        <p:spPr/>
        <p:txBody>
          <a:bodyPr/>
          <a:lstStyle/>
          <a:p>
            <a:fld id="{3C04E684-10F4-4CC3-A0B9-F03AA7BE37CF}" type="datetimeFigureOut">
              <a:rPr lang="en-US" smtClean="0"/>
              <a:t>10/26/2026</a:t>
            </a:fld>
            <a:endParaRPr lang="en-US"/>
          </a:p>
        </p:txBody>
      </p:sp>
      <p:sp>
        <p:nvSpPr>
          <p:cNvPr id="5" name="Footer Placeholder 4">
            <a:extLst>
              <a:ext uri="{FF2B5EF4-FFF2-40B4-BE49-F238E27FC236}">
                <a16:creationId xmlns:a16="http://schemas.microsoft.com/office/drawing/2014/main" id="{CBEDA970-128E-4150-8E5A-A1B056E835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EC6CD1-EE5E-42EF-B76D-BB803BA6AB5E}"/>
              </a:ext>
            </a:extLst>
          </p:cNvPr>
          <p:cNvSpPr>
            <a:spLocks noGrp="1"/>
          </p:cNvSpPr>
          <p:nvPr>
            <p:ph type="sldNum" sz="quarter" idx="12"/>
          </p:nvPr>
        </p:nvSpPr>
        <p:spPr/>
        <p:txBody>
          <a:bodyPr/>
          <a:lstStyle/>
          <a:p>
            <a:fld id="{51845F5A-061D-4825-9AE9-D7794091C6CF}" type="slidenum">
              <a:rPr lang="en-US" smtClean="0"/>
              <a:t>‹N›</a:t>
            </a:fld>
            <a:endParaRPr lang="en-US"/>
          </a:p>
        </p:txBody>
      </p:sp>
    </p:spTree>
    <p:extLst>
      <p:ext uri="{BB962C8B-B14F-4D97-AF65-F5344CB8AC3E}">
        <p14:creationId xmlns:p14="http://schemas.microsoft.com/office/powerpoint/2010/main" val="21123671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0C2A1B-34CA-4877-9435-D77DF32575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255E5E-4A81-44CC-8D99-F56E625D46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9CEECF-A221-4ECC-AD9C-E197D516D24C}"/>
              </a:ext>
            </a:extLst>
          </p:cNvPr>
          <p:cNvSpPr>
            <a:spLocks noGrp="1"/>
          </p:cNvSpPr>
          <p:nvPr>
            <p:ph type="dt" sz="half" idx="10"/>
          </p:nvPr>
        </p:nvSpPr>
        <p:spPr/>
        <p:txBody>
          <a:bodyPr/>
          <a:lstStyle/>
          <a:p>
            <a:fld id="{3C04E684-10F4-4CC3-A0B9-F03AA7BE37CF}" type="datetimeFigureOut">
              <a:rPr lang="en-US" smtClean="0"/>
              <a:t>10/26/2026</a:t>
            </a:fld>
            <a:endParaRPr lang="en-US"/>
          </a:p>
        </p:txBody>
      </p:sp>
      <p:sp>
        <p:nvSpPr>
          <p:cNvPr id="5" name="Footer Placeholder 4">
            <a:extLst>
              <a:ext uri="{FF2B5EF4-FFF2-40B4-BE49-F238E27FC236}">
                <a16:creationId xmlns:a16="http://schemas.microsoft.com/office/drawing/2014/main" id="{018F41AE-0DDE-49ED-9F0C-E0E16F599A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B47FB7-77F0-4C43-B81E-D04B31C953DA}"/>
              </a:ext>
            </a:extLst>
          </p:cNvPr>
          <p:cNvSpPr>
            <a:spLocks noGrp="1"/>
          </p:cNvSpPr>
          <p:nvPr>
            <p:ph type="sldNum" sz="quarter" idx="12"/>
          </p:nvPr>
        </p:nvSpPr>
        <p:spPr/>
        <p:txBody>
          <a:bodyPr/>
          <a:lstStyle/>
          <a:p>
            <a:fld id="{51845F5A-061D-4825-9AE9-D7794091C6CF}" type="slidenum">
              <a:rPr lang="en-US" smtClean="0"/>
              <a:t>‹N›</a:t>
            </a:fld>
            <a:endParaRPr lang="en-US"/>
          </a:p>
        </p:txBody>
      </p:sp>
    </p:spTree>
    <p:extLst>
      <p:ext uri="{BB962C8B-B14F-4D97-AF65-F5344CB8AC3E}">
        <p14:creationId xmlns:p14="http://schemas.microsoft.com/office/powerpoint/2010/main" val="27822511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olo atomo">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124138E-DEC9-158C-42F7-D73F18B577F0}"/>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920567" y="115888"/>
            <a:ext cx="4059767"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ttangolo 3">
            <a:extLst>
              <a:ext uri="{FF2B5EF4-FFF2-40B4-BE49-F238E27FC236}">
                <a16:creationId xmlns:a16="http://schemas.microsoft.com/office/drawing/2014/main" id="{F14D2666-1168-9811-7E91-BD9558A75E93}"/>
              </a:ext>
            </a:extLst>
          </p:cNvPr>
          <p:cNvSpPr/>
          <p:nvPr userDrawn="1"/>
        </p:nvSpPr>
        <p:spPr>
          <a:xfrm>
            <a:off x="0" y="11113"/>
            <a:ext cx="12192000" cy="792162"/>
          </a:xfrm>
          <a:prstGeom prst="rect">
            <a:avLst/>
          </a:prstGeom>
          <a:solidFill>
            <a:srgbClr val="C0C0C0">
              <a:alpha val="40000"/>
            </a:srgbClr>
          </a:solidFill>
          <a:ln w="127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t-IT"/>
          </a:p>
        </p:txBody>
      </p:sp>
      <p:sp>
        <p:nvSpPr>
          <p:cNvPr id="5" name="CasellaDiTesto 4">
            <a:extLst>
              <a:ext uri="{FF2B5EF4-FFF2-40B4-BE49-F238E27FC236}">
                <a16:creationId xmlns:a16="http://schemas.microsoft.com/office/drawing/2014/main" id="{76428CEE-B720-AF14-9FB5-4B8D33345C80}"/>
              </a:ext>
            </a:extLst>
          </p:cNvPr>
          <p:cNvSpPr txBox="1"/>
          <p:nvPr userDrawn="1"/>
        </p:nvSpPr>
        <p:spPr>
          <a:xfrm>
            <a:off x="105834" y="36514"/>
            <a:ext cx="7622117" cy="338137"/>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eaLnBrk="1" fontAlgn="auto" hangingPunct="1">
              <a:spcBef>
                <a:spcPts val="0"/>
              </a:spcBef>
              <a:spcAft>
                <a:spcPts val="0"/>
              </a:spcAft>
              <a:defRPr/>
            </a:pPr>
            <a:r>
              <a:rPr lang="it-IT" sz="1600" b="1">
                <a:solidFill>
                  <a:schemeClr val="tx2">
                    <a:lumMod val="75000"/>
                  </a:schemeClr>
                </a:solidFill>
                <a:latin typeface="Arial" pitchFamily="34" charset="0"/>
                <a:cs typeface="Arial" pitchFamily="34" charset="0"/>
              </a:rPr>
              <a:t>PROCEDURE EDILIZIE E TITOLI ABILITATIVI</a:t>
            </a:r>
          </a:p>
        </p:txBody>
      </p:sp>
      <p:sp>
        <p:nvSpPr>
          <p:cNvPr id="2" name="Titolo 1"/>
          <p:cNvSpPr>
            <a:spLocks noGrp="1"/>
          </p:cNvSpPr>
          <p:nvPr>
            <p:ph type="title"/>
          </p:nvPr>
        </p:nvSpPr>
        <p:spPr>
          <a:xfrm>
            <a:off x="814918" y="2274438"/>
            <a:ext cx="10562167" cy="1325563"/>
          </a:xfrm>
          <a:prstGeom prst="rect">
            <a:avLst/>
          </a:prstGeom>
        </p:spPr>
        <p:txBody>
          <a:bodyPr anchor="b"/>
          <a:lstStyle>
            <a:lvl1pPr>
              <a:lnSpc>
                <a:spcPct val="100000"/>
              </a:lnSpc>
              <a:defRPr sz="3601" b="1" baseline="0">
                <a:solidFill>
                  <a:srgbClr val="404040"/>
                </a:solidFill>
              </a:defRPr>
            </a:lvl1pPr>
          </a:lstStyle>
          <a:p>
            <a:r>
              <a:rPr lang="it-IT"/>
              <a:t>Fare clic per modificare lo stile del titolo</a:t>
            </a:r>
          </a:p>
        </p:txBody>
      </p:sp>
      <p:sp>
        <p:nvSpPr>
          <p:cNvPr id="16" name="Segnaposto contenuto 15"/>
          <p:cNvSpPr>
            <a:spLocks noGrp="1"/>
          </p:cNvSpPr>
          <p:nvPr>
            <p:ph sz="quarter" idx="10"/>
          </p:nvPr>
        </p:nvSpPr>
        <p:spPr>
          <a:xfrm>
            <a:off x="3214914" y="4943429"/>
            <a:ext cx="8162169" cy="450000"/>
          </a:xfrm>
          <a:prstGeom prst="rect">
            <a:avLst/>
          </a:prstGeom>
        </p:spPr>
        <p:txBody>
          <a:bodyPr anchor="ctr" anchorCtr="0"/>
          <a:lstStyle>
            <a:lvl1pPr marL="0" marR="0" indent="0" algn="l" defTabSz="914423" rtl="0" eaLnBrk="1" fontAlgn="auto" latinLnBrk="0" hangingPunct="1">
              <a:lnSpc>
                <a:spcPct val="100000"/>
              </a:lnSpc>
              <a:spcBef>
                <a:spcPct val="0"/>
              </a:spcBef>
              <a:spcAft>
                <a:spcPts val="0"/>
              </a:spcAft>
              <a:buClrTx/>
              <a:buSzTx/>
              <a:buFont typeface="Arial" panose="020B0604020202020204" pitchFamily="34" charset="0"/>
              <a:buNone/>
              <a:tabLst/>
              <a:defRPr lang="it-IT" sz="1600" b="0" kern="1200" baseline="0" dirty="0">
                <a:solidFill>
                  <a:srgbClr val="404040"/>
                </a:solidFill>
                <a:latin typeface="+mj-lt"/>
                <a:ea typeface="+mj-ea"/>
                <a:cs typeface="+mj-cs"/>
              </a:defRPr>
            </a:lvl1pPr>
          </a:lstStyle>
          <a:p>
            <a:pPr lvl="0"/>
            <a:r>
              <a:rPr lang="it-IT"/>
              <a:t>Fare clic per modificare stili del testo dello schema</a:t>
            </a:r>
          </a:p>
        </p:txBody>
      </p:sp>
    </p:spTree>
    <p:extLst>
      <p:ext uri="{BB962C8B-B14F-4D97-AF65-F5344CB8AC3E}">
        <p14:creationId xmlns:p14="http://schemas.microsoft.com/office/powerpoint/2010/main" val="16221291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esto">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1B864583-7F77-2BC2-2295-D8A7C60F98A0}"/>
              </a:ext>
            </a:extLst>
          </p:cNvPr>
          <p:cNvSpPr/>
          <p:nvPr userDrawn="1"/>
        </p:nvSpPr>
        <p:spPr>
          <a:xfrm>
            <a:off x="158752" y="306388"/>
            <a:ext cx="11880849" cy="431800"/>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86" eaLnBrk="1" fontAlgn="auto" hangingPunct="1">
              <a:spcBef>
                <a:spcPts val="0"/>
              </a:spcBef>
              <a:spcAft>
                <a:spcPts val="0"/>
              </a:spcAft>
              <a:defRPr/>
            </a:pPr>
            <a:endParaRPr lang="it-IT" sz="1440"/>
          </a:p>
        </p:txBody>
      </p:sp>
      <p:pic>
        <p:nvPicPr>
          <p:cNvPr id="3" name="Picture 2">
            <a:extLst>
              <a:ext uri="{FF2B5EF4-FFF2-40B4-BE49-F238E27FC236}">
                <a16:creationId xmlns:a16="http://schemas.microsoft.com/office/drawing/2014/main" id="{8A12E75E-A701-4863-8783-3544B5F473D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920567" y="115888"/>
            <a:ext cx="4059767"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ttangolo 3">
            <a:extLst>
              <a:ext uri="{FF2B5EF4-FFF2-40B4-BE49-F238E27FC236}">
                <a16:creationId xmlns:a16="http://schemas.microsoft.com/office/drawing/2014/main" id="{A73376D9-22B8-4290-B072-3F82789223CD}"/>
              </a:ext>
            </a:extLst>
          </p:cNvPr>
          <p:cNvSpPr/>
          <p:nvPr userDrawn="1"/>
        </p:nvSpPr>
        <p:spPr>
          <a:xfrm>
            <a:off x="0" y="1"/>
            <a:ext cx="12192000" cy="792163"/>
          </a:xfrm>
          <a:prstGeom prst="rect">
            <a:avLst/>
          </a:prstGeom>
          <a:solidFill>
            <a:srgbClr val="C0C0C0">
              <a:alpha val="40000"/>
            </a:srgbClr>
          </a:solidFill>
          <a:ln w="127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t-IT"/>
          </a:p>
        </p:txBody>
      </p:sp>
      <p:sp>
        <p:nvSpPr>
          <p:cNvPr id="6" name="CasellaDiTesto 5">
            <a:extLst>
              <a:ext uri="{FF2B5EF4-FFF2-40B4-BE49-F238E27FC236}">
                <a16:creationId xmlns:a16="http://schemas.microsoft.com/office/drawing/2014/main" id="{09FC3A4A-8813-472E-2860-603474267509}"/>
              </a:ext>
            </a:extLst>
          </p:cNvPr>
          <p:cNvSpPr txBox="1"/>
          <p:nvPr userDrawn="1"/>
        </p:nvSpPr>
        <p:spPr>
          <a:xfrm>
            <a:off x="105834" y="36514"/>
            <a:ext cx="7622117" cy="338137"/>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eaLnBrk="1" fontAlgn="auto" hangingPunct="1">
              <a:spcBef>
                <a:spcPts val="0"/>
              </a:spcBef>
              <a:spcAft>
                <a:spcPts val="0"/>
              </a:spcAft>
              <a:defRPr/>
            </a:pPr>
            <a:r>
              <a:rPr lang="it-IT" sz="1600" b="1">
                <a:solidFill>
                  <a:schemeClr val="tx2">
                    <a:lumMod val="75000"/>
                  </a:schemeClr>
                </a:solidFill>
                <a:latin typeface="Arial" pitchFamily="34" charset="0"/>
                <a:cs typeface="Arial" pitchFamily="34" charset="0"/>
              </a:rPr>
              <a:t>PROCEDURE EDILIZIE E TITOLI ABILITATIVI</a:t>
            </a:r>
          </a:p>
        </p:txBody>
      </p:sp>
      <p:sp>
        <p:nvSpPr>
          <p:cNvPr id="5" name="Titolo 3"/>
          <p:cNvSpPr>
            <a:spLocks noGrp="1"/>
          </p:cNvSpPr>
          <p:nvPr>
            <p:ph type="title"/>
          </p:nvPr>
        </p:nvSpPr>
        <p:spPr>
          <a:xfrm>
            <a:off x="164600" y="886346"/>
            <a:ext cx="11875008" cy="380480"/>
          </a:xfrm>
          <a:prstGeom prst="rect">
            <a:avLst/>
          </a:prstGeom>
          <a:noFill/>
        </p:spPr>
        <p:txBody>
          <a:bodyPr wrap="square" lIns="180000" tIns="36000" bIns="36000" anchor="ctr">
            <a:spAutoFit/>
          </a:bodyPr>
          <a:lstStyle>
            <a:lvl1pPr>
              <a:lnSpc>
                <a:spcPct val="100000"/>
              </a:lnSpc>
              <a:defRPr sz="2000" b="1">
                <a:solidFill>
                  <a:srgbClr val="404040"/>
                </a:solidFill>
              </a:defRPr>
            </a:lvl1pPr>
          </a:lstStyle>
          <a:p>
            <a:r>
              <a:rPr lang="it-IT"/>
              <a:t>Fare clic per modificare lo stile del titolo</a:t>
            </a:r>
          </a:p>
        </p:txBody>
      </p:sp>
      <p:sp>
        <p:nvSpPr>
          <p:cNvPr id="7" name="Segnaposto testo 6"/>
          <p:cNvSpPr>
            <a:spLocks noGrp="1"/>
          </p:cNvSpPr>
          <p:nvPr>
            <p:ph type="body" sz="quarter" idx="10"/>
          </p:nvPr>
        </p:nvSpPr>
        <p:spPr>
          <a:xfrm>
            <a:off x="814917" y="1484313"/>
            <a:ext cx="10562168" cy="5174456"/>
          </a:xfrm>
          <a:prstGeom prst="rect">
            <a:avLst/>
          </a:prstGeom>
        </p:spPr>
        <p:txBody>
          <a:bodyPr/>
          <a:lstStyle>
            <a:lvl1pPr>
              <a:defRPr sz="1800"/>
            </a:lvl1pPr>
            <a:lvl2pPr>
              <a:defRPr sz="1600"/>
            </a:lvl2pPr>
            <a:lvl3pPr>
              <a:defRPr sz="1600"/>
            </a:lvl3pPr>
            <a:lvl4pPr>
              <a:defRPr sz="1600"/>
            </a:lvl4pPr>
            <a:lvl5pPr>
              <a:defRPr sz="1600"/>
            </a:lvl5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8" name="Segnaposto numero diapositiva 5">
            <a:extLst>
              <a:ext uri="{FF2B5EF4-FFF2-40B4-BE49-F238E27FC236}">
                <a16:creationId xmlns:a16="http://schemas.microsoft.com/office/drawing/2014/main" id="{9DB26F42-9EFF-155D-7584-DDA8D63515AA}"/>
              </a:ext>
            </a:extLst>
          </p:cNvPr>
          <p:cNvSpPr>
            <a:spLocks noGrp="1"/>
          </p:cNvSpPr>
          <p:nvPr>
            <p:ph type="sldNum" sz="quarter" idx="11"/>
          </p:nvPr>
        </p:nvSpPr>
        <p:spPr>
          <a:xfrm>
            <a:off x="0" y="6354764"/>
            <a:ext cx="814917" cy="503237"/>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500">
                <a:solidFill>
                  <a:srgbClr val="898989"/>
                </a:solidFill>
                <a:latin typeface="Swis721 Cn BT"/>
              </a:defRPr>
            </a:lvl1pPr>
          </a:lstStyle>
          <a:p>
            <a:pPr>
              <a:defRPr/>
            </a:pPr>
            <a:fld id="{FFDDBF67-2E63-414B-97E3-941BD110E19B}" type="slidenum">
              <a:rPr lang="it-IT" altLang="it-IT"/>
              <a:pPr>
                <a:defRPr/>
              </a:pPr>
              <a:t>‹N›</a:t>
            </a:fld>
            <a:endParaRPr lang="it-IT" altLang="it-IT"/>
          </a:p>
        </p:txBody>
      </p:sp>
      <p:sp>
        <p:nvSpPr>
          <p:cNvPr id="9" name="Segnaposto piè di pagina 4">
            <a:extLst>
              <a:ext uri="{FF2B5EF4-FFF2-40B4-BE49-F238E27FC236}">
                <a16:creationId xmlns:a16="http://schemas.microsoft.com/office/drawing/2014/main" id="{5AE93009-9B03-89CF-53B7-95924866E0E8}"/>
              </a:ext>
            </a:extLst>
          </p:cNvPr>
          <p:cNvSpPr>
            <a:spLocks noGrp="1"/>
          </p:cNvSpPr>
          <p:nvPr>
            <p:ph type="ftr" sz="quarter" idx="12"/>
          </p:nvPr>
        </p:nvSpPr>
        <p:spPr>
          <a:xfrm>
            <a:off x="956734" y="6354764"/>
            <a:ext cx="6201833" cy="503237"/>
          </a:xfrm>
          <a:prstGeom prst="rect">
            <a:avLst/>
          </a:prstGeom>
        </p:spPr>
        <p:txBody>
          <a:bodyPr vert="horz" lIns="91440" tIns="45720" rIns="91440" bIns="45720" rtlCol="0" anchor="ctr"/>
          <a:lstStyle>
            <a:lvl1pPr algn="l" defTabSz="914286" eaLnBrk="1" fontAlgn="auto" hangingPunct="1">
              <a:spcBef>
                <a:spcPts val="0"/>
              </a:spcBef>
              <a:spcAft>
                <a:spcPts val="0"/>
              </a:spcAft>
              <a:defRPr sz="1500">
                <a:solidFill>
                  <a:schemeClr val="tx1">
                    <a:tint val="75000"/>
                  </a:schemeClr>
                </a:solidFill>
                <a:latin typeface="+mn-lt"/>
                <a:cs typeface="+mn-cs"/>
              </a:defRPr>
            </a:lvl1pPr>
          </a:lstStyle>
          <a:p>
            <a:pPr>
              <a:defRPr/>
            </a:pPr>
            <a:r>
              <a:rPr lang="it-IT"/>
              <a:t>Relatore: Avv. Andrea Di Leo</a:t>
            </a:r>
          </a:p>
        </p:txBody>
      </p:sp>
    </p:spTree>
    <p:extLst>
      <p:ext uri="{BB962C8B-B14F-4D97-AF65-F5344CB8AC3E}">
        <p14:creationId xmlns:p14="http://schemas.microsoft.com/office/powerpoint/2010/main" val="261839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615C6B-1C98-4B1C-AB4B-1E1898E59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E8DFF97-B7FD-47F9-BC7F-DD4B4C5EA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831D22-079E-43E3-86A4-BA12DB888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04E684-10F4-4CC3-A0B9-F03AA7BE37CF}" type="datetimeFigureOut">
              <a:rPr lang="en-US" smtClean="0"/>
              <a:t>10/26/2026</a:t>
            </a:fld>
            <a:endParaRPr lang="en-US"/>
          </a:p>
        </p:txBody>
      </p:sp>
      <p:sp>
        <p:nvSpPr>
          <p:cNvPr id="5" name="Footer Placeholder 4">
            <a:extLst>
              <a:ext uri="{FF2B5EF4-FFF2-40B4-BE49-F238E27FC236}">
                <a16:creationId xmlns:a16="http://schemas.microsoft.com/office/drawing/2014/main" id="{A14C30A2-140B-4A5D-BEEC-C1314AF1F3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71BA8F-7826-496D-91F8-B3ECDF34DA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845F5A-061D-4825-9AE9-D7794091C6CF}" type="slidenum">
              <a:rPr lang="en-US" smtClean="0"/>
              <a:t>‹N›</a:t>
            </a:fld>
            <a:endParaRPr lang="en-US"/>
          </a:p>
        </p:txBody>
      </p:sp>
    </p:spTree>
    <p:extLst>
      <p:ext uri="{BB962C8B-B14F-4D97-AF65-F5344CB8AC3E}">
        <p14:creationId xmlns:p14="http://schemas.microsoft.com/office/powerpoint/2010/main" val="4164645066"/>
      </p:ext>
    </p:extLst>
  </p:cSld>
  <p:clrMap bg1="lt1" tx1="dk1" bg2="lt2" tx2="dk2" accent1="accent1" accent2="accent2" accent3="accent3" accent4="accent4" accent5="accent5" accent6="accent6" hlink="hlink" folHlink="folHlink"/>
  <p:sldLayoutIdLst>
    <p:sldLayoutId id="2147483824" r:id="rId1"/>
    <p:sldLayoutId id="2147483825" r:id="rId2"/>
    <p:sldLayoutId id="2147483826" r:id="rId3"/>
    <p:sldLayoutId id="2147483815" r:id="rId4"/>
    <p:sldLayoutId id="2147483816" r:id="rId5"/>
    <p:sldLayoutId id="2147483817" r:id="rId6"/>
    <p:sldLayoutId id="2147483822" r:id="rId7"/>
    <p:sldLayoutId id="2147483818" r:id="rId8"/>
    <p:sldLayoutId id="2147483819" r:id="rId9"/>
    <p:sldLayoutId id="2147483820" r:id="rId10"/>
    <p:sldLayoutId id="2147483821" r:id="rId11"/>
    <p:sldLayoutId id="2147483823" r:id="rId12"/>
    <p:sldLayoutId id="2147483828" r:id="rId13"/>
    <p:sldLayoutId id="2147483829" r:id="rId14"/>
  </p:sldLayoutIdLst>
  <p:txStyles>
    <p:titleStyle>
      <a:lvl1pPr algn="l" defTabSz="914400" rtl="0" eaLnBrk="1" latinLnBrk="0" hangingPunct="1">
        <a:lnSpc>
          <a:spcPct val="90000"/>
        </a:lnSpc>
        <a:spcBef>
          <a:spcPct val="0"/>
        </a:spcBef>
        <a:buNone/>
        <a:defRPr sz="4000" i="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egnaposto numero diapositiva 4">
            <a:extLst>
              <a:ext uri="{FF2B5EF4-FFF2-40B4-BE49-F238E27FC236}">
                <a16:creationId xmlns:a16="http://schemas.microsoft.com/office/drawing/2014/main" id="{F5E1CEA1-4B3E-4588-AD36-2F774A1109C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41F7B9-D657-44CD-AC79-B67ECDD8EF8E}" type="slidenum">
              <a:rPr kumimoji="0" lang="it-IT" sz="1200" b="0" i="0" u="none" strike="noStrike" kern="1200" cap="none" spc="0" normalizeH="0" baseline="0" noProof="0" smtClean="0">
                <a:ln>
                  <a:noFill/>
                </a:ln>
                <a:solidFill>
                  <a:srgbClr val="000000">
                    <a:tint val="75000"/>
                  </a:srgbClr>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it-IT" sz="1200" b="0" i="0" u="none" strike="noStrike" kern="1200" cap="none" spc="0" normalizeH="0" baseline="0" noProof="0">
              <a:ln>
                <a:noFill/>
              </a:ln>
              <a:solidFill>
                <a:srgbClr val="000000">
                  <a:tint val="75000"/>
                </a:srgbClr>
              </a:solidFill>
              <a:effectLst/>
              <a:uLnTx/>
              <a:uFillTx/>
              <a:latin typeface="Century Gothic"/>
              <a:ea typeface="+mn-ea"/>
              <a:cs typeface="+mn-cs"/>
            </a:endParaRPr>
          </a:p>
        </p:txBody>
      </p:sp>
      <p:sp>
        <p:nvSpPr>
          <p:cNvPr id="9" name="CasellaDiTesto 8">
            <a:extLst>
              <a:ext uri="{FF2B5EF4-FFF2-40B4-BE49-F238E27FC236}">
                <a16:creationId xmlns:a16="http://schemas.microsoft.com/office/drawing/2014/main" id="{E36D11A0-A35F-4B93-8BE8-217A944451C6}"/>
              </a:ext>
            </a:extLst>
          </p:cNvPr>
          <p:cNvSpPr txBox="1"/>
          <p:nvPr/>
        </p:nvSpPr>
        <p:spPr>
          <a:xfrm>
            <a:off x="1800963" y="744711"/>
            <a:ext cx="7751422" cy="523220"/>
          </a:xfrm>
          <a:prstGeom prst="rect">
            <a:avLst/>
          </a:prstGeom>
          <a:noFill/>
          <a:ln>
            <a:noFill/>
          </a:ln>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it-IT" sz="2800" b="1" dirty="0">
                <a:solidFill>
                  <a:srgbClr val="FF0000"/>
                </a:solidFill>
                <a:latin typeface="Arial" panose="020B0604020202020204" pitchFamily="34" charset="0"/>
                <a:cs typeface="Arial" panose="020B0604020202020204" pitchFamily="34" charset="0"/>
              </a:rPr>
              <a:t>D</a:t>
            </a:r>
            <a:r>
              <a:rPr kumimoji="0" lang="it-IT" sz="2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.P.R. n. 380 del 2001: categorie e regimi </a:t>
            </a:r>
          </a:p>
        </p:txBody>
      </p:sp>
    </p:spTree>
    <p:extLst>
      <p:ext uri="{BB962C8B-B14F-4D97-AF65-F5344CB8AC3E}">
        <p14:creationId xmlns:p14="http://schemas.microsoft.com/office/powerpoint/2010/main" val="1491321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9202CA15-4891-4132-871C-4D427905D80F}"/>
              </a:ext>
            </a:extLst>
          </p:cNvPr>
          <p:cNvSpPr txBox="1"/>
          <p:nvPr/>
        </p:nvSpPr>
        <p:spPr>
          <a:xfrm>
            <a:off x="1703513" y="1667361"/>
            <a:ext cx="8784975" cy="5509200"/>
          </a:xfrm>
          <a:prstGeom prst="rect">
            <a:avLst/>
          </a:prstGeom>
          <a:noFill/>
          <a:ln>
            <a:noFill/>
          </a:ln>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it-IT" sz="3200" b="0" i="0" u="none" strike="noStrike" kern="1200" cap="none" spc="0" normalizeH="0" baseline="0" noProof="0" dirty="0">
                <a:ln>
                  <a:noFill/>
                </a:ln>
                <a:solidFill>
                  <a:srgbClr val="5B9BD5">
                    <a:lumMod val="75000"/>
                  </a:srgbClr>
                </a:solidFill>
                <a:effectLst/>
                <a:uLnTx/>
                <a:uFillTx/>
                <a:latin typeface="Century Gothic"/>
                <a:ea typeface="+mn-ea"/>
                <a:cs typeface="+mn-cs"/>
              </a:rPr>
              <a:t>Assenza di titolo, totale difformità, variazioni essenziali rispetto al titolo (demolizione; in caso di inottemperanza, acquisizione della  proprietà al Comune; </a:t>
            </a:r>
            <a:r>
              <a:rPr lang="it-IT" sz="3200" dirty="0">
                <a:solidFill>
                  <a:srgbClr val="5B9BD5">
                    <a:lumMod val="75000"/>
                  </a:srgbClr>
                </a:solidFill>
                <a:latin typeface="Century Gothic"/>
              </a:rPr>
              <a:t>eccetto che per </a:t>
            </a:r>
            <a:r>
              <a:rPr kumimoji="0" lang="it-IT" sz="3200" b="0" i="0" u="none" strike="noStrike" kern="1200" cap="none" spc="0" normalizeH="0" baseline="0" noProof="0" dirty="0">
                <a:ln>
                  <a:noFill/>
                </a:ln>
                <a:solidFill>
                  <a:srgbClr val="5B9BD5">
                    <a:lumMod val="75000"/>
                  </a:srgbClr>
                </a:solidFill>
                <a:effectLst/>
                <a:uLnTx/>
                <a:uFillTx/>
                <a:latin typeface="Century Gothic"/>
                <a:ea typeface="+mn-ea"/>
                <a:cs typeface="+mn-cs"/>
              </a:rPr>
              <a:t>variazioni essenziali, accertamento di conformità ex art. 36: necessaria doppia conformità urbanistica ed edilizia al momento della realizzazione e della domanda)</a:t>
            </a: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it-IT" sz="3200" b="0" i="0" u="none" strike="noStrike" kern="1200" cap="none" spc="0" normalizeH="0" baseline="0" noProof="0" dirty="0">
              <a:ln>
                <a:noFill/>
              </a:ln>
              <a:solidFill>
                <a:srgbClr val="5B9BD5">
                  <a:lumMod val="75000"/>
                </a:srgbClr>
              </a:solidFill>
              <a:effectLst/>
              <a:uLnTx/>
              <a:uFillTx/>
              <a:latin typeface="Century Gothic"/>
              <a:ea typeface="+mn-ea"/>
              <a:cs typeface="+mn-cs"/>
            </a:endParaRP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it-IT" sz="3200" b="0" i="0" u="none" strike="noStrike" kern="1200" cap="none" spc="0" normalizeH="0" baseline="0" noProof="0" dirty="0">
              <a:ln>
                <a:noFill/>
              </a:ln>
              <a:solidFill>
                <a:srgbClr val="5B9BD5">
                  <a:lumMod val="75000"/>
                </a:srgbClr>
              </a:solidFill>
              <a:effectLst/>
              <a:uLnTx/>
              <a:uFillTx/>
              <a:latin typeface="Century Gothic"/>
              <a:ea typeface="+mn-ea"/>
              <a:cs typeface="+mn-cs"/>
            </a:endParaRPr>
          </a:p>
        </p:txBody>
      </p:sp>
      <p:sp>
        <p:nvSpPr>
          <p:cNvPr id="5" name="Segnaposto numero diapositiva 4">
            <a:extLst>
              <a:ext uri="{FF2B5EF4-FFF2-40B4-BE49-F238E27FC236}">
                <a16:creationId xmlns:a16="http://schemas.microsoft.com/office/drawing/2014/main" id="{F5E1CEA1-4B3E-4588-AD36-2F774A1109C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41F7B9-D657-44CD-AC79-B67ECDD8EF8E}" type="slidenum">
              <a:rPr kumimoji="0" lang="it-IT" sz="1200" b="0" i="0" u="none" strike="noStrike" kern="1200" cap="none" spc="0" normalizeH="0" baseline="0" noProof="0" smtClean="0">
                <a:ln>
                  <a:noFill/>
                </a:ln>
                <a:solidFill>
                  <a:srgbClr val="000000">
                    <a:tint val="75000"/>
                  </a:srgbClr>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it-IT" sz="1200" b="0" i="0" u="none" strike="noStrike" kern="1200" cap="none" spc="0" normalizeH="0" baseline="0" noProof="0">
              <a:ln>
                <a:noFill/>
              </a:ln>
              <a:solidFill>
                <a:srgbClr val="000000">
                  <a:tint val="75000"/>
                </a:srgbClr>
              </a:solidFill>
              <a:effectLst/>
              <a:uLnTx/>
              <a:uFillTx/>
              <a:latin typeface="Century Gothic"/>
              <a:ea typeface="+mn-ea"/>
              <a:cs typeface="+mn-cs"/>
            </a:endParaRPr>
          </a:p>
        </p:txBody>
      </p:sp>
      <p:sp>
        <p:nvSpPr>
          <p:cNvPr id="9" name="CasellaDiTesto 8">
            <a:extLst>
              <a:ext uri="{FF2B5EF4-FFF2-40B4-BE49-F238E27FC236}">
                <a16:creationId xmlns:a16="http://schemas.microsoft.com/office/drawing/2014/main" id="{E36D11A0-A35F-4B93-8BE8-217A944451C6}"/>
              </a:ext>
            </a:extLst>
          </p:cNvPr>
          <p:cNvSpPr txBox="1"/>
          <p:nvPr/>
        </p:nvSpPr>
        <p:spPr>
          <a:xfrm>
            <a:off x="1800963" y="744711"/>
            <a:ext cx="7751422" cy="523220"/>
          </a:xfrm>
          <a:prstGeom prst="rect">
            <a:avLst/>
          </a:prstGeom>
          <a:noFill/>
          <a:ln>
            <a:noFill/>
          </a:ln>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it-IT" sz="2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it-IT" sz="2800" b="1"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Art. 31</a:t>
            </a:r>
          </a:p>
        </p:txBody>
      </p:sp>
    </p:spTree>
    <p:extLst>
      <p:ext uri="{BB962C8B-B14F-4D97-AF65-F5344CB8AC3E}">
        <p14:creationId xmlns:p14="http://schemas.microsoft.com/office/powerpoint/2010/main" val="28277884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9202CA15-4891-4132-871C-4D427905D80F}"/>
              </a:ext>
            </a:extLst>
          </p:cNvPr>
          <p:cNvSpPr txBox="1"/>
          <p:nvPr/>
        </p:nvSpPr>
        <p:spPr>
          <a:xfrm>
            <a:off x="1703513" y="1667361"/>
            <a:ext cx="8784975" cy="4031873"/>
          </a:xfrm>
          <a:prstGeom prst="rect">
            <a:avLst/>
          </a:prstGeom>
          <a:noFill/>
          <a:ln>
            <a:noFill/>
          </a:ln>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it-IT" sz="3200" b="0" i="0" u="none" strike="noStrike" kern="1200" cap="none" spc="0" normalizeH="0" baseline="0" noProof="0" dirty="0">
                <a:ln>
                  <a:noFill/>
                </a:ln>
                <a:solidFill>
                  <a:srgbClr val="5B9BD5">
                    <a:lumMod val="75000"/>
                  </a:srgbClr>
                </a:solidFill>
                <a:effectLst/>
                <a:uLnTx/>
                <a:uFillTx/>
                <a:latin typeface="Century Gothic"/>
                <a:ea typeface="+mn-ea"/>
                <a:cs typeface="+mn-cs"/>
              </a:rPr>
              <a:t>Il riferimento agli interventi eseguiti in assenza di titolo è solo nella rubrica, mentre il primo comma si occupa della descrizione della totale difformità.</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it-IT" sz="3200" b="0" i="0" u="none" strike="noStrike" kern="1200" cap="none" spc="0" normalizeH="0" baseline="0" noProof="0" dirty="0">
                <a:ln>
                  <a:noFill/>
                </a:ln>
                <a:solidFill>
                  <a:srgbClr val="5B9BD5">
                    <a:lumMod val="75000"/>
                  </a:srgbClr>
                </a:solidFill>
                <a:effectLst/>
                <a:uLnTx/>
                <a:uFillTx/>
                <a:latin typeface="Century Gothic"/>
                <a:ea typeface="+mn-ea"/>
                <a:cs typeface="+mn-cs"/>
              </a:rPr>
              <a:t>Variazioni essenziali: definizioni nell’art. 32</a:t>
            </a: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it-IT" sz="3200" b="0" i="0" u="none" strike="noStrike" kern="1200" cap="none" spc="0" normalizeH="0" baseline="0" noProof="0" dirty="0">
              <a:ln>
                <a:noFill/>
              </a:ln>
              <a:solidFill>
                <a:srgbClr val="5B9BD5">
                  <a:lumMod val="75000"/>
                </a:srgbClr>
              </a:solidFill>
              <a:effectLst/>
              <a:uLnTx/>
              <a:uFillTx/>
              <a:latin typeface="Century Gothic"/>
              <a:ea typeface="+mn-ea"/>
              <a:cs typeface="+mn-cs"/>
            </a:endParaRP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it-IT" sz="3200" b="0" i="0" u="none" strike="noStrike" kern="1200" cap="none" spc="0" normalizeH="0" baseline="0" noProof="0" dirty="0">
              <a:ln>
                <a:noFill/>
              </a:ln>
              <a:solidFill>
                <a:srgbClr val="5B9BD5">
                  <a:lumMod val="75000"/>
                </a:srgbClr>
              </a:solidFill>
              <a:effectLst/>
              <a:uLnTx/>
              <a:uFillTx/>
              <a:latin typeface="Century Gothic"/>
              <a:ea typeface="+mn-ea"/>
              <a:cs typeface="+mn-cs"/>
            </a:endParaRP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it-IT" sz="3200" b="0" i="0" u="none" strike="noStrike" kern="1200" cap="none" spc="0" normalizeH="0" baseline="0" noProof="0" dirty="0">
              <a:ln>
                <a:noFill/>
              </a:ln>
              <a:solidFill>
                <a:srgbClr val="5B9BD5">
                  <a:lumMod val="75000"/>
                </a:srgbClr>
              </a:solidFill>
              <a:effectLst/>
              <a:uLnTx/>
              <a:uFillTx/>
              <a:latin typeface="Century Gothic"/>
              <a:ea typeface="+mn-ea"/>
              <a:cs typeface="+mn-cs"/>
            </a:endParaRPr>
          </a:p>
        </p:txBody>
      </p:sp>
      <p:sp>
        <p:nvSpPr>
          <p:cNvPr id="5" name="Segnaposto numero diapositiva 4">
            <a:extLst>
              <a:ext uri="{FF2B5EF4-FFF2-40B4-BE49-F238E27FC236}">
                <a16:creationId xmlns:a16="http://schemas.microsoft.com/office/drawing/2014/main" id="{F5E1CEA1-4B3E-4588-AD36-2F774A1109C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41F7B9-D657-44CD-AC79-B67ECDD8EF8E}" type="slidenum">
              <a:rPr kumimoji="0" lang="it-IT" sz="1200" b="0" i="0" u="none" strike="noStrike" kern="1200" cap="none" spc="0" normalizeH="0" baseline="0" noProof="0" smtClean="0">
                <a:ln>
                  <a:noFill/>
                </a:ln>
                <a:solidFill>
                  <a:srgbClr val="000000">
                    <a:tint val="75000"/>
                  </a:srgbClr>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it-IT" sz="1200" b="0" i="0" u="none" strike="noStrike" kern="1200" cap="none" spc="0" normalizeH="0" baseline="0" noProof="0">
              <a:ln>
                <a:noFill/>
              </a:ln>
              <a:solidFill>
                <a:srgbClr val="000000">
                  <a:tint val="75000"/>
                </a:srgbClr>
              </a:solidFill>
              <a:effectLst/>
              <a:uLnTx/>
              <a:uFillTx/>
              <a:latin typeface="Century Gothic"/>
              <a:ea typeface="+mn-ea"/>
              <a:cs typeface="+mn-cs"/>
            </a:endParaRPr>
          </a:p>
        </p:txBody>
      </p:sp>
      <p:sp>
        <p:nvSpPr>
          <p:cNvPr id="9" name="CasellaDiTesto 8">
            <a:extLst>
              <a:ext uri="{FF2B5EF4-FFF2-40B4-BE49-F238E27FC236}">
                <a16:creationId xmlns:a16="http://schemas.microsoft.com/office/drawing/2014/main" id="{E36D11A0-A35F-4B93-8BE8-217A944451C6}"/>
              </a:ext>
            </a:extLst>
          </p:cNvPr>
          <p:cNvSpPr txBox="1"/>
          <p:nvPr/>
        </p:nvSpPr>
        <p:spPr>
          <a:xfrm>
            <a:off x="1800963" y="744711"/>
            <a:ext cx="7751422" cy="523220"/>
          </a:xfrm>
          <a:prstGeom prst="rect">
            <a:avLst/>
          </a:prstGeom>
          <a:noFill/>
          <a:ln>
            <a:noFill/>
          </a:ln>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it-IT" sz="2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it-IT" sz="2800" b="1"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Art. 31</a:t>
            </a:r>
          </a:p>
        </p:txBody>
      </p:sp>
    </p:spTree>
    <p:extLst>
      <p:ext uri="{BB962C8B-B14F-4D97-AF65-F5344CB8AC3E}">
        <p14:creationId xmlns:p14="http://schemas.microsoft.com/office/powerpoint/2010/main" val="16991397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9202CA15-4891-4132-871C-4D427905D80F}"/>
              </a:ext>
            </a:extLst>
          </p:cNvPr>
          <p:cNvSpPr txBox="1"/>
          <p:nvPr/>
        </p:nvSpPr>
        <p:spPr>
          <a:xfrm>
            <a:off x="1703513" y="1667361"/>
            <a:ext cx="8784975" cy="6001643"/>
          </a:xfrm>
          <a:prstGeom prst="rect">
            <a:avLst/>
          </a:prstGeom>
          <a:noFill/>
          <a:ln>
            <a:noFill/>
          </a:ln>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it-IT" sz="3200" b="1" i="0" u="none" strike="noStrike" kern="1200" cap="none" spc="0" normalizeH="0" baseline="0" noProof="0" dirty="0">
                <a:ln>
                  <a:noFill/>
                </a:ln>
                <a:solidFill>
                  <a:srgbClr val="5B9BD5">
                    <a:lumMod val="75000"/>
                  </a:srgbClr>
                </a:solidFill>
                <a:effectLst/>
                <a:uLnTx/>
                <a:uFillTx/>
                <a:latin typeface="Century Gothic"/>
                <a:ea typeface="+mn-ea"/>
                <a:cs typeface="+mn-cs"/>
              </a:rPr>
              <a:t>Organismo edilizio integralmente </a:t>
            </a:r>
            <a:r>
              <a:rPr kumimoji="0" lang="it-IT" sz="3200" b="0" i="0" u="none" strike="noStrike" kern="1200" cap="none" spc="0" normalizeH="0" baseline="0" noProof="0" dirty="0">
                <a:ln>
                  <a:noFill/>
                </a:ln>
                <a:solidFill>
                  <a:srgbClr val="5B9BD5">
                    <a:lumMod val="75000"/>
                  </a:srgbClr>
                </a:solidFill>
                <a:effectLst/>
                <a:uLnTx/>
                <a:uFillTx/>
                <a:latin typeface="Century Gothic"/>
                <a:ea typeface="+mn-ea"/>
                <a:cs typeface="+mn-cs"/>
              </a:rPr>
              <a:t>diverso per caratteristiche tipologiche, </a:t>
            </a:r>
            <a:r>
              <a:rPr kumimoji="0" lang="it-IT" sz="3200" b="0" i="0" u="none" strike="noStrike" kern="1200" cap="none" spc="0" normalizeH="0" baseline="0" noProof="0" dirty="0" err="1">
                <a:ln>
                  <a:noFill/>
                </a:ln>
                <a:solidFill>
                  <a:srgbClr val="5B9BD5">
                    <a:lumMod val="75000"/>
                  </a:srgbClr>
                </a:solidFill>
                <a:effectLst/>
                <a:uLnTx/>
                <a:uFillTx/>
                <a:latin typeface="Century Gothic"/>
                <a:ea typeface="+mn-ea"/>
                <a:cs typeface="+mn-cs"/>
              </a:rPr>
              <a:t>planovolumetriche</a:t>
            </a:r>
            <a:r>
              <a:rPr kumimoji="0" lang="it-IT" sz="3200" b="0" i="0" u="none" strike="noStrike" kern="1200" cap="none" spc="0" normalizeH="0" baseline="0" noProof="0" dirty="0">
                <a:ln>
                  <a:noFill/>
                </a:ln>
                <a:solidFill>
                  <a:srgbClr val="5B9BD5">
                    <a:lumMod val="75000"/>
                  </a:srgbClr>
                </a:solidFill>
                <a:effectLst/>
                <a:uLnTx/>
                <a:uFillTx/>
                <a:latin typeface="Century Gothic"/>
                <a:ea typeface="+mn-ea"/>
                <a:cs typeface="+mn-cs"/>
              </a:rPr>
              <a:t> </a:t>
            </a:r>
            <a:r>
              <a:rPr kumimoji="0" lang="it-IT" sz="3200" b="1" i="0" u="none" strike="noStrike" kern="1200" cap="none" spc="0" normalizeH="0" baseline="0" noProof="0" dirty="0">
                <a:ln>
                  <a:noFill/>
                </a:ln>
                <a:solidFill>
                  <a:srgbClr val="5B9BD5">
                    <a:lumMod val="75000"/>
                  </a:srgbClr>
                </a:solidFill>
                <a:effectLst/>
                <a:uLnTx/>
                <a:uFillTx/>
                <a:latin typeface="Century Gothic"/>
                <a:ea typeface="+mn-ea"/>
                <a:cs typeface="+mn-cs"/>
              </a:rPr>
              <a:t>o</a:t>
            </a:r>
            <a:r>
              <a:rPr kumimoji="0" lang="it-IT" sz="3200" b="0" i="0" u="none" strike="noStrike" kern="1200" cap="none" spc="0" normalizeH="0" baseline="0" noProof="0" dirty="0">
                <a:ln>
                  <a:noFill/>
                </a:ln>
                <a:solidFill>
                  <a:srgbClr val="5B9BD5">
                    <a:lumMod val="75000"/>
                  </a:srgbClr>
                </a:solidFill>
                <a:effectLst/>
                <a:uLnTx/>
                <a:uFillTx/>
                <a:latin typeface="Century Gothic"/>
                <a:ea typeface="+mn-ea"/>
                <a:cs typeface="+mn-cs"/>
              </a:rPr>
              <a:t> di utilizzazione da quello oggetto del permesso stesso, </a:t>
            </a:r>
            <a:r>
              <a:rPr kumimoji="0" lang="it-IT" sz="3200" b="1" i="0" u="none" strike="noStrike" kern="1200" cap="none" spc="0" normalizeH="0" baseline="0" noProof="0" dirty="0">
                <a:ln>
                  <a:noFill/>
                </a:ln>
                <a:solidFill>
                  <a:srgbClr val="5B9BD5">
                    <a:lumMod val="75000"/>
                  </a:srgbClr>
                </a:solidFill>
                <a:effectLst/>
                <a:uLnTx/>
                <a:uFillTx/>
                <a:latin typeface="Century Gothic"/>
                <a:ea typeface="+mn-ea"/>
                <a:cs typeface="+mn-cs"/>
              </a:rPr>
              <a:t>ovvero</a:t>
            </a:r>
            <a:r>
              <a:rPr kumimoji="0" lang="it-IT" sz="3200" b="0" i="0" u="none" strike="noStrike" kern="1200" cap="none" spc="0" normalizeH="0" baseline="0" noProof="0" dirty="0">
                <a:ln>
                  <a:noFill/>
                </a:ln>
                <a:solidFill>
                  <a:srgbClr val="5B9BD5">
                    <a:lumMod val="75000"/>
                  </a:srgbClr>
                </a:solidFill>
                <a:effectLst/>
                <a:uLnTx/>
                <a:uFillTx/>
                <a:latin typeface="Century Gothic"/>
                <a:ea typeface="+mn-ea"/>
                <a:cs typeface="+mn-cs"/>
              </a:rPr>
              <a:t> l'esecuzione di </a:t>
            </a:r>
            <a:r>
              <a:rPr kumimoji="0" lang="it-IT" sz="3200" b="1" i="0" u="none" strike="noStrike" kern="1200" cap="none" spc="0" normalizeH="0" baseline="0" noProof="0" dirty="0">
                <a:ln>
                  <a:noFill/>
                </a:ln>
                <a:solidFill>
                  <a:srgbClr val="5B9BD5">
                    <a:lumMod val="75000"/>
                  </a:srgbClr>
                </a:solidFill>
                <a:effectLst/>
                <a:uLnTx/>
                <a:uFillTx/>
                <a:latin typeface="Century Gothic"/>
                <a:ea typeface="+mn-ea"/>
                <a:cs typeface="+mn-cs"/>
              </a:rPr>
              <a:t>volumi edilizi oltre i limiti </a:t>
            </a:r>
            <a:r>
              <a:rPr kumimoji="0" lang="it-IT" sz="3200" b="0" i="0" u="none" strike="noStrike" kern="1200" cap="none" spc="0" normalizeH="0" baseline="0" noProof="0" dirty="0">
                <a:ln>
                  <a:noFill/>
                </a:ln>
                <a:solidFill>
                  <a:srgbClr val="5B9BD5">
                    <a:lumMod val="75000"/>
                  </a:srgbClr>
                </a:solidFill>
                <a:effectLst/>
                <a:uLnTx/>
                <a:uFillTx/>
                <a:latin typeface="Century Gothic"/>
                <a:ea typeface="+mn-ea"/>
                <a:cs typeface="+mn-cs"/>
              </a:rPr>
              <a:t>indicati nel progetto e tali da costituire un organismo edilizio o parte di esso con </a:t>
            </a:r>
            <a:r>
              <a:rPr kumimoji="0" lang="it-IT" sz="3200" b="1" i="0" u="none" strike="noStrike" kern="1200" cap="none" spc="0" normalizeH="0" baseline="0" noProof="0" dirty="0">
                <a:ln>
                  <a:noFill/>
                </a:ln>
                <a:solidFill>
                  <a:srgbClr val="5B9BD5">
                    <a:lumMod val="75000"/>
                  </a:srgbClr>
                </a:solidFill>
                <a:effectLst/>
                <a:uLnTx/>
                <a:uFillTx/>
                <a:latin typeface="Century Gothic"/>
                <a:ea typeface="+mn-ea"/>
                <a:cs typeface="+mn-cs"/>
              </a:rPr>
              <a:t>specifica rilevanza ed autonomamente utilizzabile</a:t>
            </a: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it-IT" sz="3200" b="1" i="0" u="none" strike="noStrike" kern="1200" cap="none" spc="0" normalizeH="0" baseline="0" noProof="0" dirty="0">
              <a:ln>
                <a:noFill/>
              </a:ln>
              <a:solidFill>
                <a:srgbClr val="5B9BD5">
                  <a:lumMod val="75000"/>
                </a:srgbClr>
              </a:solidFill>
              <a:effectLst/>
              <a:uLnTx/>
              <a:uFillTx/>
              <a:latin typeface="Century Gothic"/>
              <a:ea typeface="+mn-ea"/>
              <a:cs typeface="+mn-cs"/>
            </a:endParaRP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it-IT" sz="3200" b="0" i="0" u="none" strike="noStrike" kern="1200" cap="none" spc="0" normalizeH="0" baseline="0" noProof="0" dirty="0">
              <a:ln>
                <a:noFill/>
              </a:ln>
              <a:solidFill>
                <a:srgbClr val="5B9BD5">
                  <a:lumMod val="75000"/>
                </a:srgbClr>
              </a:solidFill>
              <a:effectLst/>
              <a:uLnTx/>
              <a:uFillTx/>
              <a:latin typeface="Century Gothic"/>
              <a:ea typeface="+mn-ea"/>
              <a:cs typeface="+mn-cs"/>
            </a:endParaRP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it-IT" sz="3200" b="0" i="0" u="none" strike="noStrike" kern="1200" cap="none" spc="0" normalizeH="0" baseline="0" noProof="0" dirty="0">
              <a:ln>
                <a:noFill/>
              </a:ln>
              <a:solidFill>
                <a:srgbClr val="5B9BD5">
                  <a:lumMod val="75000"/>
                </a:srgbClr>
              </a:solidFill>
              <a:effectLst/>
              <a:uLnTx/>
              <a:uFillTx/>
              <a:latin typeface="Century Gothic"/>
              <a:ea typeface="+mn-ea"/>
              <a:cs typeface="+mn-cs"/>
            </a:endParaRPr>
          </a:p>
        </p:txBody>
      </p:sp>
      <p:sp>
        <p:nvSpPr>
          <p:cNvPr id="5" name="Segnaposto numero diapositiva 4">
            <a:extLst>
              <a:ext uri="{FF2B5EF4-FFF2-40B4-BE49-F238E27FC236}">
                <a16:creationId xmlns:a16="http://schemas.microsoft.com/office/drawing/2014/main" id="{F5E1CEA1-4B3E-4588-AD36-2F774A1109C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41F7B9-D657-44CD-AC79-B67ECDD8EF8E}" type="slidenum">
              <a:rPr kumimoji="0" lang="it-IT" sz="1200" b="0" i="0" u="none" strike="noStrike" kern="1200" cap="none" spc="0" normalizeH="0" baseline="0" noProof="0" smtClean="0">
                <a:ln>
                  <a:noFill/>
                </a:ln>
                <a:solidFill>
                  <a:srgbClr val="000000">
                    <a:tint val="75000"/>
                  </a:srgbClr>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it-IT" sz="1200" b="0" i="0" u="none" strike="noStrike" kern="1200" cap="none" spc="0" normalizeH="0" baseline="0" noProof="0">
              <a:ln>
                <a:noFill/>
              </a:ln>
              <a:solidFill>
                <a:srgbClr val="000000">
                  <a:tint val="75000"/>
                </a:srgbClr>
              </a:solidFill>
              <a:effectLst/>
              <a:uLnTx/>
              <a:uFillTx/>
              <a:latin typeface="Century Gothic"/>
              <a:ea typeface="+mn-ea"/>
              <a:cs typeface="+mn-cs"/>
            </a:endParaRPr>
          </a:p>
        </p:txBody>
      </p:sp>
      <p:sp>
        <p:nvSpPr>
          <p:cNvPr id="9" name="CasellaDiTesto 8">
            <a:extLst>
              <a:ext uri="{FF2B5EF4-FFF2-40B4-BE49-F238E27FC236}">
                <a16:creationId xmlns:a16="http://schemas.microsoft.com/office/drawing/2014/main" id="{E36D11A0-A35F-4B93-8BE8-217A944451C6}"/>
              </a:ext>
            </a:extLst>
          </p:cNvPr>
          <p:cNvSpPr txBox="1"/>
          <p:nvPr/>
        </p:nvSpPr>
        <p:spPr>
          <a:xfrm>
            <a:off x="1800963" y="744711"/>
            <a:ext cx="7751422" cy="523220"/>
          </a:xfrm>
          <a:prstGeom prst="rect">
            <a:avLst/>
          </a:prstGeom>
          <a:noFill/>
          <a:ln>
            <a:noFill/>
          </a:ln>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it-IT" sz="2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lang="it-IT" sz="2800" b="1" dirty="0">
                <a:solidFill>
                  <a:srgbClr val="0070C0"/>
                </a:solidFill>
                <a:latin typeface="Arial" panose="020B0604020202020204" pitchFamily="34" charset="0"/>
                <a:cs typeface="Arial" panose="020B0604020202020204" pitchFamily="34" charset="0"/>
              </a:rPr>
              <a:t>Totale difformità</a:t>
            </a:r>
            <a:endParaRPr kumimoji="0" lang="it-IT" sz="2800" b="1"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548519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64CCC72-2D08-351A-9F71-3DF567D9D132}"/>
            </a:ext>
          </a:extLst>
        </p:cNvPr>
        <p:cNvGrpSpPr/>
        <p:nvPr/>
      </p:nvGrpSpPr>
      <p:grpSpPr>
        <a:xfrm>
          <a:off x="0" y="0"/>
          <a:ext cx="0" cy="0"/>
          <a:chOff x="0" y="0"/>
          <a:chExt cx="0" cy="0"/>
        </a:xfrm>
      </p:grpSpPr>
      <p:sp>
        <p:nvSpPr>
          <p:cNvPr id="4" name="CasellaDiTesto 3">
            <a:extLst>
              <a:ext uri="{FF2B5EF4-FFF2-40B4-BE49-F238E27FC236}">
                <a16:creationId xmlns:a16="http://schemas.microsoft.com/office/drawing/2014/main" id="{745CBC20-305E-614E-0941-BACBC321E60B}"/>
              </a:ext>
            </a:extLst>
          </p:cNvPr>
          <p:cNvSpPr txBox="1"/>
          <p:nvPr/>
        </p:nvSpPr>
        <p:spPr>
          <a:xfrm>
            <a:off x="1800963" y="1549984"/>
            <a:ext cx="8559110" cy="3970318"/>
          </a:xfrm>
          <a:prstGeom prst="rect">
            <a:avLst/>
          </a:prstGeom>
          <a:noFill/>
          <a:ln>
            <a:noFill/>
          </a:ln>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it-IT" sz="1800" i="1" strike="noStrike" kern="1200" cap="none" spc="0" normalizeH="0" baseline="0" noProof="0" dirty="0">
                <a:ln>
                  <a:noFill/>
                </a:ln>
                <a:solidFill>
                  <a:schemeClr val="accent1"/>
                </a:solidFill>
                <a:effectLst/>
                <a:uLnTx/>
                <a:uFillTx/>
                <a:latin typeface="Century Gothic"/>
                <a:ea typeface="+mn-ea"/>
                <a:cs typeface="+mn-cs"/>
              </a:rPr>
              <a:t>Fermo restando quanto disposto dal comma 1 dell’articolo 31, le regioni stabiliscono quali siano le variazioni essenziali al progetto approvato, tenuto conto che l'essenzialità ricorre esclusivamente quando si verifica una o più delle seguenti condizioni</a:t>
            </a:r>
            <a:r>
              <a:rPr kumimoji="0" lang="it-IT" sz="1800" b="0" i="1" u="none" strike="noStrike" kern="1200" cap="none" spc="0" normalizeH="0" baseline="0" noProof="0" dirty="0">
                <a:ln>
                  <a:noFill/>
                </a:ln>
                <a:solidFill>
                  <a:schemeClr val="accent1"/>
                </a:solidFill>
                <a:effectLst/>
                <a:uLnTx/>
                <a:uFillTx/>
                <a:latin typeface="Century Gothic"/>
                <a:ea typeface="+mn-ea"/>
                <a:cs typeface="+mn-cs"/>
              </a:rPr>
              <a:t>:</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it-IT" sz="1800" b="0" i="1" u="none" strike="noStrike" kern="1200" cap="none" spc="0" normalizeH="0" baseline="0" noProof="0" dirty="0">
                <a:ln>
                  <a:noFill/>
                </a:ln>
                <a:solidFill>
                  <a:schemeClr val="accent1"/>
                </a:solidFill>
                <a:effectLst/>
                <a:uLnTx/>
                <a:uFillTx/>
                <a:latin typeface="Century Gothic"/>
                <a:ea typeface="+mn-ea"/>
                <a:cs typeface="+mn-cs"/>
              </a:rPr>
              <a:t>a) mutamento della destinazione d'uso che implichi variazione degli standards previsti dal decreto ministeriale 2 aprile 1968, pubblicato nella Gazzetta Ufficiale n. 97 del 16 aprile 1968;</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it-IT" sz="1800" b="0" i="1" u="none" strike="noStrike" kern="1200" cap="none" spc="0" normalizeH="0" baseline="0" noProof="0" dirty="0">
                <a:ln>
                  <a:noFill/>
                </a:ln>
                <a:solidFill>
                  <a:schemeClr val="accent1"/>
                </a:solidFill>
                <a:effectLst/>
                <a:uLnTx/>
                <a:uFillTx/>
                <a:latin typeface="Century Gothic"/>
                <a:ea typeface="+mn-ea"/>
                <a:cs typeface="+mn-cs"/>
              </a:rPr>
              <a:t>b) </a:t>
            </a:r>
            <a:r>
              <a:rPr kumimoji="0" lang="it-IT" sz="1800" b="1" i="1" u="none" strike="noStrike" kern="1200" cap="none" spc="0" normalizeH="0" baseline="0" noProof="0" dirty="0">
                <a:ln>
                  <a:noFill/>
                </a:ln>
                <a:solidFill>
                  <a:schemeClr val="accent1"/>
                </a:solidFill>
                <a:effectLst/>
                <a:uLnTx/>
                <a:uFillTx/>
                <a:latin typeface="Century Gothic"/>
                <a:ea typeface="+mn-ea"/>
                <a:cs typeface="+mn-cs"/>
              </a:rPr>
              <a:t>aumento </a:t>
            </a:r>
            <a:r>
              <a:rPr kumimoji="0" lang="it-IT" sz="1800" b="1" i="1" u="sng" strike="noStrike" kern="1200" cap="none" spc="0" normalizeH="0" baseline="0" noProof="0" dirty="0">
                <a:ln>
                  <a:noFill/>
                </a:ln>
                <a:solidFill>
                  <a:schemeClr val="accent1"/>
                </a:solidFill>
                <a:effectLst/>
                <a:uLnTx/>
                <a:uFillTx/>
                <a:latin typeface="Century Gothic"/>
                <a:ea typeface="+mn-ea"/>
                <a:cs typeface="+mn-cs"/>
              </a:rPr>
              <a:t>consistente</a:t>
            </a:r>
            <a:r>
              <a:rPr kumimoji="0" lang="it-IT" sz="1800" b="1" i="1" u="none" strike="noStrike" kern="1200" cap="none" spc="0" normalizeH="0" baseline="0" noProof="0" dirty="0">
                <a:ln>
                  <a:noFill/>
                </a:ln>
                <a:solidFill>
                  <a:schemeClr val="accent1"/>
                </a:solidFill>
                <a:effectLst/>
                <a:uLnTx/>
                <a:uFillTx/>
                <a:latin typeface="Century Gothic"/>
                <a:ea typeface="+mn-ea"/>
                <a:cs typeface="+mn-cs"/>
              </a:rPr>
              <a:t> della cubatura o della superficie di solaio </a:t>
            </a:r>
            <a:r>
              <a:rPr kumimoji="0" lang="it-IT" sz="1800" b="0" i="1" u="none" strike="noStrike" kern="1200" cap="none" spc="0" normalizeH="0" baseline="0" noProof="0" dirty="0">
                <a:ln>
                  <a:noFill/>
                </a:ln>
                <a:solidFill>
                  <a:schemeClr val="accent1"/>
                </a:solidFill>
                <a:effectLst/>
                <a:uLnTx/>
                <a:uFillTx/>
                <a:latin typeface="Century Gothic"/>
                <a:ea typeface="+mn-ea"/>
                <a:cs typeface="+mn-cs"/>
              </a:rPr>
              <a:t>da valutare in relazione al progetto approvato;</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it-IT" sz="1800" b="0" i="1" u="none" strike="noStrike" kern="1200" cap="none" spc="0" normalizeH="0" baseline="0" noProof="0" dirty="0">
                <a:ln>
                  <a:noFill/>
                </a:ln>
                <a:solidFill>
                  <a:schemeClr val="accent1"/>
                </a:solidFill>
                <a:effectLst/>
                <a:uLnTx/>
                <a:uFillTx/>
                <a:latin typeface="Century Gothic"/>
                <a:ea typeface="+mn-ea"/>
                <a:cs typeface="+mn-cs"/>
              </a:rPr>
              <a:t>c) </a:t>
            </a:r>
            <a:r>
              <a:rPr kumimoji="0" lang="it-IT" sz="1800" b="1" i="1" u="none" strike="noStrike" kern="1200" cap="none" spc="0" normalizeH="0" baseline="0" noProof="0" dirty="0">
                <a:ln>
                  <a:noFill/>
                </a:ln>
                <a:solidFill>
                  <a:schemeClr val="accent1"/>
                </a:solidFill>
                <a:effectLst/>
                <a:uLnTx/>
                <a:uFillTx/>
                <a:latin typeface="Century Gothic"/>
                <a:ea typeface="+mn-ea"/>
                <a:cs typeface="+mn-cs"/>
              </a:rPr>
              <a:t>modifiche </a:t>
            </a:r>
            <a:r>
              <a:rPr kumimoji="0" lang="it-IT" sz="1800" b="1" i="1" u="sng" strike="noStrike" kern="1200" cap="none" spc="0" normalizeH="0" baseline="0" noProof="0" dirty="0">
                <a:ln>
                  <a:noFill/>
                </a:ln>
                <a:solidFill>
                  <a:schemeClr val="accent1"/>
                </a:solidFill>
                <a:effectLst/>
                <a:uLnTx/>
                <a:uFillTx/>
                <a:latin typeface="Century Gothic"/>
                <a:ea typeface="+mn-ea"/>
                <a:cs typeface="+mn-cs"/>
              </a:rPr>
              <a:t>sostanziali</a:t>
            </a:r>
            <a:r>
              <a:rPr kumimoji="0" lang="it-IT" sz="1800" b="1" i="1" u="none" strike="noStrike" kern="1200" cap="none" spc="0" normalizeH="0" baseline="0" noProof="0" dirty="0">
                <a:ln>
                  <a:noFill/>
                </a:ln>
                <a:solidFill>
                  <a:schemeClr val="accent1"/>
                </a:solidFill>
                <a:effectLst/>
                <a:uLnTx/>
                <a:uFillTx/>
                <a:latin typeface="Century Gothic"/>
                <a:ea typeface="+mn-ea"/>
                <a:cs typeface="+mn-cs"/>
              </a:rPr>
              <a:t> di parametri urbanistico-edilizi </a:t>
            </a:r>
            <a:r>
              <a:rPr kumimoji="0" lang="it-IT" sz="1800" b="0" i="1" u="none" strike="noStrike" kern="1200" cap="none" spc="0" normalizeH="0" baseline="0" noProof="0" dirty="0">
                <a:ln>
                  <a:noFill/>
                </a:ln>
                <a:solidFill>
                  <a:schemeClr val="accent1"/>
                </a:solidFill>
                <a:effectLst/>
                <a:uLnTx/>
                <a:uFillTx/>
                <a:latin typeface="Century Gothic"/>
                <a:ea typeface="+mn-ea"/>
                <a:cs typeface="+mn-cs"/>
              </a:rPr>
              <a:t>del progetto approvato </a:t>
            </a:r>
            <a:r>
              <a:rPr kumimoji="0" lang="it-IT" sz="1800" b="1" i="1" u="none" strike="noStrike" kern="1200" cap="none" spc="0" normalizeH="0" baseline="0" noProof="0" dirty="0">
                <a:ln>
                  <a:noFill/>
                </a:ln>
                <a:solidFill>
                  <a:schemeClr val="accent1"/>
                </a:solidFill>
                <a:effectLst/>
                <a:uLnTx/>
                <a:uFillTx/>
                <a:latin typeface="Century Gothic"/>
                <a:ea typeface="+mn-ea"/>
                <a:cs typeface="+mn-cs"/>
              </a:rPr>
              <a:t>ovvero della localizzazione </a:t>
            </a:r>
            <a:r>
              <a:rPr kumimoji="0" lang="it-IT" sz="1800" b="0" i="1" u="none" strike="noStrike" kern="1200" cap="none" spc="0" normalizeH="0" baseline="0" noProof="0" dirty="0">
                <a:ln>
                  <a:noFill/>
                </a:ln>
                <a:solidFill>
                  <a:schemeClr val="accent1"/>
                </a:solidFill>
                <a:effectLst/>
                <a:uLnTx/>
                <a:uFillTx/>
                <a:latin typeface="Century Gothic"/>
                <a:ea typeface="+mn-ea"/>
                <a:cs typeface="+mn-cs"/>
              </a:rPr>
              <a:t>dell'edificio sull'area di pertinenza;</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it-IT" sz="1800" b="0" i="1" u="none" strike="noStrike" kern="1200" cap="none" spc="0" normalizeH="0" baseline="0" noProof="0" dirty="0">
                <a:ln>
                  <a:noFill/>
                </a:ln>
                <a:solidFill>
                  <a:schemeClr val="accent1"/>
                </a:solidFill>
                <a:effectLst/>
                <a:uLnTx/>
                <a:uFillTx/>
                <a:latin typeface="Century Gothic"/>
                <a:ea typeface="+mn-ea"/>
                <a:cs typeface="+mn-cs"/>
              </a:rPr>
              <a:t>d) mutamento delle caratteristiche dell'intervento edilizio assentito;</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it-IT" sz="1800" b="0" i="1" u="none" strike="noStrike" kern="1200" cap="none" spc="0" normalizeH="0" baseline="0" noProof="0" dirty="0">
                <a:ln>
                  <a:noFill/>
                </a:ln>
                <a:solidFill>
                  <a:schemeClr val="accent1"/>
                </a:solidFill>
                <a:effectLst/>
                <a:uLnTx/>
                <a:uFillTx/>
                <a:latin typeface="Century Gothic"/>
                <a:ea typeface="+mn-ea"/>
                <a:cs typeface="+mn-cs"/>
              </a:rPr>
              <a:t>e) violazione delle norme vigenti in materia di edilizia antisismica, quando non attenga a fatti procedurali.</a:t>
            </a:r>
          </a:p>
        </p:txBody>
      </p:sp>
      <p:sp>
        <p:nvSpPr>
          <p:cNvPr id="5" name="Segnaposto numero diapositiva 4">
            <a:extLst>
              <a:ext uri="{FF2B5EF4-FFF2-40B4-BE49-F238E27FC236}">
                <a16:creationId xmlns:a16="http://schemas.microsoft.com/office/drawing/2014/main" id="{01A7C4C4-81B5-3ECF-FA5F-3BD075F2DACE}"/>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41F7B9-D657-44CD-AC79-B67ECDD8EF8E}" type="slidenum">
              <a:rPr kumimoji="0" lang="it-IT" sz="1200" b="0" i="0" u="none" strike="noStrike" kern="1200" cap="none" spc="0" normalizeH="0" baseline="0" noProof="0" smtClean="0">
                <a:ln>
                  <a:noFill/>
                </a:ln>
                <a:solidFill>
                  <a:srgbClr val="000000">
                    <a:tint val="75000"/>
                  </a:srgbClr>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it-IT" sz="1200" b="0" i="0" u="none" strike="noStrike" kern="1200" cap="none" spc="0" normalizeH="0" baseline="0" noProof="0">
              <a:ln>
                <a:noFill/>
              </a:ln>
              <a:solidFill>
                <a:srgbClr val="000000">
                  <a:tint val="75000"/>
                </a:srgbClr>
              </a:solidFill>
              <a:effectLst/>
              <a:uLnTx/>
              <a:uFillTx/>
              <a:latin typeface="Century Gothic"/>
              <a:ea typeface="+mn-ea"/>
              <a:cs typeface="+mn-cs"/>
            </a:endParaRPr>
          </a:p>
        </p:txBody>
      </p:sp>
      <p:sp>
        <p:nvSpPr>
          <p:cNvPr id="9" name="CasellaDiTesto 8">
            <a:extLst>
              <a:ext uri="{FF2B5EF4-FFF2-40B4-BE49-F238E27FC236}">
                <a16:creationId xmlns:a16="http://schemas.microsoft.com/office/drawing/2014/main" id="{05C1A0B5-A4AB-513A-CA0B-8F1FE4A6A0A4}"/>
              </a:ext>
            </a:extLst>
          </p:cNvPr>
          <p:cNvSpPr txBox="1"/>
          <p:nvPr/>
        </p:nvSpPr>
        <p:spPr>
          <a:xfrm>
            <a:off x="1800963" y="744712"/>
            <a:ext cx="7751422" cy="369332"/>
          </a:xfrm>
          <a:prstGeom prst="rect">
            <a:avLst/>
          </a:prstGeom>
          <a:noFill/>
          <a:ln>
            <a:noFill/>
          </a:ln>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VARIAZIONE ESSENZIALE (</a:t>
            </a:r>
            <a:r>
              <a:rPr kumimoji="0" lang="it-IT" sz="1800" b="1" i="0" u="sng"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definizione in parte aperta</a:t>
            </a:r>
            <a:r>
              <a:rPr kumimoji="0" lang="it-IT" sz="18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a:t>
            </a:r>
          </a:p>
        </p:txBody>
      </p:sp>
    </p:spTree>
    <p:extLst>
      <p:ext uri="{BB962C8B-B14F-4D97-AF65-F5344CB8AC3E}">
        <p14:creationId xmlns:p14="http://schemas.microsoft.com/office/powerpoint/2010/main" val="39357259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738EB1-163B-C1BF-5031-F09D3F216109}"/>
            </a:ext>
          </a:extLst>
        </p:cNvPr>
        <p:cNvGrpSpPr/>
        <p:nvPr/>
      </p:nvGrpSpPr>
      <p:grpSpPr>
        <a:xfrm>
          <a:off x="0" y="0"/>
          <a:ext cx="0" cy="0"/>
          <a:chOff x="0" y="0"/>
          <a:chExt cx="0" cy="0"/>
        </a:xfrm>
      </p:grpSpPr>
      <p:sp>
        <p:nvSpPr>
          <p:cNvPr id="4" name="CasellaDiTesto 3">
            <a:extLst>
              <a:ext uri="{FF2B5EF4-FFF2-40B4-BE49-F238E27FC236}">
                <a16:creationId xmlns:a16="http://schemas.microsoft.com/office/drawing/2014/main" id="{BF010475-5B1E-704C-5420-76DE5D313BEA}"/>
              </a:ext>
            </a:extLst>
          </p:cNvPr>
          <p:cNvSpPr txBox="1"/>
          <p:nvPr/>
        </p:nvSpPr>
        <p:spPr>
          <a:xfrm>
            <a:off x="1811524" y="1856272"/>
            <a:ext cx="8568952" cy="2246769"/>
          </a:xfrm>
          <a:prstGeom prst="rect">
            <a:avLst/>
          </a:prstGeom>
          <a:noFill/>
          <a:ln>
            <a:solidFill>
              <a:schemeClr val="tx2">
                <a:lumMod val="60000"/>
                <a:lumOff val="40000"/>
              </a:schemeClr>
            </a:solidFill>
          </a:ln>
        </p:spPr>
        <p:txBody>
          <a:bodyPr wrap="square" rtlCol="0">
            <a:spAutoFit/>
          </a:bodyPr>
          <a:lstStyle/>
          <a:p>
            <a:pPr algn="just"/>
            <a:r>
              <a:rPr lang="it-IT" sz="2800" i="1" dirty="0">
                <a:solidFill>
                  <a:schemeClr val="accent1"/>
                </a:solidFill>
              </a:rPr>
              <a:t>Non possono ritenersi comunque variazioni essenziali </a:t>
            </a:r>
            <a:r>
              <a:rPr lang="it-IT" sz="2800" b="1" i="1" dirty="0">
                <a:solidFill>
                  <a:schemeClr val="accent1"/>
                </a:solidFill>
              </a:rPr>
              <a:t>quelle che incidono sulla entità delle cubature accessorie</a:t>
            </a:r>
            <a:r>
              <a:rPr lang="it-IT" sz="2800" i="1" dirty="0">
                <a:solidFill>
                  <a:schemeClr val="accent1"/>
                </a:solidFill>
              </a:rPr>
              <a:t>, sui </a:t>
            </a:r>
            <a:r>
              <a:rPr lang="it-IT" sz="2800" b="1" i="1" dirty="0">
                <a:solidFill>
                  <a:schemeClr val="accent1"/>
                </a:solidFill>
              </a:rPr>
              <a:t>volumi tecnici </a:t>
            </a:r>
            <a:r>
              <a:rPr lang="it-IT" sz="2800" i="1" dirty="0">
                <a:solidFill>
                  <a:schemeClr val="accent1"/>
                </a:solidFill>
              </a:rPr>
              <a:t>e </a:t>
            </a:r>
            <a:r>
              <a:rPr lang="it-IT" sz="2800" b="1" i="1" dirty="0">
                <a:solidFill>
                  <a:schemeClr val="accent1"/>
                </a:solidFill>
              </a:rPr>
              <a:t>sulla distribuzione interna delle singole unità</a:t>
            </a:r>
            <a:r>
              <a:rPr lang="it-IT" sz="2800" i="1" dirty="0">
                <a:solidFill>
                  <a:schemeClr val="accent1"/>
                </a:solidFill>
              </a:rPr>
              <a:t> abitative</a:t>
            </a:r>
            <a:r>
              <a:rPr lang="it-IT" sz="2000" i="1" dirty="0">
                <a:solidFill>
                  <a:schemeClr val="accent1"/>
                </a:solidFill>
              </a:rPr>
              <a:t>.. </a:t>
            </a:r>
            <a:endParaRPr lang="it-IT" sz="2800" b="1" i="1" dirty="0">
              <a:solidFill>
                <a:schemeClr val="accent1"/>
              </a:solidFill>
            </a:endParaRPr>
          </a:p>
        </p:txBody>
      </p:sp>
      <p:sp>
        <p:nvSpPr>
          <p:cNvPr id="5" name="Segnaposto numero diapositiva 4">
            <a:extLst>
              <a:ext uri="{FF2B5EF4-FFF2-40B4-BE49-F238E27FC236}">
                <a16:creationId xmlns:a16="http://schemas.microsoft.com/office/drawing/2014/main" id="{E4316056-96CD-6F1A-FE91-B1414FCE6188}"/>
              </a:ext>
            </a:extLst>
          </p:cNvPr>
          <p:cNvSpPr>
            <a:spLocks noGrp="1"/>
          </p:cNvSpPr>
          <p:nvPr>
            <p:ph type="sldNum" sz="quarter" idx="12"/>
          </p:nvPr>
        </p:nvSpPr>
        <p:spPr/>
        <p:txBody>
          <a:bodyPr/>
          <a:lstStyle/>
          <a:p>
            <a:fld id="{4341F7B9-D657-44CD-AC79-B67ECDD8EF8E}" type="slidenum">
              <a:rPr lang="it-IT" smtClean="0"/>
              <a:t>6</a:t>
            </a:fld>
            <a:endParaRPr lang="it-IT"/>
          </a:p>
        </p:txBody>
      </p:sp>
      <p:sp>
        <p:nvSpPr>
          <p:cNvPr id="6" name="CasellaDiTesto 5">
            <a:extLst>
              <a:ext uri="{FF2B5EF4-FFF2-40B4-BE49-F238E27FC236}">
                <a16:creationId xmlns:a16="http://schemas.microsoft.com/office/drawing/2014/main" id="{B7E833C2-005E-C84E-58A2-E8704CBDBD4A}"/>
              </a:ext>
            </a:extLst>
          </p:cNvPr>
          <p:cNvSpPr txBox="1"/>
          <p:nvPr/>
        </p:nvSpPr>
        <p:spPr>
          <a:xfrm>
            <a:off x="737755" y="744712"/>
            <a:ext cx="8814630" cy="369332"/>
          </a:xfrm>
          <a:prstGeom prst="rect">
            <a:avLst/>
          </a:prstGeom>
          <a:noFill/>
          <a:ln>
            <a:noFill/>
          </a:ln>
        </p:spPr>
        <p:txBody>
          <a:bodyPr wrap="square" rtlCol="0">
            <a:spAutoFit/>
          </a:bodyPr>
          <a:lstStyle/>
          <a:p>
            <a:pPr algn="just"/>
            <a:r>
              <a:rPr lang="it-IT" b="1" dirty="0">
                <a:solidFill>
                  <a:schemeClr val="accent1"/>
                </a:solidFill>
                <a:latin typeface="Arial" panose="020B0604020202020204" pitchFamily="34" charset="0"/>
                <a:cs typeface="Arial" panose="020B0604020202020204" pitchFamily="34" charset="0"/>
              </a:rPr>
              <a:t>NO VARIAZIONE ESSENZIALE: ART. 32 CO. 2 </a:t>
            </a:r>
          </a:p>
        </p:txBody>
      </p:sp>
    </p:spTree>
    <p:extLst>
      <p:ext uri="{BB962C8B-B14F-4D97-AF65-F5344CB8AC3E}">
        <p14:creationId xmlns:p14="http://schemas.microsoft.com/office/powerpoint/2010/main" val="25904384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9202CA15-4891-4132-871C-4D427905D80F}"/>
              </a:ext>
            </a:extLst>
          </p:cNvPr>
          <p:cNvSpPr txBox="1"/>
          <p:nvPr/>
        </p:nvSpPr>
        <p:spPr>
          <a:xfrm>
            <a:off x="1703513" y="1667361"/>
            <a:ext cx="8784975" cy="4031873"/>
          </a:xfrm>
          <a:prstGeom prst="rect">
            <a:avLst/>
          </a:prstGeom>
          <a:noFill/>
          <a:ln>
            <a:noFill/>
          </a:ln>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it-IT" sz="3200" b="0" i="0" u="none" strike="noStrike" kern="1200" cap="none" spc="0" normalizeH="0" baseline="0" noProof="0" dirty="0">
              <a:ln>
                <a:noFill/>
              </a:ln>
              <a:solidFill>
                <a:srgbClr val="ED7D31">
                  <a:lumMod val="75000"/>
                </a:srgbClr>
              </a:solidFill>
              <a:effectLst/>
              <a:uLnTx/>
              <a:uFillTx/>
              <a:latin typeface="Century Gothic"/>
              <a:ea typeface="+mn-ea"/>
              <a:cs typeface="+mn-cs"/>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it-IT" sz="3200" b="0" i="0" u="none" strike="noStrike" kern="1200" cap="none" spc="0" normalizeH="0" baseline="0" noProof="0" dirty="0">
                <a:ln>
                  <a:noFill/>
                </a:ln>
                <a:solidFill>
                  <a:srgbClr val="ED7D31">
                    <a:lumMod val="75000"/>
                  </a:srgbClr>
                </a:solidFill>
                <a:effectLst/>
                <a:uLnTx/>
                <a:uFillTx/>
                <a:latin typeface="Century Gothic"/>
                <a:ea typeface="+mn-ea"/>
                <a:cs typeface="+mn-cs"/>
              </a:rPr>
              <a:t>Art. 33 Interventi </a:t>
            </a:r>
            <a:r>
              <a:rPr kumimoji="0" lang="it-IT" sz="3200" b="0" i="0" u="sng" strike="noStrike" kern="1200" cap="none" spc="0" normalizeH="0" baseline="0" noProof="0" dirty="0">
                <a:ln>
                  <a:noFill/>
                </a:ln>
                <a:solidFill>
                  <a:srgbClr val="ED7D31">
                    <a:lumMod val="75000"/>
                  </a:srgbClr>
                </a:solidFill>
                <a:effectLst/>
                <a:uLnTx/>
                <a:uFillTx/>
                <a:latin typeface="Century Gothic"/>
                <a:ea typeface="+mn-ea"/>
                <a:cs typeface="+mn-cs"/>
              </a:rPr>
              <a:t>ristrutturazione</a:t>
            </a:r>
            <a:r>
              <a:rPr kumimoji="0" lang="it-IT" sz="3200" b="0" i="0" u="none" strike="noStrike" kern="1200" cap="none" spc="0" normalizeH="0" baseline="0" noProof="0" dirty="0">
                <a:ln>
                  <a:noFill/>
                </a:ln>
                <a:solidFill>
                  <a:srgbClr val="ED7D31">
                    <a:lumMod val="75000"/>
                  </a:srgbClr>
                </a:solidFill>
                <a:effectLst/>
                <a:uLnTx/>
                <a:uFillTx/>
                <a:latin typeface="Century Gothic"/>
                <a:ea typeface="+mn-ea"/>
                <a:cs typeface="+mn-cs"/>
              </a:rPr>
              <a:t> </a:t>
            </a:r>
            <a:r>
              <a:rPr kumimoji="0" lang="it-IT" sz="3200" b="0" i="0" u="none" strike="noStrike" kern="1200" cap="none" spc="0" normalizeH="0" baseline="0" noProof="0" dirty="0" err="1">
                <a:ln>
                  <a:noFill/>
                </a:ln>
                <a:solidFill>
                  <a:srgbClr val="ED7D31">
                    <a:lumMod val="75000"/>
                  </a:srgbClr>
                </a:solidFill>
                <a:effectLst/>
                <a:uLnTx/>
                <a:uFillTx/>
                <a:latin typeface="Century Gothic"/>
                <a:ea typeface="+mn-ea"/>
                <a:cs typeface="+mn-cs"/>
              </a:rPr>
              <a:t>edillizia</a:t>
            </a:r>
            <a:r>
              <a:rPr kumimoji="0" lang="it-IT" sz="3200" b="0" i="0" u="none" strike="noStrike" kern="1200" cap="none" spc="0" normalizeH="0" baseline="0" noProof="0" dirty="0">
                <a:ln>
                  <a:noFill/>
                </a:ln>
                <a:solidFill>
                  <a:srgbClr val="ED7D31">
                    <a:lumMod val="75000"/>
                  </a:srgbClr>
                </a:solidFill>
                <a:effectLst/>
                <a:uLnTx/>
                <a:uFillTx/>
                <a:latin typeface="Century Gothic"/>
                <a:ea typeface="+mn-ea"/>
                <a:cs typeface="+mn-cs"/>
              </a:rPr>
              <a:t> in assenza o in totale difformità rispetto al titolo (rubrica)</a:t>
            </a:r>
          </a:p>
          <a:p>
            <a:pPr marL="0" marR="0" lvl="0" indent="0" algn="just" defTabSz="457200" rtl="0" eaLnBrk="1" fontAlgn="auto" latinLnBrk="0" hangingPunct="1">
              <a:lnSpc>
                <a:spcPct val="100000"/>
              </a:lnSpc>
              <a:spcBef>
                <a:spcPts val="0"/>
              </a:spcBef>
              <a:spcAft>
                <a:spcPts val="0"/>
              </a:spcAft>
              <a:buClrTx/>
              <a:buSzTx/>
              <a:buFontTx/>
              <a:buNone/>
              <a:tabLst/>
              <a:defRPr/>
            </a:pPr>
            <a:r>
              <a:rPr lang="it-IT" sz="3200" dirty="0">
                <a:solidFill>
                  <a:srgbClr val="ED7D31">
                    <a:lumMod val="75000"/>
                  </a:srgbClr>
                </a:solidFill>
                <a:latin typeface="Century Gothic"/>
              </a:rPr>
              <a:t>Testo del 33: gli interventi e le opere di ristrutturazione edilizia di cui all'articolo 10, comma 1, eseguiti in assenza di permesso o in totale difformità da esso </a:t>
            </a:r>
            <a:endParaRPr kumimoji="0" lang="it-IT" sz="3200" b="0" i="0" u="none" strike="noStrike" kern="1200" cap="none" spc="0" normalizeH="0" baseline="0" noProof="0" dirty="0">
              <a:ln>
                <a:noFill/>
              </a:ln>
              <a:solidFill>
                <a:srgbClr val="ED7D31">
                  <a:lumMod val="75000"/>
                </a:srgbClr>
              </a:solidFill>
              <a:effectLst/>
              <a:uLnTx/>
              <a:uFillTx/>
              <a:latin typeface="Century Gothic"/>
              <a:ea typeface="+mn-ea"/>
              <a:cs typeface="+mn-cs"/>
            </a:endParaRPr>
          </a:p>
        </p:txBody>
      </p:sp>
      <p:sp>
        <p:nvSpPr>
          <p:cNvPr id="5" name="Segnaposto numero diapositiva 4">
            <a:extLst>
              <a:ext uri="{FF2B5EF4-FFF2-40B4-BE49-F238E27FC236}">
                <a16:creationId xmlns:a16="http://schemas.microsoft.com/office/drawing/2014/main" id="{F5E1CEA1-4B3E-4588-AD36-2F774A1109C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41F7B9-D657-44CD-AC79-B67ECDD8EF8E}" type="slidenum">
              <a:rPr kumimoji="0" lang="it-IT" sz="1200" b="0" i="0" u="none" strike="noStrike" kern="1200" cap="none" spc="0" normalizeH="0" baseline="0" noProof="0" smtClean="0">
                <a:ln>
                  <a:noFill/>
                </a:ln>
                <a:solidFill>
                  <a:srgbClr val="000000">
                    <a:tint val="75000"/>
                  </a:srgbClr>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it-IT" sz="1200" b="0" i="0" u="none" strike="noStrike" kern="1200" cap="none" spc="0" normalizeH="0" baseline="0" noProof="0">
              <a:ln>
                <a:noFill/>
              </a:ln>
              <a:solidFill>
                <a:srgbClr val="000000">
                  <a:tint val="75000"/>
                </a:srgbClr>
              </a:solidFill>
              <a:effectLst/>
              <a:uLnTx/>
              <a:uFillTx/>
              <a:latin typeface="Century Gothic"/>
              <a:ea typeface="+mn-ea"/>
              <a:cs typeface="+mn-cs"/>
            </a:endParaRPr>
          </a:p>
        </p:txBody>
      </p:sp>
      <p:sp>
        <p:nvSpPr>
          <p:cNvPr id="9" name="CasellaDiTesto 8">
            <a:extLst>
              <a:ext uri="{FF2B5EF4-FFF2-40B4-BE49-F238E27FC236}">
                <a16:creationId xmlns:a16="http://schemas.microsoft.com/office/drawing/2014/main" id="{E36D11A0-A35F-4B93-8BE8-217A944451C6}"/>
              </a:ext>
            </a:extLst>
          </p:cNvPr>
          <p:cNvSpPr txBox="1"/>
          <p:nvPr/>
        </p:nvSpPr>
        <p:spPr>
          <a:xfrm>
            <a:off x="1554480" y="534399"/>
            <a:ext cx="9040321" cy="1384995"/>
          </a:xfrm>
          <a:prstGeom prst="rect">
            <a:avLst/>
          </a:prstGeom>
          <a:noFill/>
          <a:ln>
            <a:noFill/>
          </a:ln>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it-IT" sz="28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Art. 33 (no acquisizione; possibile conversione in sanzione pecuniaria, accertamento di conformità ex art, 36)</a:t>
            </a:r>
          </a:p>
        </p:txBody>
      </p:sp>
    </p:spTree>
    <p:extLst>
      <p:ext uri="{BB962C8B-B14F-4D97-AF65-F5344CB8AC3E}">
        <p14:creationId xmlns:p14="http://schemas.microsoft.com/office/powerpoint/2010/main" val="32645157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9202CA15-4891-4132-871C-4D427905D80F}"/>
              </a:ext>
            </a:extLst>
          </p:cNvPr>
          <p:cNvSpPr txBox="1"/>
          <p:nvPr/>
        </p:nvSpPr>
        <p:spPr>
          <a:xfrm>
            <a:off x="1703513" y="1667361"/>
            <a:ext cx="8784975" cy="2062103"/>
          </a:xfrm>
          <a:prstGeom prst="rect">
            <a:avLst/>
          </a:prstGeom>
          <a:noFill/>
          <a:ln>
            <a:noFill/>
          </a:ln>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it-IT" sz="3200" b="0" i="0" u="none" strike="noStrike" kern="1200" cap="none" spc="0" normalizeH="0" baseline="0" noProof="0" dirty="0">
                <a:ln>
                  <a:noFill/>
                </a:ln>
                <a:solidFill>
                  <a:srgbClr val="ED7D31">
                    <a:lumMod val="75000"/>
                  </a:srgbClr>
                </a:solidFill>
                <a:effectLst/>
                <a:uLnTx/>
                <a:uFillTx/>
                <a:latin typeface="Century Gothic"/>
                <a:ea typeface="+mn-ea"/>
                <a:cs typeface="+mn-cs"/>
              </a:rPr>
              <a:t>Il rinvio del 33 al 10 è limitato alla </a:t>
            </a:r>
            <a:r>
              <a:rPr lang="it-IT" sz="3200" dirty="0">
                <a:solidFill>
                  <a:srgbClr val="ED7D31">
                    <a:lumMod val="75000"/>
                  </a:srgbClr>
                </a:solidFill>
                <a:latin typeface="Century Gothic"/>
              </a:rPr>
              <a:t>sola lett. c (ristrutturazione), come si desume da rubrica (e anche se in modo equivoco da testo)? </a:t>
            </a:r>
          </a:p>
        </p:txBody>
      </p:sp>
      <p:sp>
        <p:nvSpPr>
          <p:cNvPr id="5" name="Segnaposto numero diapositiva 4">
            <a:extLst>
              <a:ext uri="{FF2B5EF4-FFF2-40B4-BE49-F238E27FC236}">
                <a16:creationId xmlns:a16="http://schemas.microsoft.com/office/drawing/2014/main" id="{F5E1CEA1-4B3E-4588-AD36-2F774A1109C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41F7B9-D657-44CD-AC79-B67ECDD8EF8E}" type="slidenum">
              <a:rPr kumimoji="0" lang="it-IT" sz="1200" b="0" i="0" u="none" strike="noStrike" kern="1200" cap="none" spc="0" normalizeH="0" baseline="0" noProof="0" smtClean="0">
                <a:ln>
                  <a:noFill/>
                </a:ln>
                <a:solidFill>
                  <a:srgbClr val="000000">
                    <a:tint val="75000"/>
                  </a:srgbClr>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it-IT" sz="1200" b="0" i="0" u="none" strike="noStrike" kern="1200" cap="none" spc="0" normalizeH="0" baseline="0" noProof="0">
              <a:ln>
                <a:noFill/>
              </a:ln>
              <a:solidFill>
                <a:srgbClr val="000000">
                  <a:tint val="75000"/>
                </a:srgbClr>
              </a:solidFill>
              <a:effectLst/>
              <a:uLnTx/>
              <a:uFillTx/>
              <a:latin typeface="Century Gothic"/>
              <a:ea typeface="+mn-ea"/>
              <a:cs typeface="+mn-cs"/>
            </a:endParaRPr>
          </a:p>
        </p:txBody>
      </p:sp>
      <p:sp>
        <p:nvSpPr>
          <p:cNvPr id="9" name="CasellaDiTesto 8">
            <a:extLst>
              <a:ext uri="{FF2B5EF4-FFF2-40B4-BE49-F238E27FC236}">
                <a16:creationId xmlns:a16="http://schemas.microsoft.com/office/drawing/2014/main" id="{E36D11A0-A35F-4B93-8BE8-217A944451C6}"/>
              </a:ext>
            </a:extLst>
          </p:cNvPr>
          <p:cNvSpPr txBox="1"/>
          <p:nvPr/>
        </p:nvSpPr>
        <p:spPr>
          <a:xfrm>
            <a:off x="2843379" y="534399"/>
            <a:ext cx="7751422" cy="523220"/>
          </a:xfrm>
          <a:prstGeom prst="rect">
            <a:avLst/>
          </a:prstGeom>
          <a:noFill/>
          <a:ln>
            <a:noFill/>
          </a:ln>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it-IT" sz="2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it-IT" sz="28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Art. 33</a:t>
            </a:r>
          </a:p>
        </p:txBody>
      </p:sp>
    </p:spTree>
    <p:extLst>
      <p:ext uri="{BB962C8B-B14F-4D97-AF65-F5344CB8AC3E}">
        <p14:creationId xmlns:p14="http://schemas.microsoft.com/office/powerpoint/2010/main" val="3533177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9202CA15-4891-4132-871C-4D427905D80F}"/>
              </a:ext>
            </a:extLst>
          </p:cNvPr>
          <p:cNvSpPr txBox="1"/>
          <p:nvPr/>
        </p:nvSpPr>
        <p:spPr>
          <a:xfrm>
            <a:off x="914401" y="1252728"/>
            <a:ext cx="9574088" cy="4278094"/>
          </a:xfrm>
          <a:prstGeom prst="rect">
            <a:avLst/>
          </a:prstGeom>
          <a:noFill/>
          <a:ln>
            <a:noFill/>
          </a:ln>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it-IT" sz="3200" b="0" i="0" u="none" strike="noStrike" kern="1200" cap="none" spc="0" normalizeH="0" baseline="0" noProof="0" dirty="0">
                <a:ln>
                  <a:noFill/>
                </a:ln>
                <a:solidFill>
                  <a:srgbClr val="C00000"/>
                </a:solidFill>
                <a:effectLst/>
                <a:uLnTx/>
                <a:uFillTx/>
                <a:latin typeface="Century Gothic"/>
                <a:ea typeface="+mn-ea"/>
                <a:cs typeface="+mn-cs"/>
              </a:rPr>
              <a:t>10, lett. c, gli interventi di ristrutturazione edilizia che portino ad un organismo edilizio </a:t>
            </a:r>
            <a:r>
              <a:rPr kumimoji="0" lang="it-IT" sz="3200" b="0" i="0" u="sng" strike="noStrike" kern="1200" cap="none" spc="0" normalizeH="0" baseline="0" noProof="0" dirty="0">
                <a:ln>
                  <a:noFill/>
                </a:ln>
                <a:solidFill>
                  <a:srgbClr val="C00000"/>
                </a:solidFill>
                <a:effectLst/>
                <a:uLnTx/>
                <a:uFillTx/>
                <a:latin typeface="Century Gothic"/>
                <a:ea typeface="+mn-ea"/>
                <a:cs typeface="+mn-cs"/>
              </a:rPr>
              <a:t>in tutto o in parte diverso dal </a:t>
            </a:r>
            <a:r>
              <a:rPr kumimoji="0" lang="it-IT" sz="3200" b="1" i="0" u="sng" strike="noStrike" kern="1200" cap="none" spc="0" normalizeH="0" baseline="0" noProof="0" dirty="0">
                <a:ln>
                  <a:noFill/>
                </a:ln>
                <a:solidFill>
                  <a:srgbClr val="C00000"/>
                </a:solidFill>
                <a:effectLst/>
                <a:uLnTx/>
                <a:uFillTx/>
                <a:latin typeface="Century Gothic"/>
                <a:ea typeface="+mn-ea"/>
                <a:cs typeface="+mn-cs"/>
              </a:rPr>
              <a:t>precedente</a:t>
            </a:r>
            <a:r>
              <a:rPr kumimoji="0" lang="it-IT" sz="3200" b="0" i="0" u="none" strike="noStrike" kern="1200" cap="none" spc="0" normalizeH="0" baseline="0" noProof="0" dirty="0">
                <a:ln>
                  <a:noFill/>
                </a:ln>
                <a:solidFill>
                  <a:srgbClr val="C00000"/>
                </a:solidFill>
                <a:effectLst/>
                <a:uLnTx/>
                <a:uFillTx/>
                <a:latin typeface="Century Gothic"/>
                <a:ea typeface="+mn-ea"/>
                <a:cs typeface="+mn-cs"/>
              </a:rPr>
              <a:t>, </a:t>
            </a:r>
            <a:r>
              <a:rPr kumimoji="0" lang="it-IT" sz="1600" b="0" i="0" u="none" strike="noStrike" kern="1200" cap="none" spc="0" normalizeH="0" baseline="0" noProof="0" dirty="0">
                <a:ln>
                  <a:noFill/>
                </a:ln>
                <a:solidFill>
                  <a:srgbClr val="C00000"/>
                </a:solidFill>
                <a:effectLst/>
                <a:uLnTx/>
                <a:uFillTx/>
                <a:latin typeface="Century Gothic"/>
                <a:ea typeface="+mn-ea"/>
                <a:cs typeface="+mn-cs"/>
              </a:rPr>
              <a:t>nei casi in cui comportino anche modifiche della volumetria complessiva degli edifici ovvero che, limitatamente agli immobili compresi nelle zone omogenee A, comportino mutamenti della destinazione d'uso, nonché gli interventi che comportino modificazioni della sagoma o della volumetria complessiva degli edifici o dei prospetti di immobili sottoposti a tutela ai sensi del Codice dei beni culturali e del paesaggio di cui al decreto legislativo 22 gennaio 2004, n. 42, e, inoltre, gli interventi di ristrutturazione edilizia che comportino la demolizione e ricostruzione di edifici situati in aree tutelate ai sensi degli articoli 136, comma 1, lettere c) e d), e 142 del medesimo codice di cui al decreto legislativo 22 gennaio 2004, n. 42, o il ripristino di edifici, crollati o demoliti, situati nelle medesime aree, in entrambi i casi ove siano previste modifiche della sagoma o dei prospetti o del sedime o delle caratteristiche planivolumetriche e tipologiche dell'edificio preesistente oppure siano previsti incrementi di volumetria</a:t>
            </a:r>
            <a:r>
              <a:rPr kumimoji="0" lang="it-IT" sz="1600" b="0" i="0" u="none" strike="noStrike" kern="1200" cap="none" spc="0" normalizeH="0" baseline="0" noProof="0" dirty="0">
                <a:ln>
                  <a:noFill/>
                </a:ln>
                <a:solidFill>
                  <a:srgbClr val="5B9BD5">
                    <a:lumMod val="75000"/>
                  </a:srgbClr>
                </a:solidFill>
                <a:effectLst/>
                <a:uLnTx/>
                <a:uFillTx/>
                <a:latin typeface="Century Gothic"/>
                <a:ea typeface="+mn-ea"/>
                <a:cs typeface="+mn-cs"/>
              </a:rPr>
              <a:t>.</a:t>
            </a:r>
          </a:p>
        </p:txBody>
      </p:sp>
      <p:sp>
        <p:nvSpPr>
          <p:cNvPr id="5" name="Segnaposto numero diapositiva 4">
            <a:extLst>
              <a:ext uri="{FF2B5EF4-FFF2-40B4-BE49-F238E27FC236}">
                <a16:creationId xmlns:a16="http://schemas.microsoft.com/office/drawing/2014/main" id="{F5E1CEA1-4B3E-4588-AD36-2F774A1109C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41F7B9-D657-44CD-AC79-B67ECDD8EF8E}" type="slidenum">
              <a:rPr kumimoji="0" lang="it-IT" sz="1200" b="0" i="0" u="none" strike="noStrike" kern="1200" cap="none" spc="0" normalizeH="0" baseline="0" noProof="0" smtClean="0">
                <a:ln>
                  <a:noFill/>
                </a:ln>
                <a:solidFill>
                  <a:srgbClr val="000000">
                    <a:tint val="75000"/>
                  </a:srgbClr>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it-IT" sz="1200" b="0" i="0" u="none" strike="noStrike" kern="1200" cap="none" spc="0" normalizeH="0" baseline="0" noProof="0">
              <a:ln>
                <a:noFill/>
              </a:ln>
              <a:solidFill>
                <a:srgbClr val="000000">
                  <a:tint val="75000"/>
                </a:srgbClr>
              </a:solidFill>
              <a:effectLst/>
              <a:uLnTx/>
              <a:uFillTx/>
              <a:latin typeface="Century Gothic"/>
              <a:ea typeface="+mn-ea"/>
              <a:cs typeface="+mn-cs"/>
            </a:endParaRPr>
          </a:p>
        </p:txBody>
      </p:sp>
      <p:sp>
        <p:nvSpPr>
          <p:cNvPr id="9" name="CasellaDiTesto 8">
            <a:extLst>
              <a:ext uri="{FF2B5EF4-FFF2-40B4-BE49-F238E27FC236}">
                <a16:creationId xmlns:a16="http://schemas.microsoft.com/office/drawing/2014/main" id="{E36D11A0-A35F-4B93-8BE8-217A944451C6}"/>
              </a:ext>
            </a:extLst>
          </p:cNvPr>
          <p:cNvSpPr txBox="1"/>
          <p:nvPr/>
        </p:nvSpPr>
        <p:spPr>
          <a:xfrm>
            <a:off x="2843379" y="534399"/>
            <a:ext cx="7751422" cy="523220"/>
          </a:xfrm>
          <a:prstGeom prst="rect">
            <a:avLst/>
          </a:prstGeom>
          <a:noFill/>
          <a:ln>
            <a:noFill/>
          </a:ln>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it-IT" sz="2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it-IT" sz="28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Art. 33</a:t>
            </a:r>
          </a:p>
        </p:txBody>
      </p:sp>
    </p:spTree>
    <p:extLst>
      <p:ext uri="{BB962C8B-B14F-4D97-AF65-F5344CB8AC3E}">
        <p14:creationId xmlns:p14="http://schemas.microsoft.com/office/powerpoint/2010/main" val="7038289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2ED9529-BF71-75DA-7685-73F4CB2F0210}"/>
              </a:ext>
            </a:extLst>
          </p:cNvPr>
          <p:cNvSpPr>
            <a:spLocks noGrp="1"/>
          </p:cNvSpPr>
          <p:nvPr>
            <p:ph type="title"/>
          </p:nvPr>
        </p:nvSpPr>
        <p:spPr/>
        <p:txBody>
          <a:bodyPr/>
          <a:lstStyle/>
          <a:p>
            <a:r>
              <a:rPr lang="it-IT" b="1" dirty="0">
                <a:solidFill>
                  <a:srgbClr val="7030A0"/>
                </a:solidFill>
              </a:rPr>
              <a:t>Labile confine tra 31 e 33?</a:t>
            </a:r>
          </a:p>
        </p:txBody>
      </p:sp>
      <p:sp>
        <p:nvSpPr>
          <p:cNvPr id="3" name="Segnaposto contenuto 2">
            <a:extLst>
              <a:ext uri="{FF2B5EF4-FFF2-40B4-BE49-F238E27FC236}">
                <a16:creationId xmlns:a16="http://schemas.microsoft.com/office/drawing/2014/main" id="{B3847EC9-9544-A6DE-1C8E-408363F77158}"/>
              </a:ext>
            </a:extLst>
          </p:cNvPr>
          <p:cNvSpPr>
            <a:spLocks noGrp="1"/>
          </p:cNvSpPr>
          <p:nvPr>
            <p:ph idx="1"/>
          </p:nvPr>
        </p:nvSpPr>
        <p:spPr/>
        <p:txBody>
          <a:bodyPr/>
          <a:lstStyle/>
          <a:p>
            <a:r>
              <a:rPr lang="it-IT" dirty="0">
                <a:solidFill>
                  <a:srgbClr val="7030A0"/>
                </a:solidFill>
              </a:rPr>
              <a:t>31: Confronto con il titolo</a:t>
            </a:r>
          </a:p>
          <a:p>
            <a:r>
              <a:rPr lang="it-IT" dirty="0">
                <a:solidFill>
                  <a:srgbClr val="7030A0"/>
                </a:solidFill>
              </a:rPr>
              <a:t>33, in collegamento con 10, lett. c: confronto con organismo </a:t>
            </a:r>
            <a:r>
              <a:rPr lang="it-IT" dirty="0" err="1">
                <a:solidFill>
                  <a:srgbClr val="7030A0"/>
                </a:solidFill>
              </a:rPr>
              <a:t>pre</a:t>
            </a:r>
            <a:r>
              <a:rPr lang="it-IT" dirty="0">
                <a:solidFill>
                  <a:srgbClr val="7030A0"/>
                </a:solidFill>
              </a:rPr>
              <a:t>-esistente  </a:t>
            </a:r>
          </a:p>
        </p:txBody>
      </p:sp>
    </p:spTree>
    <p:extLst>
      <p:ext uri="{BB962C8B-B14F-4D97-AF65-F5344CB8AC3E}">
        <p14:creationId xmlns:p14="http://schemas.microsoft.com/office/powerpoint/2010/main" val="9720743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9202CA15-4891-4132-871C-4D427905D80F}"/>
              </a:ext>
            </a:extLst>
          </p:cNvPr>
          <p:cNvSpPr txBox="1"/>
          <p:nvPr/>
        </p:nvSpPr>
        <p:spPr>
          <a:xfrm>
            <a:off x="914401" y="1252728"/>
            <a:ext cx="9574088" cy="5755422"/>
          </a:xfrm>
          <a:prstGeom prst="rect">
            <a:avLst/>
          </a:prstGeom>
          <a:noFill/>
          <a:ln>
            <a:noFill/>
          </a:ln>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it-IT" sz="3200" dirty="0">
                <a:solidFill>
                  <a:srgbClr val="7030A0"/>
                </a:solidFill>
                <a:latin typeface="Century Gothic"/>
              </a:rPr>
              <a:t>Ulteriore collegamento con 3 d.P.R. n. 380 del 2001: distinzione tra nuova costruzione e ristrutturazione (che può essere conservativa o demo-</a:t>
            </a:r>
            <a:r>
              <a:rPr lang="it-IT" sz="3200" dirty="0" err="1">
                <a:solidFill>
                  <a:srgbClr val="7030A0"/>
                </a:solidFill>
                <a:latin typeface="Century Gothic"/>
              </a:rPr>
              <a:t>ricostruttriva</a:t>
            </a:r>
            <a:r>
              <a:rPr lang="it-IT" sz="3200" dirty="0">
                <a:solidFill>
                  <a:srgbClr val="7030A0"/>
                </a:solidFill>
                <a:latin typeface="Century Gothic"/>
              </a:rPr>
              <a:t>) in base alle lett. e </a:t>
            </a:r>
            <a:r>
              <a:rPr lang="it-IT" sz="3200" dirty="0" err="1">
                <a:solidFill>
                  <a:srgbClr val="7030A0"/>
                </a:solidFill>
                <a:latin typeface="Century Gothic"/>
              </a:rPr>
              <a:t>e</a:t>
            </a:r>
            <a:r>
              <a:rPr lang="it-IT" sz="3200" dirty="0">
                <a:solidFill>
                  <a:srgbClr val="7030A0"/>
                </a:solidFill>
                <a:latin typeface="Century Gothic"/>
              </a:rPr>
              <a:t> d</a:t>
            </a:r>
          </a:p>
          <a:p>
            <a:pPr marL="0" marR="0" lvl="0" indent="0" algn="just" defTabSz="457200" rtl="0" eaLnBrk="1" fontAlgn="auto" latinLnBrk="0" hangingPunct="1">
              <a:lnSpc>
                <a:spcPct val="100000"/>
              </a:lnSpc>
              <a:spcBef>
                <a:spcPts val="0"/>
              </a:spcBef>
              <a:spcAft>
                <a:spcPts val="0"/>
              </a:spcAft>
              <a:buClrTx/>
              <a:buSzTx/>
              <a:buFontTx/>
              <a:buNone/>
              <a:tabLst/>
              <a:defRPr/>
            </a:pPr>
            <a:endParaRPr lang="it-IT" sz="3200" dirty="0">
              <a:solidFill>
                <a:srgbClr val="7030A0"/>
              </a:solidFill>
              <a:latin typeface="Century Gothic"/>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lang="it-IT" sz="3200" dirty="0">
                <a:solidFill>
                  <a:srgbClr val="7030A0"/>
                </a:solidFill>
                <a:latin typeface="Century Gothic"/>
              </a:rPr>
              <a:t>CS n. 5326/2026: criterio della finalità (tutte le opere che non siano meramente funzionali al riuso del volume precedente e che comportino una trasformazione del territorio sono nuove)</a:t>
            </a:r>
          </a:p>
          <a:p>
            <a:pPr marL="0" marR="0" lvl="0" indent="0" algn="just" defTabSz="457200" rtl="0" eaLnBrk="1" fontAlgn="auto" latinLnBrk="0" hangingPunct="1">
              <a:lnSpc>
                <a:spcPct val="100000"/>
              </a:lnSpc>
              <a:spcBef>
                <a:spcPts val="0"/>
              </a:spcBef>
              <a:spcAft>
                <a:spcPts val="0"/>
              </a:spcAft>
              <a:buClrTx/>
              <a:buSzTx/>
              <a:buFontTx/>
              <a:buNone/>
              <a:tabLst/>
              <a:defRPr/>
            </a:pPr>
            <a:endParaRPr lang="it-IT" sz="3200" dirty="0">
              <a:solidFill>
                <a:srgbClr val="7030A0"/>
              </a:solidFill>
              <a:latin typeface="Century Gothic"/>
            </a:endParaRP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it-IT" sz="3200" b="0" i="0" u="none" strike="noStrike" kern="1200" cap="none" spc="0" normalizeH="0" baseline="0" noProof="0" dirty="0">
              <a:ln>
                <a:noFill/>
              </a:ln>
              <a:solidFill>
                <a:srgbClr val="C00000"/>
              </a:solidFill>
              <a:effectLst/>
              <a:uLnTx/>
              <a:uFillTx/>
              <a:latin typeface="Century Gothic"/>
              <a:ea typeface="+mn-ea"/>
              <a:cs typeface="+mn-cs"/>
            </a:endParaRP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it-IT" sz="1600" b="0" i="0" u="none" strike="noStrike" kern="1200" cap="none" spc="0" normalizeH="0" baseline="0" noProof="0" dirty="0">
              <a:ln>
                <a:noFill/>
              </a:ln>
              <a:solidFill>
                <a:srgbClr val="5B9BD5">
                  <a:lumMod val="75000"/>
                </a:srgbClr>
              </a:solidFill>
              <a:effectLst/>
              <a:uLnTx/>
              <a:uFillTx/>
              <a:latin typeface="Century Gothic"/>
              <a:ea typeface="+mn-ea"/>
              <a:cs typeface="+mn-cs"/>
            </a:endParaRPr>
          </a:p>
        </p:txBody>
      </p:sp>
      <p:sp>
        <p:nvSpPr>
          <p:cNvPr id="5" name="Segnaposto numero diapositiva 4">
            <a:extLst>
              <a:ext uri="{FF2B5EF4-FFF2-40B4-BE49-F238E27FC236}">
                <a16:creationId xmlns:a16="http://schemas.microsoft.com/office/drawing/2014/main" id="{F5E1CEA1-4B3E-4588-AD36-2F774A1109C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41F7B9-D657-44CD-AC79-B67ECDD8EF8E}" type="slidenum">
              <a:rPr kumimoji="0" lang="it-IT" sz="1200" b="0" i="0" u="none" strike="noStrike" kern="1200" cap="none" spc="0" normalizeH="0" baseline="0" noProof="0" smtClean="0">
                <a:ln>
                  <a:noFill/>
                </a:ln>
                <a:solidFill>
                  <a:srgbClr val="000000">
                    <a:tint val="75000"/>
                  </a:srgbClr>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it-IT" sz="1200" b="0" i="0" u="none" strike="noStrike" kern="1200" cap="none" spc="0" normalizeH="0" baseline="0" noProof="0">
              <a:ln>
                <a:noFill/>
              </a:ln>
              <a:solidFill>
                <a:srgbClr val="000000">
                  <a:tint val="75000"/>
                </a:srgbClr>
              </a:solidFill>
              <a:effectLst/>
              <a:uLnTx/>
              <a:uFillTx/>
              <a:latin typeface="Century Gothic"/>
              <a:ea typeface="+mn-ea"/>
              <a:cs typeface="+mn-cs"/>
            </a:endParaRPr>
          </a:p>
        </p:txBody>
      </p:sp>
      <p:sp>
        <p:nvSpPr>
          <p:cNvPr id="9" name="CasellaDiTesto 8">
            <a:extLst>
              <a:ext uri="{FF2B5EF4-FFF2-40B4-BE49-F238E27FC236}">
                <a16:creationId xmlns:a16="http://schemas.microsoft.com/office/drawing/2014/main" id="{E36D11A0-A35F-4B93-8BE8-217A944451C6}"/>
              </a:ext>
            </a:extLst>
          </p:cNvPr>
          <p:cNvSpPr txBox="1"/>
          <p:nvPr/>
        </p:nvSpPr>
        <p:spPr>
          <a:xfrm>
            <a:off x="2349603" y="232647"/>
            <a:ext cx="7751422" cy="523220"/>
          </a:xfrm>
          <a:prstGeom prst="rect">
            <a:avLst/>
          </a:prstGeom>
          <a:noFill/>
          <a:ln>
            <a:noFill/>
          </a:ln>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it-IT" sz="2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it-IT" sz="2800" b="1" i="0" u="none" strike="noStrike" kern="1200" cap="none" spc="0" normalizeH="0" baseline="0" noProof="0" dirty="0">
                <a:ln>
                  <a:noFill/>
                </a:ln>
                <a:solidFill>
                  <a:srgbClr val="7030A0"/>
                </a:solidFill>
                <a:effectLst/>
                <a:uLnTx/>
                <a:uFillTx/>
                <a:latin typeface="Arial" panose="020B0604020202020204" pitchFamily="34" charset="0"/>
                <a:ea typeface="+mn-ea"/>
                <a:cs typeface="Arial" panose="020B0604020202020204" pitchFamily="34" charset="0"/>
              </a:rPr>
              <a:t>Nuova  costruzione</a:t>
            </a:r>
            <a:r>
              <a:rPr lang="it-IT" sz="2800" b="1" dirty="0">
                <a:solidFill>
                  <a:srgbClr val="7030A0"/>
                </a:solidFill>
                <a:latin typeface="Arial" panose="020B0604020202020204" pitchFamily="34" charset="0"/>
                <a:cs typeface="Arial" panose="020B0604020202020204" pitchFamily="34" charset="0"/>
              </a:rPr>
              <a:t> o </a:t>
            </a:r>
            <a:r>
              <a:rPr kumimoji="0" lang="it-IT" sz="2800" b="1" i="0" u="none" strike="noStrike" kern="1200" cap="none" spc="0" normalizeH="0" baseline="0" noProof="0" dirty="0">
                <a:ln>
                  <a:noFill/>
                </a:ln>
                <a:solidFill>
                  <a:srgbClr val="7030A0"/>
                </a:solidFill>
                <a:effectLst/>
                <a:uLnTx/>
                <a:uFillTx/>
                <a:latin typeface="Arial" panose="020B0604020202020204" pitchFamily="34" charset="0"/>
                <a:ea typeface="+mn-ea"/>
                <a:cs typeface="Arial" panose="020B0604020202020204" pitchFamily="34" charset="0"/>
              </a:rPr>
              <a:t>ristrutturazione </a:t>
            </a:r>
            <a:endParaRPr kumimoji="0" lang="it-IT" sz="28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8336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9202CA15-4891-4132-871C-4D427905D80F}"/>
              </a:ext>
            </a:extLst>
          </p:cNvPr>
          <p:cNvSpPr txBox="1"/>
          <p:nvPr/>
        </p:nvSpPr>
        <p:spPr>
          <a:xfrm>
            <a:off x="914401" y="1252728"/>
            <a:ext cx="9574088" cy="5755422"/>
          </a:xfrm>
          <a:prstGeom prst="rect">
            <a:avLst/>
          </a:prstGeom>
          <a:noFill/>
          <a:ln>
            <a:noFill/>
          </a:ln>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it-IT" sz="3200" dirty="0">
                <a:solidFill>
                  <a:srgbClr val="7030A0"/>
                </a:solidFill>
                <a:latin typeface="Century Gothic"/>
              </a:rPr>
              <a:t>Ristrutturazione: trasformazione di un organismo esistente con sostituzione o ripristino di elementi costitutivi/eliminazione, sostituzione o rimozione impianti. Può trattarsi anche di demolizione e ricostruzione. </a:t>
            </a:r>
          </a:p>
          <a:p>
            <a:pPr marL="0" marR="0" lvl="0" indent="0" algn="just" defTabSz="457200" rtl="0" eaLnBrk="1" fontAlgn="auto" latinLnBrk="0" hangingPunct="1">
              <a:lnSpc>
                <a:spcPct val="100000"/>
              </a:lnSpc>
              <a:spcBef>
                <a:spcPts val="0"/>
              </a:spcBef>
              <a:spcAft>
                <a:spcPts val="0"/>
              </a:spcAft>
              <a:buClrTx/>
              <a:buSzTx/>
              <a:buFontTx/>
              <a:buNone/>
              <a:tabLst/>
              <a:defRPr/>
            </a:pPr>
            <a:r>
              <a:rPr lang="it-IT" sz="3200" dirty="0">
                <a:solidFill>
                  <a:srgbClr val="7030A0"/>
                </a:solidFill>
                <a:latin typeface="Century Gothic"/>
              </a:rPr>
              <a:t>Per immobili vincolati, in zona A, centri storici la ristrutturazione esige identità di sagoma, prospetti, sedime, caratteristiche </a:t>
            </a:r>
            <a:r>
              <a:rPr lang="it-IT" sz="3200" dirty="0" err="1">
                <a:solidFill>
                  <a:srgbClr val="7030A0"/>
                </a:solidFill>
                <a:latin typeface="Century Gothic"/>
              </a:rPr>
              <a:t>planvolumetriche</a:t>
            </a:r>
            <a:r>
              <a:rPr lang="it-IT" sz="3200" dirty="0">
                <a:solidFill>
                  <a:srgbClr val="7030A0"/>
                </a:solidFill>
                <a:latin typeface="Century Gothic"/>
              </a:rPr>
              <a:t> e tipologiche, senza incremento di volumi </a:t>
            </a: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it-IT" sz="3200" b="0" i="0" u="none" strike="noStrike" kern="1200" cap="none" spc="0" normalizeH="0" baseline="0" noProof="0" dirty="0">
              <a:ln>
                <a:noFill/>
              </a:ln>
              <a:solidFill>
                <a:srgbClr val="C00000"/>
              </a:solidFill>
              <a:effectLst/>
              <a:uLnTx/>
              <a:uFillTx/>
              <a:latin typeface="Century Gothic"/>
              <a:ea typeface="+mn-ea"/>
              <a:cs typeface="+mn-cs"/>
            </a:endParaRP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it-IT" sz="1600" b="0" i="0" u="none" strike="noStrike" kern="1200" cap="none" spc="0" normalizeH="0" baseline="0" noProof="0" dirty="0">
              <a:ln>
                <a:noFill/>
              </a:ln>
              <a:solidFill>
                <a:srgbClr val="5B9BD5">
                  <a:lumMod val="75000"/>
                </a:srgbClr>
              </a:solidFill>
              <a:effectLst/>
              <a:uLnTx/>
              <a:uFillTx/>
              <a:latin typeface="Century Gothic"/>
              <a:ea typeface="+mn-ea"/>
              <a:cs typeface="+mn-cs"/>
            </a:endParaRPr>
          </a:p>
        </p:txBody>
      </p:sp>
      <p:sp>
        <p:nvSpPr>
          <p:cNvPr id="5" name="Segnaposto numero diapositiva 4">
            <a:extLst>
              <a:ext uri="{FF2B5EF4-FFF2-40B4-BE49-F238E27FC236}">
                <a16:creationId xmlns:a16="http://schemas.microsoft.com/office/drawing/2014/main" id="{F5E1CEA1-4B3E-4588-AD36-2F774A1109C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41F7B9-D657-44CD-AC79-B67ECDD8EF8E}" type="slidenum">
              <a:rPr kumimoji="0" lang="it-IT" sz="1200" b="0" i="0" u="none" strike="noStrike" kern="1200" cap="none" spc="0" normalizeH="0" baseline="0" noProof="0" smtClean="0">
                <a:ln>
                  <a:noFill/>
                </a:ln>
                <a:solidFill>
                  <a:srgbClr val="000000">
                    <a:tint val="75000"/>
                  </a:srgbClr>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it-IT" sz="1200" b="0" i="0" u="none" strike="noStrike" kern="1200" cap="none" spc="0" normalizeH="0" baseline="0" noProof="0">
              <a:ln>
                <a:noFill/>
              </a:ln>
              <a:solidFill>
                <a:srgbClr val="000000">
                  <a:tint val="75000"/>
                </a:srgbClr>
              </a:solidFill>
              <a:effectLst/>
              <a:uLnTx/>
              <a:uFillTx/>
              <a:latin typeface="Century Gothic"/>
              <a:ea typeface="+mn-ea"/>
              <a:cs typeface="+mn-cs"/>
            </a:endParaRPr>
          </a:p>
        </p:txBody>
      </p:sp>
      <p:sp>
        <p:nvSpPr>
          <p:cNvPr id="9" name="CasellaDiTesto 8">
            <a:extLst>
              <a:ext uri="{FF2B5EF4-FFF2-40B4-BE49-F238E27FC236}">
                <a16:creationId xmlns:a16="http://schemas.microsoft.com/office/drawing/2014/main" id="{E36D11A0-A35F-4B93-8BE8-217A944451C6}"/>
              </a:ext>
            </a:extLst>
          </p:cNvPr>
          <p:cNvSpPr txBox="1"/>
          <p:nvPr/>
        </p:nvSpPr>
        <p:spPr>
          <a:xfrm>
            <a:off x="2349603" y="232647"/>
            <a:ext cx="7751422" cy="523220"/>
          </a:xfrm>
          <a:prstGeom prst="rect">
            <a:avLst/>
          </a:prstGeom>
          <a:noFill/>
          <a:ln>
            <a:noFill/>
          </a:ln>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it-IT" sz="2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it-IT" sz="2800" b="1" i="0" u="none" strike="noStrike" kern="1200" cap="none" spc="0" normalizeH="0" baseline="0" noProof="0" dirty="0">
                <a:ln>
                  <a:noFill/>
                </a:ln>
                <a:solidFill>
                  <a:srgbClr val="7030A0"/>
                </a:solidFill>
                <a:effectLst/>
                <a:uLnTx/>
                <a:uFillTx/>
                <a:latin typeface="Arial" panose="020B0604020202020204" pitchFamily="34" charset="0"/>
                <a:ea typeface="+mn-ea"/>
                <a:cs typeface="Arial" panose="020B0604020202020204" pitchFamily="34" charset="0"/>
              </a:rPr>
              <a:t>Nuova  costruzione</a:t>
            </a:r>
            <a:r>
              <a:rPr lang="it-IT" sz="2800" b="1" dirty="0">
                <a:solidFill>
                  <a:srgbClr val="7030A0"/>
                </a:solidFill>
                <a:latin typeface="Arial" panose="020B0604020202020204" pitchFamily="34" charset="0"/>
                <a:cs typeface="Arial" panose="020B0604020202020204" pitchFamily="34" charset="0"/>
              </a:rPr>
              <a:t> o </a:t>
            </a:r>
            <a:r>
              <a:rPr kumimoji="0" lang="it-IT" sz="2800" b="1" i="0" u="none" strike="noStrike" kern="1200" cap="none" spc="0" normalizeH="0" baseline="0" noProof="0" dirty="0">
                <a:ln>
                  <a:noFill/>
                </a:ln>
                <a:solidFill>
                  <a:srgbClr val="7030A0"/>
                </a:solidFill>
                <a:effectLst/>
                <a:uLnTx/>
                <a:uFillTx/>
                <a:latin typeface="Arial" panose="020B0604020202020204" pitchFamily="34" charset="0"/>
                <a:ea typeface="+mn-ea"/>
                <a:cs typeface="Arial" panose="020B0604020202020204" pitchFamily="34" charset="0"/>
              </a:rPr>
              <a:t>ristrutturazione </a:t>
            </a:r>
            <a:endParaRPr kumimoji="0" lang="it-IT" sz="28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884452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9202CA15-4891-4132-871C-4D427905D80F}"/>
              </a:ext>
            </a:extLst>
          </p:cNvPr>
          <p:cNvSpPr txBox="1"/>
          <p:nvPr/>
        </p:nvSpPr>
        <p:spPr>
          <a:xfrm>
            <a:off x="914401" y="1252728"/>
            <a:ext cx="9574088" cy="4278094"/>
          </a:xfrm>
          <a:prstGeom prst="rect">
            <a:avLst/>
          </a:prstGeom>
          <a:noFill/>
          <a:ln>
            <a:noFill/>
          </a:ln>
        </p:spPr>
        <p:txBody>
          <a:bodyPr wrap="square" rtlCol="0">
            <a:spAutoFit/>
          </a:bodyPr>
          <a:lstStyle/>
          <a:p>
            <a:pPr algn="just"/>
            <a:r>
              <a:rPr lang="it-IT" sz="3200" b="1" i="0" u="none" strike="noStrike" baseline="0" dirty="0">
                <a:solidFill>
                  <a:srgbClr val="7030A0"/>
                </a:solidFill>
                <a:latin typeface="AdvOT419e7ed1"/>
              </a:rPr>
              <a:t>Ristrutturazione</a:t>
            </a:r>
            <a:r>
              <a:rPr lang="it-IT" sz="3200" b="0" i="0" u="none" strike="noStrike" baseline="0" dirty="0">
                <a:solidFill>
                  <a:srgbClr val="7030A0"/>
                </a:solidFill>
                <a:latin typeface="AdvOT419e7ed1"/>
              </a:rPr>
              <a:t> </a:t>
            </a:r>
            <a:r>
              <a:rPr lang="it-IT" sz="3200" b="1" i="0" u="none" strike="noStrike" baseline="0" dirty="0" err="1">
                <a:solidFill>
                  <a:srgbClr val="7030A0"/>
                </a:solidFill>
                <a:latin typeface="AdvOT419e7ed1"/>
              </a:rPr>
              <a:t>demoricostruttiva</a:t>
            </a:r>
            <a:r>
              <a:rPr lang="it-IT" sz="3200" b="1" dirty="0">
                <a:solidFill>
                  <a:srgbClr val="7030A0"/>
                </a:solidFill>
                <a:latin typeface="AdvOT419e7ed1"/>
              </a:rPr>
              <a:t>:</a:t>
            </a:r>
            <a:r>
              <a:rPr lang="it-IT" sz="3200" dirty="0">
                <a:solidFill>
                  <a:srgbClr val="7030A0"/>
                </a:solidFill>
                <a:latin typeface="AdvOT419e7ed1"/>
              </a:rPr>
              <a:t> e</a:t>
            </a:r>
            <a:r>
              <a:rPr lang="it-IT" sz="3200" b="0" i="0" u="none" strike="noStrike" baseline="0" dirty="0">
                <a:solidFill>
                  <a:srgbClr val="7030A0"/>
                </a:solidFill>
                <a:latin typeface="AdvOT419e7ed1"/>
              </a:rPr>
              <a:t>voluzione dell</a:t>
            </a:r>
            <a:r>
              <a:rPr lang="it-IT" sz="3200" b="0" i="0" u="none" strike="noStrike" baseline="0" dirty="0">
                <a:solidFill>
                  <a:srgbClr val="7030A0"/>
                </a:solidFill>
                <a:latin typeface="AdvOT419e7ed1+20"/>
              </a:rPr>
              <a:t>’</a:t>
            </a:r>
            <a:r>
              <a:rPr lang="it-IT" sz="3200" b="0" i="0" u="none" strike="noStrike" baseline="0" dirty="0">
                <a:solidFill>
                  <a:srgbClr val="7030A0"/>
                </a:solidFill>
                <a:latin typeface="AdvOT419e7ed1"/>
              </a:rPr>
              <a:t>art. 3, comma 1, lettera d), ha comportato un allontanamento dall</a:t>
            </a:r>
            <a:r>
              <a:rPr lang="it-IT" sz="3200" b="0" i="0" u="none" strike="noStrike" baseline="0" dirty="0">
                <a:solidFill>
                  <a:srgbClr val="7030A0"/>
                </a:solidFill>
                <a:latin typeface="AdvOT419e7ed1+20"/>
              </a:rPr>
              <a:t>’</a:t>
            </a:r>
            <a:r>
              <a:rPr lang="it-IT" sz="3200" b="0" i="0" u="none" strike="noStrike" baseline="0" dirty="0">
                <a:solidFill>
                  <a:srgbClr val="7030A0"/>
                </a:solidFill>
                <a:latin typeface="AdvOT419e7ed1"/>
              </a:rPr>
              <a:t>obbligo originario della fedele ricostruzione, </a:t>
            </a:r>
            <a:r>
              <a:rPr lang="it-IT" sz="3200" i="0" u="none" strike="noStrike" baseline="0" dirty="0">
                <a:solidFill>
                  <a:srgbClr val="7030A0"/>
                </a:solidFill>
                <a:latin typeface="AdvOT419e7ed1"/>
              </a:rPr>
              <a:t>ma è</a:t>
            </a:r>
            <a:r>
              <a:rPr lang="it-IT" sz="3200" b="1" i="0" u="none" strike="noStrike" baseline="0" dirty="0">
                <a:solidFill>
                  <a:srgbClr val="7030A0"/>
                </a:solidFill>
                <a:latin typeface="AdvOT419e7ed1"/>
              </a:rPr>
              <a:t> necessario un nesso di continuità </a:t>
            </a:r>
            <a:r>
              <a:rPr lang="it-IT" sz="2400" b="0" i="0" u="none" strike="noStrike" baseline="0" dirty="0">
                <a:solidFill>
                  <a:srgbClr val="7030A0"/>
                </a:solidFill>
                <a:latin typeface="AdvOT419e7ed1"/>
              </a:rPr>
              <a:t>(vedi </a:t>
            </a:r>
            <a:r>
              <a:rPr lang="it-IT" sz="2400" b="0" i="0" u="none" strike="noStrike" baseline="0" dirty="0" err="1">
                <a:solidFill>
                  <a:srgbClr val="7030A0"/>
                </a:solidFill>
                <a:latin typeface="AdvOT419e7ed1"/>
              </a:rPr>
              <a:t>sent</a:t>
            </a:r>
            <a:r>
              <a:rPr lang="it-IT" sz="2400" b="0" i="0" u="none" strike="noStrike" baseline="0" dirty="0">
                <a:solidFill>
                  <a:srgbClr val="7030A0"/>
                </a:solidFill>
                <a:latin typeface="AdvOT419e7ed1"/>
              </a:rPr>
              <a:t>. CS 5223/2026; 8542/2025: unicità dell’immobile interessato, per cui no accorpamenti o frazionamenti; contestualità tra demolizione e ricostruzione, oggetto di stesso titolo edilizio; mero utilizzo della volumetria preesistente senza ulteriori trasformazioni del territorio, con possibili variazioni volumetriche eccezionali nei limiti della disciplina vigente)</a:t>
            </a:r>
            <a:endParaRPr kumimoji="0" lang="it-IT" sz="2400" b="0" i="0" u="none" strike="noStrike" kern="1200" cap="none" spc="0" normalizeH="0" baseline="0" noProof="0" dirty="0">
              <a:ln>
                <a:noFill/>
              </a:ln>
              <a:solidFill>
                <a:srgbClr val="7030A0"/>
              </a:solidFill>
              <a:effectLst/>
              <a:uLnTx/>
              <a:uFillTx/>
              <a:latin typeface="Century Gothic"/>
              <a:ea typeface="+mn-ea"/>
              <a:cs typeface="+mn-cs"/>
            </a:endParaRP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it-IT" sz="1600" b="0" i="0" u="none" strike="noStrike" kern="1200" cap="none" spc="0" normalizeH="0" baseline="0" noProof="0" dirty="0">
              <a:ln>
                <a:noFill/>
              </a:ln>
              <a:solidFill>
                <a:srgbClr val="5B9BD5">
                  <a:lumMod val="75000"/>
                </a:srgbClr>
              </a:solidFill>
              <a:effectLst/>
              <a:uLnTx/>
              <a:uFillTx/>
              <a:latin typeface="Century Gothic"/>
              <a:ea typeface="+mn-ea"/>
              <a:cs typeface="+mn-cs"/>
            </a:endParaRPr>
          </a:p>
        </p:txBody>
      </p:sp>
      <p:sp>
        <p:nvSpPr>
          <p:cNvPr id="5" name="Segnaposto numero diapositiva 4">
            <a:extLst>
              <a:ext uri="{FF2B5EF4-FFF2-40B4-BE49-F238E27FC236}">
                <a16:creationId xmlns:a16="http://schemas.microsoft.com/office/drawing/2014/main" id="{F5E1CEA1-4B3E-4588-AD36-2F774A1109C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41F7B9-D657-44CD-AC79-B67ECDD8EF8E}" type="slidenum">
              <a:rPr kumimoji="0" lang="it-IT" sz="1200" b="0" i="0" u="none" strike="noStrike" kern="1200" cap="none" spc="0" normalizeH="0" baseline="0" noProof="0" smtClean="0">
                <a:ln>
                  <a:noFill/>
                </a:ln>
                <a:solidFill>
                  <a:srgbClr val="000000">
                    <a:tint val="75000"/>
                  </a:srgbClr>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it-IT" sz="1200" b="0" i="0" u="none" strike="noStrike" kern="1200" cap="none" spc="0" normalizeH="0" baseline="0" noProof="0">
              <a:ln>
                <a:noFill/>
              </a:ln>
              <a:solidFill>
                <a:srgbClr val="000000">
                  <a:tint val="75000"/>
                </a:srgbClr>
              </a:solidFill>
              <a:effectLst/>
              <a:uLnTx/>
              <a:uFillTx/>
              <a:latin typeface="Century Gothic"/>
              <a:ea typeface="+mn-ea"/>
              <a:cs typeface="+mn-cs"/>
            </a:endParaRPr>
          </a:p>
        </p:txBody>
      </p:sp>
      <p:sp>
        <p:nvSpPr>
          <p:cNvPr id="9" name="CasellaDiTesto 8">
            <a:extLst>
              <a:ext uri="{FF2B5EF4-FFF2-40B4-BE49-F238E27FC236}">
                <a16:creationId xmlns:a16="http://schemas.microsoft.com/office/drawing/2014/main" id="{E36D11A0-A35F-4B93-8BE8-217A944451C6}"/>
              </a:ext>
            </a:extLst>
          </p:cNvPr>
          <p:cNvSpPr txBox="1"/>
          <p:nvPr/>
        </p:nvSpPr>
        <p:spPr>
          <a:xfrm>
            <a:off x="2349603" y="232647"/>
            <a:ext cx="7751422" cy="523220"/>
          </a:xfrm>
          <a:prstGeom prst="rect">
            <a:avLst/>
          </a:prstGeom>
          <a:noFill/>
          <a:ln>
            <a:noFill/>
          </a:ln>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it-IT" sz="2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it-IT" sz="2800" b="1" i="0" u="none" strike="noStrike" kern="1200" cap="none" spc="0" normalizeH="0" baseline="0" noProof="0" dirty="0">
                <a:ln>
                  <a:noFill/>
                </a:ln>
                <a:solidFill>
                  <a:srgbClr val="7030A0"/>
                </a:solidFill>
                <a:effectLst/>
                <a:uLnTx/>
                <a:uFillTx/>
                <a:latin typeface="Arial" panose="020B0604020202020204" pitchFamily="34" charset="0"/>
                <a:ea typeface="+mn-ea"/>
                <a:cs typeface="Arial" panose="020B0604020202020204" pitchFamily="34" charset="0"/>
              </a:rPr>
              <a:t>Nuova  costruzione</a:t>
            </a:r>
            <a:r>
              <a:rPr lang="it-IT" sz="2800" b="1" dirty="0">
                <a:solidFill>
                  <a:srgbClr val="7030A0"/>
                </a:solidFill>
                <a:latin typeface="Arial" panose="020B0604020202020204" pitchFamily="34" charset="0"/>
                <a:cs typeface="Arial" panose="020B0604020202020204" pitchFamily="34" charset="0"/>
              </a:rPr>
              <a:t> o </a:t>
            </a:r>
            <a:r>
              <a:rPr kumimoji="0" lang="it-IT" sz="2800" b="1" i="0" u="none" strike="noStrike" kern="1200" cap="none" spc="0" normalizeH="0" baseline="0" noProof="0" dirty="0">
                <a:ln>
                  <a:noFill/>
                </a:ln>
                <a:solidFill>
                  <a:srgbClr val="7030A0"/>
                </a:solidFill>
                <a:effectLst/>
                <a:uLnTx/>
                <a:uFillTx/>
                <a:latin typeface="Arial" panose="020B0604020202020204" pitchFamily="34" charset="0"/>
                <a:ea typeface="+mn-ea"/>
                <a:cs typeface="Arial" panose="020B0604020202020204" pitchFamily="34" charset="0"/>
              </a:rPr>
              <a:t>ristrutturazione </a:t>
            </a:r>
            <a:endParaRPr kumimoji="0" lang="it-IT" sz="28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516941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9202CA15-4891-4132-871C-4D427905D80F}"/>
              </a:ext>
            </a:extLst>
          </p:cNvPr>
          <p:cNvSpPr txBox="1"/>
          <p:nvPr/>
        </p:nvSpPr>
        <p:spPr>
          <a:xfrm>
            <a:off x="914401" y="1252728"/>
            <a:ext cx="9574088" cy="5262979"/>
          </a:xfrm>
          <a:prstGeom prst="rect">
            <a:avLst/>
          </a:prstGeom>
          <a:noFill/>
          <a:ln>
            <a:noFill/>
          </a:ln>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it-IT" sz="3200" b="0" i="0" u="none" strike="noStrike" kern="1200" cap="none" spc="0" normalizeH="0" baseline="0" noProof="0" dirty="0">
                <a:ln>
                  <a:noFill/>
                </a:ln>
                <a:solidFill>
                  <a:srgbClr val="7030A0"/>
                </a:solidFill>
                <a:effectLst/>
                <a:uLnTx/>
                <a:uFillTx/>
                <a:latin typeface="Century Gothic"/>
                <a:ea typeface="+mn-ea"/>
                <a:cs typeface="+mn-cs"/>
              </a:rPr>
              <a:t>Nuova costruzione (categoria aperta e residuale) che,  in base a combinato disposto e1 e e6, comprende: costruzione di nuovi manufatti fuori terra o interrati o ampliamento di un manufatto esistente all’esterno della </a:t>
            </a:r>
            <a:r>
              <a:rPr kumimoji="0" lang="it-IT" sz="3200" b="0" i="0" u="none" strike="noStrike" kern="1200" cap="none" spc="0" normalizeH="0" baseline="0" noProof="0" dirty="0" err="1">
                <a:ln>
                  <a:noFill/>
                </a:ln>
                <a:solidFill>
                  <a:srgbClr val="7030A0"/>
                </a:solidFill>
                <a:effectLst/>
                <a:uLnTx/>
                <a:uFillTx/>
                <a:latin typeface="Century Gothic"/>
                <a:ea typeface="+mn-ea"/>
                <a:cs typeface="+mn-cs"/>
              </a:rPr>
              <a:t>sagama</a:t>
            </a:r>
            <a:r>
              <a:rPr kumimoji="0" lang="it-IT" sz="3200" b="0" i="0" u="none" strike="noStrike" kern="1200" cap="none" spc="0" normalizeH="0" baseline="0" noProof="0" dirty="0">
                <a:ln>
                  <a:noFill/>
                </a:ln>
                <a:solidFill>
                  <a:srgbClr val="7030A0"/>
                </a:solidFill>
                <a:effectLst/>
                <a:uLnTx/>
                <a:uFillTx/>
                <a:latin typeface="Century Gothic"/>
                <a:ea typeface="+mn-ea"/>
                <a:cs typeface="+mn-cs"/>
              </a:rPr>
              <a:t>, salvo che l’ampliamento non si riduca a pertinenza di volume inferiore al 20 per cento del manufatto principale e non qualificata nuove costruzione in base a norme tecniche di strumenti urbanistici </a:t>
            </a: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it-IT" sz="1600" b="0" i="0" u="none" strike="noStrike" kern="1200" cap="none" spc="0" normalizeH="0" baseline="0" noProof="0" dirty="0">
              <a:ln>
                <a:noFill/>
              </a:ln>
              <a:solidFill>
                <a:srgbClr val="5B9BD5">
                  <a:lumMod val="75000"/>
                </a:srgbClr>
              </a:solidFill>
              <a:effectLst/>
              <a:uLnTx/>
              <a:uFillTx/>
              <a:latin typeface="Century Gothic"/>
              <a:ea typeface="+mn-ea"/>
              <a:cs typeface="+mn-cs"/>
            </a:endParaRPr>
          </a:p>
        </p:txBody>
      </p:sp>
      <p:sp>
        <p:nvSpPr>
          <p:cNvPr id="5" name="Segnaposto numero diapositiva 4">
            <a:extLst>
              <a:ext uri="{FF2B5EF4-FFF2-40B4-BE49-F238E27FC236}">
                <a16:creationId xmlns:a16="http://schemas.microsoft.com/office/drawing/2014/main" id="{F5E1CEA1-4B3E-4588-AD36-2F774A1109C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41F7B9-D657-44CD-AC79-B67ECDD8EF8E}" type="slidenum">
              <a:rPr kumimoji="0" lang="it-IT" sz="1200" b="0" i="0" u="none" strike="noStrike" kern="1200" cap="none" spc="0" normalizeH="0" baseline="0" noProof="0" smtClean="0">
                <a:ln>
                  <a:noFill/>
                </a:ln>
                <a:solidFill>
                  <a:srgbClr val="000000">
                    <a:tint val="75000"/>
                  </a:srgbClr>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it-IT" sz="1200" b="0" i="0" u="none" strike="noStrike" kern="1200" cap="none" spc="0" normalizeH="0" baseline="0" noProof="0">
              <a:ln>
                <a:noFill/>
              </a:ln>
              <a:solidFill>
                <a:srgbClr val="000000">
                  <a:tint val="75000"/>
                </a:srgbClr>
              </a:solidFill>
              <a:effectLst/>
              <a:uLnTx/>
              <a:uFillTx/>
              <a:latin typeface="Century Gothic"/>
              <a:ea typeface="+mn-ea"/>
              <a:cs typeface="+mn-cs"/>
            </a:endParaRPr>
          </a:p>
        </p:txBody>
      </p:sp>
      <p:sp>
        <p:nvSpPr>
          <p:cNvPr id="9" name="CasellaDiTesto 8">
            <a:extLst>
              <a:ext uri="{FF2B5EF4-FFF2-40B4-BE49-F238E27FC236}">
                <a16:creationId xmlns:a16="http://schemas.microsoft.com/office/drawing/2014/main" id="{E36D11A0-A35F-4B93-8BE8-217A944451C6}"/>
              </a:ext>
            </a:extLst>
          </p:cNvPr>
          <p:cNvSpPr txBox="1"/>
          <p:nvPr/>
        </p:nvSpPr>
        <p:spPr>
          <a:xfrm>
            <a:off x="2843379" y="534399"/>
            <a:ext cx="7751422" cy="523220"/>
          </a:xfrm>
          <a:prstGeom prst="rect">
            <a:avLst/>
          </a:prstGeom>
          <a:noFill/>
          <a:ln>
            <a:noFill/>
          </a:ln>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it-IT" sz="2800" b="1" dirty="0">
                <a:solidFill>
                  <a:srgbClr val="7030A0"/>
                </a:solidFill>
                <a:latin typeface="Arial" panose="020B0604020202020204" pitchFamily="34" charset="0"/>
                <a:cs typeface="Arial" panose="020B0604020202020204" pitchFamily="34" charset="0"/>
              </a:rPr>
              <a:t>Nuova costruzione/ristrutturazione</a:t>
            </a:r>
            <a:endParaRPr kumimoji="0" lang="it-IT" sz="28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992474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9202CA15-4891-4132-871C-4D427905D80F}"/>
              </a:ext>
            </a:extLst>
          </p:cNvPr>
          <p:cNvSpPr txBox="1"/>
          <p:nvPr/>
        </p:nvSpPr>
        <p:spPr>
          <a:xfrm>
            <a:off x="914401" y="1252728"/>
            <a:ext cx="9574088" cy="4031873"/>
          </a:xfrm>
          <a:prstGeom prst="rect">
            <a:avLst/>
          </a:prstGeom>
          <a:noFill/>
          <a:ln>
            <a:noFill/>
          </a:ln>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it-IT" sz="3200" dirty="0">
                <a:solidFill>
                  <a:srgbClr val="7030A0"/>
                </a:solidFill>
                <a:latin typeface="Century Gothic"/>
              </a:rPr>
              <a:t>Distinzione tra nuova costruzione e ristrutturazione (che può essere anche ricostruzione, previa demolizione, intesa come ristrutturazione pesante – diverso titolo edilizio necessario (p.c./</a:t>
            </a:r>
            <a:r>
              <a:rPr lang="it-IT" sz="3200" dirty="0" err="1">
                <a:solidFill>
                  <a:srgbClr val="7030A0"/>
                </a:solidFill>
                <a:latin typeface="Century Gothic"/>
              </a:rPr>
              <a:t>s.c.i.a</a:t>
            </a:r>
            <a:r>
              <a:rPr lang="it-IT" sz="3200" dirty="0">
                <a:solidFill>
                  <a:srgbClr val="7030A0"/>
                </a:solidFill>
                <a:latin typeface="Century Gothic"/>
              </a:rPr>
              <a:t>.); diverso regime distanze (in caso di ricostruzione quelle preesistenti); diversa volumetria sfruttabile (in caso ricostruzione quella preesistente)</a:t>
            </a:r>
            <a:endParaRPr kumimoji="0" lang="it-IT" sz="1600" b="0" i="0" u="none" strike="noStrike" kern="1200" cap="none" spc="0" normalizeH="0" baseline="0" noProof="0" dirty="0">
              <a:ln>
                <a:noFill/>
              </a:ln>
              <a:solidFill>
                <a:srgbClr val="7030A0"/>
              </a:solidFill>
              <a:effectLst/>
              <a:uLnTx/>
              <a:uFillTx/>
              <a:latin typeface="Century Gothic"/>
              <a:ea typeface="+mn-ea"/>
              <a:cs typeface="+mn-cs"/>
            </a:endParaRPr>
          </a:p>
        </p:txBody>
      </p:sp>
      <p:sp>
        <p:nvSpPr>
          <p:cNvPr id="5" name="Segnaposto numero diapositiva 4">
            <a:extLst>
              <a:ext uri="{FF2B5EF4-FFF2-40B4-BE49-F238E27FC236}">
                <a16:creationId xmlns:a16="http://schemas.microsoft.com/office/drawing/2014/main" id="{F5E1CEA1-4B3E-4588-AD36-2F774A1109C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41F7B9-D657-44CD-AC79-B67ECDD8EF8E}" type="slidenum">
              <a:rPr kumimoji="0" lang="it-IT" sz="1200" b="0" i="0" u="none" strike="noStrike" kern="1200" cap="none" spc="0" normalizeH="0" baseline="0" noProof="0" smtClean="0">
                <a:ln>
                  <a:noFill/>
                </a:ln>
                <a:solidFill>
                  <a:srgbClr val="000000">
                    <a:tint val="75000"/>
                  </a:srgbClr>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it-IT" sz="1200" b="0" i="0" u="none" strike="noStrike" kern="1200" cap="none" spc="0" normalizeH="0" baseline="0" noProof="0">
              <a:ln>
                <a:noFill/>
              </a:ln>
              <a:solidFill>
                <a:srgbClr val="000000">
                  <a:tint val="75000"/>
                </a:srgbClr>
              </a:solidFill>
              <a:effectLst/>
              <a:uLnTx/>
              <a:uFillTx/>
              <a:latin typeface="Century Gothic"/>
              <a:ea typeface="+mn-ea"/>
              <a:cs typeface="+mn-cs"/>
            </a:endParaRPr>
          </a:p>
        </p:txBody>
      </p:sp>
      <p:sp>
        <p:nvSpPr>
          <p:cNvPr id="9" name="CasellaDiTesto 8">
            <a:extLst>
              <a:ext uri="{FF2B5EF4-FFF2-40B4-BE49-F238E27FC236}">
                <a16:creationId xmlns:a16="http://schemas.microsoft.com/office/drawing/2014/main" id="{E36D11A0-A35F-4B93-8BE8-217A944451C6}"/>
              </a:ext>
            </a:extLst>
          </p:cNvPr>
          <p:cNvSpPr txBox="1"/>
          <p:nvPr/>
        </p:nvSpPr>
        <p:spPr>
          <a:xfrm>
            <a:off x="2093976" y="534399"/>
            <a:ext cx="8500825" cy="523220"/>
          </a:xfrm>
          <a:prstGeom prst="rect">
            <a:avLst/>
          </a:prstGeom>
          <a:noFill/>
          <a:ln>
            <a:noFill/>
          </a:ln>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it-IT" sz="2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lang="it-IT" sz="2800" b="1" dirty="0">
                <a:solidFill>
                  <a:srgbClr val="7030A0"/>
                </a:solidFill>
                <a:latin typeface="Arial" panose="020B0604020202020204" pitchFamily="34" charset="0"/>
                <a:cs typeface="Arial" panose="020B0604020202020204" pitchFamily="34" charset="0"/>
              </a:rPr>
              <a:t>Nuova costruzione/ristrutturazione </a:t>
            </a:r>
            <a:endParaRPr kumimoji="0" lang="it-IT" sz="2800" b="1" i="0" u="none" strike="noStrike" kern="1200" cap="none" spc="0" normalizeH="0" baseline="0" noProof="0" dirty="0">
              <a:ln>
                <a:noFill/>
              </a:ln>
              <a:solidFill>
                <a:srgbClr val="7030A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480405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9202CA15-4891-4132-871C-4D427905D80F}"/>
              </a:ext>
            </a:extLst>
          </p:cNvPr>
          <p:cNvSpPr txBox="1"/>
          <p:nvPr/>
        </p:nvSpPr>
        <p:spPr>
          <a:xfrm>
            <a:off x="1703513" y="1667361"/>
            <a:ext cx="8784975" cy="4524315"/>
          </a:xfrm>
          <a:prstGeom prst="rect">
            <a:avLst/>
          </a:prstGeom>
          <a:noFill/>
          <a:ln>
            <a:noFill/>
          </a:ln>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it-IT" sz="3200" b="0" i="0" u="none" strike="noStrike" kern="1200" cap="none" spc="0" normalizeH="0" baseline="0" noProof="0" dirty="0">
                <a:ln>
                  <a:noFill/>
                </a:ln>
                <a:solidFill>
                  <a:srgbClr val="70AD47"/>
                </a:solidFill>
                <a:effectLst/>
                <a:uLnTx/>
                <a:uFillTx/>
                <a:latin typeface="Century Gothic"/>
                <a:ea typeface="+mn-ea"/>
                <a:cs typeface="+mn-cs"/>
              </a:rPr>
              <a:t>Art. 34 Parziali difformità: categoria trasversale, che può riferirsi sia a interventi nuovi sia a ristrutturazioni</a:t>
            </a:r>
          </a:p>
          <a:p>
            <a:pPr marL="0" marR="0" lvl="0" indent="0" algn="just" defTabSz="457200" rtl="0" eaLnBrk="1" fontAlgn="auto" latinLnBrk="0" hangingPunct="1">
              <a:lnSpc>
                <a:spcPct val="100000"/>
              </a:lnSpc>
              <a:spcBef>
                <a:spcPts val="0"/>
              </a:spcBef>
              <a:spcAft>
                <a:spcPts val="0"/>
              </a:spcAft>
              <a:buClrTx/>
              <a:buSzTx/>
              <a:buFontTx/>
              <a:buNone/>
              <a:tabLst/>
              <a:defRPr/>
            </a:pPr>
            <a:r>
              <a:rPr lang="it-IT" sz="3200" dirty="0">
                <a:solidFill>
                  <a:srgbClr val="70AD47"/>
                </a:solidFill>
                <a:latin typeface="Century Gothic"/>
              </a:rPr>
              <a:t>Regime</a:t>
            </a:r>
            <a:r>
              <a:rPr lang="it-IT" sz="3200">
                <a:solidFill>
                  <a:srgbClr val="70AD47"/>
                </a:solidFill>
                <a:latin typeface="Century Gothic"/>
              </a:rPr>
              <a:t>: Demolizione; </a:t>
            </a:r>
            <a:r>
              <a:rPr lang="it-IT" sz="3200" dirty="0">
                <a:solidFill>
                  <a:srgbClr val="70AD47"/>
                </a:solidFill>
                <a:latin typeface="Century Gothic"/>
              </a:rPr>
              <a:t>possibile conversione in </a:t>
            </a:r>
            <a:r>
              <a:rPr lang="it-IT" sz="3200">
                <a:solidFill>
                  <a:srgbClr val="70AD47"/>
                </a:solidFill>
                <a:latin typeface="Century Gothic"/>
              </a:rPr>
              <a:t>sanzione pecuniaria; accertamento </a:t>
            </a:r>
            <a:r>
              <a:rPr lang="it-IT" sz="3200" dirty="0">
                <a:solidFill>
                  <a:srgbClr val="70AD47"/>
                </a:solidFill>
                <a:latin typeface="Century Gothic"/>
              </a:rPr>
              <a:t>di conformità ex art. 36-bis, come per variazioni essenziali (conformità urbanistica al momento della domanda ed edilizia al momento della realizzazione)</a:t>
            </a:r>
            <a:endParaRPr kumimoji="0" lang="it-IT" sz="3200" b="0" i="0" u="none" strike="noStrike" kern="1200" cap="none" spc="0" normalizeH="0" baseline="0" noProof="0" dirty="0">
              <a:ln>
                <a:noFill/>
              </a:ln>
              <a:solidFill>
                <a:srgbClr val="70AD47"/>
              </a:solidFill>
              <a:effectLst/>
              <a:uLnTx/>
              <a:uFillTx/>
              <a:latin typeface="Century Gothic"/>
              <a:ea typeface="+mn-ea"/>
              <a:cs typeface="+mn-cs"/>
            </a:endParaRPr>
          </a:p>
        </p:txBody>
      </p:sp>
      <p:sp>
        <p:nvSpPr>
          <p:cNvPr id="5" name="Segnaposto numero diapositiva 4">
            <a:extLst>
              <a:ext uri="{FF2B5EF4-FFF2-40B4-BE49-F238E27FC236}">
                <a16:creationId xmlns:a16="http://schemas.microsoft.com/office/drawing/2014/main" id="{F5E1CEA1-4B3E-4588-AD36-2F774A1109C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41F7B9-D657-44CD-AC79-B67ECDD8EF8E}" type="slidenum">
              <a:rPr kumimoji="0" lang="it-IT" sz="1200" b="0" i="0" u="none" strike="noStrike" kern="1200" cap="none" spc="0" normalizeH="0" baseline="0" noProof="0" smtClean="0">
                <a:ln>
                  <a:noFill/>
                </a:ln>
                <a:solidFill>
                  <a:srgbClr val="000000">
                    <a:tint val="75000"/>
                  </a:srgbClr>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it-IT" sz="1200" b="0" i="0" u="none" strike="noStrike" kern="1200" cap="none" spc="0" normalizeH="0" baseline="0" noProof="0">
              <a:ln>
                <a:noFill/>
              </a:ln>
              <a:solidFill>
                <a:srgbClr val="000000">
                  <a:tint val="75000"/>
                </a:srgbClr>
              </a:solidFill>
              <a:effectLst/>
              <a:uLnTx/>
              <a:uFillTx/>
              <a:latin typeface="Century Gothic"/>
              <a:ea typeface="+mn-ea"/>
              <a:cs typeface="+mn-cs"/>
            </a:endParaRPr>
          </a:p>
        </p:txBody>
      </p:sp>
      <p:sp>
        <p:nvSpPr>
          <p:cNvPr id="9" name="CasellaDiTesto 8">
            <a:extLst>
              <a:ext uri="{FF2B5EF4-FFF2-40B4-BE49-F238E27FC236}">
                <a16:creationId xmlns:a16="http://schemas.microsoft.com/office/drawing/2014/main" id="{E36D11A0-A35F-4B93-8BE8-217A944451C6}"/>
              </a:ext>
            </a:extLst>
          </p:cNvPr>
          <p:cNvSpPr txBox="1"/>
          <p:nvPr/>
        </p:nvSpPr>
        <p:spPr>
          <a:xfrm>
            <a:off x="2843379" y="534399"/>
            <a:ext cx="7751422" cy="523220"/>
          </a:xfrm>
          <a:prstGeom prst="rect">
            <a:avLst/>
          </a:prstGeom>
          <a:noFill/>
          <a:ln>
            <a:noFill/>
          </a:ln>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it-IT" sz="2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it-IT" sz="2800" b="1" i="0" u="none" strike="noStrike" kern="1200" cap="none" spc="0" normalizeH="0" baseline="0" noProof="0" dirty="0">
                <a:ln>
                  <a:noFill/>
                </a:ln>
                <a:solidFill>
                  <a:schemeClr val="accent6"/>
                </a:solidFill>
                <a:effectLst/>
                <a:uLnTx/>
                <a:uFillTx/>
                <a:latin typeface="Arial" panose="020B0604020202020204" pitchFamily="34" charset="0"/>
                <a:ea typeface="+mn-ea"/>
                <a:cs typeface="Arial" panose="020B0604020202020204" pitchFamily="34" charset="0"/>
              </a:rPr>
              <a:t>Art. 34</a:t>
            </a:r>
          </a:p>
        </p:txBody>
      </p:sp>
    </p:spTree>
    <p:extLst>
      <p:ext uri="{BB962C8B-B14F-4D97-AF65-F5344CB8AC3E}">
        <p14:creationId xmlns:p14="http://schemas.microsoft.com/office/powerpoint/2010/main" val="35948023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9202CA15-4891-4132-871C-4D427905D80F}"/>
              </a:ext>
            </a:extLst>
          </p:cNvPr>
          <p:cNvSpPr txBox="1"/>
          <p:nvPr/>
        </p:nvSpPr>
        <p:spPr>
          <a:xfrm>
            <a:off x="1703513" y="1667361"/>
            <a:ext cx="8784975" cy="3046988"/>
          </a:xfrm>
          <a:prstGeom prst="rect">
            <a:avLst/>
          </a:prstGeom>
          <a:noFill/>
          <a:ln>
            <a:noFill/>
          </a:ln>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it-IT" sz="3200" b="0" i="0" u="none" strike="noStrike" kern="1200" cap="none" spc="0" normalizeH="0" baseline="0" noProof="0" dirty="0">
                <a:ln>
                  <a:noFill/>
                </a:ln>
                <a:solidFill>
                  <a:srgbClr val="70AD47"/>
                </a:solidFill>
                <a:effectLst/>
                <a:uLnTx/>
                <a:uFillTx/>
                <a:latin typeface="Century Gothic"/>
                <a:ea typeface="+mn-ea"/>
                <a:cs typeface="+mn-cs"/>
              </a:rPr>
              <a:t>Sono sempre parziali difformità quelle che incidono su entità di cubature accessorie, volumi tecnici e distribuzione interna delle singole unità? (vedi 32, comma 2: visto che non sono variazioni essenziali)</a:t>
            </a: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it-IT" sz="3200" b="0" i="0" u="none" strike="noStrike" kern="1200" cap="none" spc="0" normalizeH="0" baseline="0" noProof="0" dirty="0">
              <a:ln>
                <a:noFill/>
              </a:ln>
              <a:solidFill>
                <a:srgbClr val="70AD47"/>
              </a:solidFill>
              <a:effectLst/>
              <a:uLnTx/>
              <a:uFillTx/>
              <a:latin typeface="Century Gothic"/>
              <a:ea typeface="+mn-ea"/>
              <a:cs typeface="+mn-cs"/>
            </a:endParaRPr>
          </a:p>
        </p:txBody>
      </p:sp>
      <p:sp>
        <p:nvSpPr>
          <p:cNvPr id="5" name="Segnaposto numero diapositiva 4">
            <a:extLst>
              <a:ext uri="{FF2B5EF4-FFF2-40B4-BE49-F238E27FC236}">
                <a16:creationId xmlns:a16="http://schemas.microsoft.com/office/drawing/2014/main" id="{F5E1CEA1-4B3E-4588-AD36-2F774A1109C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41F7B9-D657-44CD-AC79-B67ECDD8EF8E}" type="slidenum">
              <a:rPr kumimoji="0" lang="it-IT" sz="1200" b="0" i="0" u="none" strike="noStrike" kern="1200" cap="none" spc="0" normalizeH="0" baseline="0" noProof="0" smtClean="0">
                <a:ln>
                  <a:noFill/>
                </a:ln>
                <a:solidFill>
                  <a:srgbClr val="000000">
                    <a:tint val="75000"/>
                  </a:srgbClr>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it-IT" sz="1200" b="0" i="0" u="none" strike="noStrike" kern="1200" cap="none" spc="0" normalizeH="0" baseline="0" noProof="0">
              <a:ln>
                <a:noFill/>
              </a:ln>
              <a:solidFill>
                <a:srgbClr val="000000">
                  <a:tint val="75000"/>
                </a:srgbClr>
              </a:solidFill>
              <a:effectLst/>
              <a:uLnTx/>
              <a:uFillTx/>
              <a:latin typeface="Century Gothic"/>
              <a:ea typeface="+mn-ea"/>
              <a:cs typeface="+mn-cs"/>
            </a:endParaRPr>
          </a:p>
        </p:txBody>
      </p:sp>
      <p:sp>
        <p:nvSpPr>
          <p:cNvPr id="9" name="CasellaDiTesto 8">
            <a:extLst>
              <a:ext uri="{FF2B5EF4-FFF2-40B4-BE49-F238E27FC236}">
                <a16:creationId xmlns:a16="http://schemas.microsoft.com/office/drawing/2014/main" id="{E36D11A0-A35F-4B93-8BE8-217A944451C6}"/>
              </a:ext>
            </a:extLst>
          </p:cNvPr>
          <p:cNvSpPr txBox="1"/>
          <p:nvPr/>
        </p:nvSpPr>
        <p:spPr>
          <a:xfrm>
            <a:off x="2843379" y="534399"/>
            <a:ext cx="7751422" cy="523220"/>
          </a:xfrm>
          <a:prstGeom prst="rect">
            <a:avLst/>
          </a:prstGeom>
          <a:noFill/>
          <a:ln>
            <a:noFill/>
          </a:ln>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it-IT" sz="2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it-IT" sz="2800" b="1" i="0" u="none" strike="noStrike" kern="1200" cap="none" spc="0" normalizeH="0" baseline="0" noProof="0" dirty="0">
                <a:ln>
                  <a:noFill/>
                </a:ln>
                <a:solidFill>
                  <a:schemeClr val="accent6"/>
                </a:solidFill>
                <a:effectLst/>
                <a:uLnTx/>
                <a:uFillTx/>
                <a:latin typeface="Arial" panose="020B0604020202020204" pitchFamily="34" charset="0"/>
                <a:ea typeface="+mn-ea"/>
                <a:cs typeface="Arial" panose="020B0604020202020204" pitchFamily="34" charset="0"/>
              </a:rPr>
              <a:t>Art. 34</a:t>
            </a:r>
          </a:p>
        </p:txBody>
      </p:sp>
    </p:spTree>
    <p:extLst>
      <p:ext uri="{BB962C8B-B14F-4D97-AF65-F5344CB8AC3E}">
        <p14:creationId xmlns:p14="http://schemas.microsoft.com/office/powerpoint/2010/main" val="1738880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9202CA15-4891-4132-871C-4D427905D80F}"/>
              </a:ext>
            </a:extLst>
          </p:cNvPr>
          <p:cNvSpPr txBox="1"/>
          <p:nvPr/>
        </p:nvSpPr>
        <p:spPr>
          <a:xfrm>
            <a:off x="1703513" y="1667361"/>
            <a:ext cx="8784975" cy="5509200"/>
          </a:xfrm>
          <a:prstGeom prst="rect">
            <a:avLst/>
          </a:prstGeom>
          <a:noFill/>
          <a:ln>
            <a:noFill/>
          </a:ln>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it-IT" sz="3200" dirty="0">
                <a:solidFill>
                  <a:srgbClr val="70AD47"/>
                </a:solidFill>
                <a:latin typeface="Century Gothic"/>
              </a:rPr>
              <a:t>T</a:t>
            </a:r>
            <a:r>
              <a:rPr kumimoji="0" lang="it-IT" sz="3200" b="0" i="0" u="none" strike="noStrike" kern="1200" cap="none" spc="0" normalizeH="0" baseline="0" noProof="0" dirty="0" err="1">
                <a:ln>
                  <a:noFill/>
                </a:ln>
                <a:solidFill>
                  <a:srgbClr val="70AD47"/>
                </a:solidFill>
                <a:effectLst/>
                <a:uLnTx/>
                <a:uFillTx/>
                <a:latin typeface="Century Gothic"/>
                <a:ea typeface="+mn-ea"/>
                <a:cs typeface="+mn-cs"/>
              </a:rPr>
              <a:t>otale</a:t>
            </a:r>
            <a:r>
              <a:rPr kumimoji="0" lang="it-IT" sz="3200" b="0" i="0" u="none" strike="noStrike" kern="1200" cap="none" spc="0" normalizeH="0" baseline="0" noProof="0" dirty="0">
                <a:ln>
                  <a:noFill/>
                </a:ln>
                <a:solidFill>
                  <a:srgbClr val="70AD47"/>
                </a:solidFill>
                <a:effectLst/>
                <a:uLnTx/>
                <a:uFillTx/>
                <a:latin typeface="Century Gothic"/>
                <a:ea typeface="+mn-ea"/>
                <a:cs typeface="+mn-cs"/>
              </a:rPr>
              <a:t> difformità/variazioni essenziali: opera diversa, per conformazione, strutturazione, destinazione o ubicazione, da quella prevista dal titolo edilizio;</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it-IT" sz="3200" b="0" i="0" u="none" strike="noStrike" kern="1200" cap="none" spc="0" normalizeH="0" baseline="0" noProof="0" dirty="0">
                <a:ln>
                  <a:noFill/>
                </a:ln>
                <a:solidFill>
                  <a:srgbClr val="70AD47"/>
                </a:solidFill>
                <a:effectLst/>
                <a:uLnTx/>
                <a:uFillTx/>
                <a:latin typeface="Century Gothic"/>
                <a:ea typeface="+mn-ea"/>
                <a:cs typeface="+mn-cs"/>
              </a:rPr>
              <a:t>Parziale difformità: intervento realizzato </a:t>
            </a:r>
            <a:r>
              <a:rPr lang="it-IT" sz="3200" dirty="0">
                <a:solidFill>
                  <a:srgbClr val="70AD47"/>
                </a:solidFill>
                <a:latin typeface="Century Gothic"/>
              </a:rPr>
              <a:t>con </a:t>
            </a:r>
            <a:r>
              <a:rPr kumimoji="0" lang="it-IT" sz="3200" b="0" i="0" u="none" strike="noStrike" kern="1200" cap="none" spc="0" normalizeH="0" baseline="0" noProof="0" dirty="0">
                <a:ln>
                  <a:noFill/>
                </a:ln>
                <a:solidFill>
                  <a:srgbClr val="70AD47"/>
                </a:solidFill>
                <a:effectLst/>
                <a:uLnTx/>
                <a:uFillTx/>
                <a:latin typeface="Century Gothic"/>
                <a:ea typeface="+mn-ea"/>
                <a:cs typeface="+mn-cs"/>
              </a:rPr>
              <a:t>modalità diverse da quelle assentite, che non ne snaturano la consistenza, incidendo su elementi particolari e non essenziali (Cons. Stato, Sez. II, 02/04/2025, n. 2814; Sez. VII, 12 giugno 2026, n. 4732).</a:t>
            </a: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it-IT" sz="3200" b="0" i="0" u="none" strike="noStrike" kern="1200" cap="none" spc="0" normalizeH="0" baseline="0" noProof="0" dirty="0">
              <a:ln>
                <a:noFill/>
              </a:ln>
              <a:solidFill>
                <a:srgbClr val="70AD47"/>
              </a:solidFill>
              <a:effectLst/>
              <a:uLnTx/>
              <a:uFillTx/>
              <a:latin typeface="Century Gothic"/>
              <a:ea typeface="+mn-ea"/>
              <a:cs typeface="+mn-cs"/>
            </a:endParaRPr>
          </a:p>
        </p:txBody>
      </p:sp>
      <p:sp>
        <p:nvSpPr>
          <p:cNvPr id="5" name="Segnaposto numero diapositiva 4">
            <a:extLst>
              <a:ext uri="{FF2B5EF4-FFF2-40B4-BE49-F238E27FC236}">
                <a16:creationId xmlns:a16="http://schemas.microsoft.com/office/drawing/2014/main" id="{F5E1CEA1-4B3E-4588-AD36-2F774A1109C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41F7B9-D657-44CD-AC79-B67ECDD8EF8E}" type="slidenum">
              <a:rPr kumimoji="0" lang="it-IT" sz="1200" b="0" i="0" u="none" strike="noStrike" kern="1200" cap="none" spc="0" normalizeH="0" baseline="0" noProof="0" smtClean="0">
                <a:ln>
                  <a:noFill/>
                </a:ln>
                <a:solidFill>
                  <a:srgbClr val="000000">
                    <a:tint val="75000"/>
                  </a:srgbClr>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it-IT" sz="1200" b="0" i="0" u="none" strike="noStrike" kern="1200" cap="none" spc="0" normalizeH="0" baseline="0" noProof="0">
              <a:ln>
                <a:noFill/>
              </a:ln>
              <a:solidFill>
                <a:srgbClr val="000000">
                  <a:tint val="75000"/>
                </a:srgbClr>
              </a:solidFill>
              <a:effectLst/>
              <a:uLnTx/>
              <a:uFillTx/>
              <a:latin typeface="Century Gothic"/>
              <a:ea typeface="+mn-ea"/>
              <a:cs typeface="+mn-cs"/>
            </a:endParaRPr>
          </a:p>
        </p:txBody>
      </p:sp>
      <p:sp>
        <p:nvSpPr>
          <p:cNvPr id="9" name="CasellaDiTesto 8">
            <a:extLst>
              <a:ext uri="{FF2B5EF4-FFF2-40B4-BE49-F238E27FC236}">
                <a16:creationId xmlns:a16="http://schemas.microsoft.com/office/drawing/2014/main" id="{E36D11A0-A35F-4B93-8BE8-217A944451C6}"/>
              </a:ext>
            </a:extLst>
          </p:cNvPr>
          <p:cNvSpPr txBox="1"/>
          <p:nvPr/>
        </p:nvSpPr>
        <p:spPr>
          <a:xfrm>
            <a:off x="2843379" y="534399"/>
            <a:ext cx="7751422" cy="523220"/>
          </a:xfrm>
          <a:prstGeom prst="rect">
            <a:avLst/>
          </a:prstGeom>
          <a:noFill/>
          <a:ln>
            <a:noFill/>
          </a:ln>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it-IT" sz="2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lang="it-IT" sz="2800" b="1" dirty="0">
                <a:solidFill>
                  <a:schemeClr val="accent6"/>
                </a:solidFill>
                <a:latin typeface="Arial" panose="020B0604020202020204" pitchFamily="34" charset="0"/>
                <a:cs typeface="Arial" panose="020B0604020202020204" pitchFamily="34" charset="0"/>
              </a:rPr>
              <a:t>Confine tra totale e parziale difformità</a:t>
            </a:r>
            <a:endParaRPr kumimoji="0" lang="it-IT" sz="2800" b="1" i="0" u="none" strike="noStrike" kern="1200" cap="none" spc="0" normalizeH="0" baseline="0" noProof="0" dirty="0">
              <a:ln>
                <a:noFill/>
              </a:ln>
              <a:solidFill>
                <a:schemeClr val="accent6"/>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845175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F9F9AA2-9802-AD88-0809-D863DC14C017}"/>
            </a:ext>
          </a:extLst>
        </p:cNvPr>
        <p:cNvGrpSpPr/>
        <p:nvPr/>
      </p:nvGrpSpPr>
      <p:grpSpPr>
        <a:xfrm>
          <a:off x="0" y="0"/>
          <a:ext cx="0" cy="0"/>
          <a:chOff x="0" y="0"/>
          <a:chExt cx="0" cy="0"/>
        </a:xfrm>
      </p:grpSpPr>
      <p:sp>
        <p:nvSpPr>
          <p:cNvPr id="5" name="Segnaposto numero diapositiva 4">
            <a:extLst>
              <a:ext uri="{FF2B5EF4-FFF2-40B4-BE49-F238E27FC236}">
                <a16:creationId xmlns:a16="http://schemas.microsoft.com/office/drawing/2014/main" id="{09CD1836-6CC0-53E2-4C7D-213E4BBC5A19}"/>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41F7B9-D657-44CD-AC79-B67ECDD8EF8E}" type="slidenum">
              <a:rPr kumimoji="0" lang="it-IT" sz="1200" b="0" i="0" u="none" strike="noStrike" kern="1200" cap="none" spc="0" normalizeH="0" baseline="0" noProof="0" smtClean="0">
                <a:ln>
                  <a:noFill/>
                </a:ln>
                <a:solidFill>
                  <a:srgbClr val="000000">
                    <a:tint val="75000"/>
                  </a:srgbClr>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it-IT" sz="1200" b="0" i="0" u="none" strike="noStrike" kern="1200" cap="none" spc="0" normalizeH="0" baseline="0" noProof="0">
              <a:ln>
                <a:noFill/>
              </a:ln>
              <a:solidFill>
                <a:srgbClr val="000000">
                  <a:tint val="75000"/>
                </a:srgbClr>
              </a:solidFill>
              <a:effectLst/>
              <a:uLnTx/>
              <a:uFillTx/>
              <a:latin typeface="Century Gothic"/>
              <a:ea typeface="+mn-ea"/>
              <a:cs typeface="+mn-cs"/>
            </a:endParaRPr>
          </a:p>
        </p:txBody>
      </p:sp>
      <p:sp>
        <p:nvSpPr>
          <p:cNvPr id="6" name="CasellaDiTesto 5">
            <a:extLst>
              <a:ext uri="{FF2B5EF4-FFF2-40B4-BE49-F238E27FC236}">
                <a16:creationId xmlns:a16="http://schemas.microsoft.com/office/drawing/2014/main" id="{4EC2265E-4A09-F64E-5566-DD00EEE64E3E}"/>
              </a:ext>
            </a:extLst>
          </p:cNvPr>
          <p:cNvSpPr txBox="1"/>
          <p:nvPr/>
        </p:nvSpPr>
        <p:spPr>
          <a:xfrm>
            <a:off x="904009" y="744712"/>
            <a:ext cx="10359736" cy="646331"/>
          </a:xfrm>
          <a:prstGeom prst="rect">
            <a:avLst/>
          </a:prstGeom>
          <a:noFill/>
          <a:ln>
            <a:noFill/>
          </a:ln>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it-IT" b="1" dirty="0">
                <a:solidFill>
                  <a:srgbClr val="FF0000"/>
                </a:solidFill>
                <a:latin typeface="Arial" panose="020B0604020202020204" pitchFamily="34" charset="0"/>
                <a:cs typeface="Arial" panose="020B0604020202020204" pitchFamily="34" charset="0"/>
              </a:rPr>
              <a:t>SALVA CASA E IMMOBILI VINCOLATI: LA RIDEFINIZIONE DELLE CATEGORIE: ART. 32, COMMA 3</a:t>
            </a:r>
          </a:p>
        </p:txBody>
      </p:sp>
      <p:pic>
        <p:nvPicPr>
          <p:cNvPr id="8" name="Immagine 7">
            <a:extLst>
              <a:ext uri="{FF2B5EF4-FFF2-40B4-BE49-F238E27FC236}">
                <a16:creationId xmlns:a16="http://schemas.microsoft.com/office/drawing/2014/main" id="{E5B9FF4D-8F24-E844-E6FD-6D29AC170C48}"/>
              </a:ext>
            </a:extLst>
          </p:cNvPr>
          <p:cNvPicPr>
            <a:picLocks noChangeAspect="1"/>
          </p:cNvPicPr>
          <p:nvPr/>
        </p:nvPicPr>
        <p:blipFill>
          <a:blip r:embed="rId2"/>
          <a:stretch>
            <a:fillRect/>
          </a:stretch>
        </p:blipFill>
        <p:spPr>
          <a:xfrm>
            <a:off x="1651911" y="1972786"/>
            <a:ext cx="8931414" cy="4008467"/>
          </a:xfrm>
          <a:prstGeom prst="rect">
            <a:avLst/>
          </a:prstGeom>
        </p:spPr>
      </p:pic>
    </p:spTree>
    <p:extLst>
      <p:ext uri="{BB962C8B-B14F-4D97-AF65-F5344CB8AC3E}">
        <p14:creationId xmlns:p14="http://schemas.microsoft.com/office/powerpoint/2010/main" val="10429203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9202CA15-4891-4132-871C-4D427905D80F}"/>
              </a:ext>
            </a:extLst>
          </p:cNvPr>
          <p:cNvSpPr txBox="1"/>
          <p:nvPr/>
        </p:nvSpPr>
        <p:spPr>
          <a:xfrm>
            <a:off x="1703513" y="1667361"/>
            <a:ext cx="8784975" cy="584775"/>
          </a:xfrm>
          <a:prstGeom prst="rect">
            <a:avLst/>
          </a:prstGeom>
          <a:noFill/>
          <a:ln>
            <a:noFill/>
          </a:ln>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it-IT" sz="3200" b="0" i="0" u="none" strike="noStrike" kern="1200" cap="none" spc="0" normalizeH="0" baseline="0" noProof="0" dirty="0">
              <a:ln>
                <a:noFill/>
              </a:ln>
              <a:solidFill>
                <a:srgbClr val="70AD47"/>
              </a:solidFill>
              <a:effectLst/>
              <a:uLnTx/>
              <a:uFillTx/>
              <a:latin typeface="Century Gothic"/>
              <a:ea typeface="+mn-ea"/>
              <a:cs typeface="+mn-cs"/>
            </a:endParaRPr>
          </a:p>
        </p:txBody>
      </p:sp>
      <p:sp>
        <p:nvSpPr>
          <p:cNvPr id="5" name="Segnaposto numero diapositiva 4">
            <a:extLst>
              <a:ext uri="{FF2B5EF4-FFF2-40B4-BE49-F238E27FC236}">
                <a16:creationId xmlns:a16="http://schemas.microsoft.com/office/drawing/2014/main" id="{F5E1CEA1-4B3E-4588-AD36-2F774A1109C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41F7B9-D657-44CD-AC79-B67ECDD8EF8E}" type="slidenum">
              <a:rPr kumimoji="0" lang="it-IT" sz="1200" b="0" i="0" u="none" strike="noStrike" kern="1200" cap="none" spc="0" normalizeH="0" baseline="0" noProof="0" smtClean="0">
                <a:ln>
                  <a:noFill/>
                </a:ln>
                <a:solidFill>
                  <a:srgbClr val="000000">
                    <a:tint val="75000"/>
                  </a:srgbClr>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it-IT" sz="1200" b="0" i="0" u="none" strike="noStrike" kern="1200" cap="none" spc="0" normalizeH="0" baseline="0" noProof="0">
              <a:ln>
                <a:noFill/>
              </a:ln>
              <a:solidFill>
                <a:srgbClr val="000000">
                  <a:tint val="75000"/>
                </a:srgbClr>
              </a:solidFill>
              <a:effectLst/>
              <a:uLnTx/>
              <a:uFillTx/>
              <a:latin typeface="Century Gothic"/>
              <a:ea typeface="+mn-ea"/>
              <a:cs typeface="+mn-cs"/>
            </a:endParaRPr>
          </a:p>
        </p:txBody>
      </p:sp>
      <p:sp>
        <p:nvSpPr>
          <p:cNvPr id="9" name="CasellaDiTesto 8">
            <a:extLst>
              <a:ext uri="{FF2B5EF4-FFF2-40B4-BE49-F238E27FC236}">
                <a16:creationId xmlns:a16="http://schemas.microsoft.com/office/drawing/2014/main" id="{E36D11A0-A35F-4B93-8BE8-217A944451C6}"/>
              </a:ext>
            </a:extLst>
          </p:cNvPr>
          <p:cNvSpPr txBox="1"/>
          <p:nvPr/>
        </p:nvSpPr>
        <p:spPr>
          <a:xfrm>
            <a:off x="2084426" y="1741407"/>
            <a:ext cx="9034677" cy="4401205"/>
          </a:xfrm>
          <a:prstGeom prst="rect">
            <a:avLst/>
          </a:prstGeom>
          <a:noFill/>
          <a:ln>
            <a:noFill/>
          </a:ln>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it-IT" sz="2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Cons. St., 1° dicembre 2025, n. 9428 Amministrazione deve valutare “in concreto” la  idoneità lesiva della difformità edilizia rispetto al bene tutelato mediante l’apposizione del vincolo, in ossequio ai principi di ragionevolezza e di proporzionalità, come confermato dalle sopravvenienze normative (in particolare dal </a:t>
            </a:r>
            <a:r>
              <a:rPr kumimoji="0" lang="it-IT" sz="2800" b="1"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d.l.</a:t>
            </a:r>
            <a:r>
              <a:rPr kumimoji="0" lang="it-IT" sz="2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n. 69/2024, che ha abrogato il citato secondo periodo dell’art. 32, comma 3, superando l’automatismo sanzionatorio)</a:t>
            </a:r>
            <a:endParaRPr kumimoji="0" lang="it-IT" sz="2800" b="1" i="0" u="none" strike="noStrike" kern="1200" cap="none" spc="0" normalizeH="0" baseline="0" noProof="0" dirty="0">
              <a:ln>
                <a:noFill/>
              </a:ln>
              <a:solidFill>
                <a:schemeClr val="accent6"/>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381815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9202CA15-4891-4132-871C-4D427905D80F}"/>
              </a:ext>
            </a:extLst>
          </p:cNvPr>
          <p:cNvSpPr txBox="1"/>
          <p:nvPr/>
        </p:nvSpPr>
        <p:spPr>
          <a:xfrm>
            <a:off x="1703513" y="1667361"/>
            <a:ext cx="8784975" cy="584775"/>
          </a:xfrm>
          <a:prstGeom prst="rect">
            <a:avLst/>
          </a:prstGeom>
          <a:noFill/>
          <a:ln>
            <a:noFill/>
          </a:ln>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it-IT" sz="3200" b="0" i="0" u="none" strike="noStrike" kern="1200" cap="none" spc="0" normalizeH="0" baseline="0" noProof="0" dirty="0">
              <a:ln>
                <a:noFill/>
              </a:ln>
              <a:solidFill>
                <a:srgbClr val="70AD47"/>
              </a:solidFill>
              <a:effectLst/>
              <a:uLnTx/>
              <a:uFillTx/>
              <a:latin typeface="Century Gothic"/>
              <a:ea typeface="+mn-ea"/>
              <a:cs typeface="+mn-cs"/>
            </a:endParaRPr>
          </a:p>
        </p:txBody>
      </p:sp>
      <p:sp>
        <p:nvSpPr>
          <p:cNvPr id="5" name="Segnaposto numero diapositiva 4">
            <a:extLst>
              <a:ext uri="{FF2B5EF4-FFF2-40B4-BE49-F238E27FC236}">
                <a16:creationId xmlns:a16="http://schemas.microsoft.com/office/drawing/2014/main" id="{F5E1CEA1-4B3E-4588-AD36-2F774A1109C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41F7B9-D657-44CD-AC79-B67ECDD8EF8E}" type="slidenum">
              <a:rPr kumimoji="0" lang="it-IT" sz="1200" b="0" i="0" u="none" strike="noStrike" kern="1200" cap="none" spc="0" normalizeH="0" baseline="0" noProof="0" smtClean="0">
                <a:ln>
                  <a:noFill/>
                </a:ln>
                <a:solidFill>
                  <a:srgbClr val="000000">
                    <a:tint val="75000"/>
                  </a:srgbClr>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it-IT" sz="1200" b="0" i="0" u="none" strike="noStrike" kern="1200" cap="none" spc="0" normalizeH="0" baseline="0" noProof="0">
              <a:ln>
                <a:noFill/>
              </a:ln>
              <a:solidFill>
                <a:srgbClr val="000000">
                  <a:tint val="75000"/>
                </a:srgbClr>
              </a:solidFill>
              <a:effectLst/>
              <a:uLnTx/>
              <a:uFillTx/>
              <a:latin typeface="Century Gothic"/>
              <a:ea typeface="+mn-ea"/>
              <a:cs typeface="+mn-cs"/>
            </a:endParaRPr>
          </a:p>
        </p:txBody>
      </p:sp>
      <p:sp>
        <p:nvSpPr>
          <p:cNvPr id="9" name="CasellaDiTesto 8">
            <a:extLst>
              <a:ext uri="{FF2B5EF4-FFF2-40B4-BE49-F238E27FC236}">
                <a16:creationId xmlns:a16="http://schemas.microsoft.com/office/drawing/2014/main" id="{E36D11A0-A35F-4B93-8BE8-217A944451C6}"/>
              </a:ext>
            </a:extLst>
          </p:cNvPr>
          <p:cNvSpPr txBox="1"/>
          <p:nvPr/>
        </p:nvSpPr>
        <p:spPr>
          <a:xfrm>
            <a:off x="1124306" y="625839"/>
            <a:ext cx="9034677" cy="3970318"/>
          </a:xfrm>
          <a:prstGeom prst="rect">
            <a:avLst/>
          </a:prstGeom>
          <a:noFill/>
          <a:ln>
            <a:noFill/>
          </a:ln>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it-IT" sz="2800" b="1" dirty="0">
                <a:solidFill>
                  <a:srgbClr val="FF0000"/>
                </a:solidFill>
                <a:latin typeface="Arial" panose="020B0604020202020204" pitchFamily="34" charset="0"/>
                <a:cs typeface="Arial" panose="020B0604020202020204" pitchFamily="34" charset="0"/>
              </a:rPr>
              <a:t>Necessità, all’esito della modifica dell’ultimo comma dell’art. 32 d.P.R. n. 380 del 2001, di verificare, anche relativamente agli immobili vincolati, la consistenza degli aumenti </a:t>
            </a:r>
            <a:r>
              <a:rPr kumimoji="0" lang="it-IT" sz="2800" b="1" u="none" strike="noStrike" kern="1200" cap="none" spc="0" normalizeH="0" baseline="0" noProof="0" dirty="0">
                <a:ln>
                  <a:noFill/>
                </a:ln>
                <a:solidFill>
                  <a:srgbClr val="FF0000"/>
                </a:solidFill>
                <a:effectLst/>
                <a:uLnTx/>
                <a:uFillTx/>
                <a:latin typeface="Century Gothic"/>
                <a:ea typeface="+mn-ea"/>
                <a:cs typeface="+mn-cs"/>
              </a:rPr>
              <a:t>della cubatura o della superficie di solaio ed il carattere sostanziale delle modifiche di parametri urbanistico-edilizi ovvero della localizzazione (verifica da effettuare in considerazione dell’incidenza sull’interesse tutelato dal vincolo)</a:t>
            </a:r>
            <a:endParaRPr kumimoji="0" lang="it-IT" sz="2800" b="1"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87516247"/>
      </p:ext>
    </p:extLst>
  </p:cSld>
  <p:clrMapOvr>
    <a:masterClrMapping/>
  </p:clrMapOvr>
</p:sld>
</file>

<file path=ppt/theme/theme1.xml><?xml version="1.0" encoding="utf-8"?>
<a:theme xmlns:a="http://schemas.openxmlformats.org/drawingml/2006/main" name="BrushVTI">
  <a:themeElements>
    <a:clrScheme name="Office">
      <a:dk1>
        <a:srgbClr val="000000"/>
      </a:dk1>
      <a:lt1>
        <a:srgbClr val="FFFFFF"/>
      </a:lt1>
      <a:dk2>
        <a:srgbClr val="1D242E"/>
      </a:dk2>
      <a:lt2>
        <a:srgbClr val="F2F1F1"/>
      </a:lt2>
      <a:accent1>
        <a:srgbClr val="4472C4"/>
      </a:accent1>
      <a:accent2>
        <a:srgbClr val="ED7D31"/>
      </a:accent2>
      <a:accent3>
        <a:srgbClr val="A3A3A3"/>
      </a:accent3>
      <a:accent4>
        <a:srgbClr val="CF9B00"/>
      </a:accent4>
      <a:accent5>
        <a:srgbClr val="5B9BD5"/>
      </a:accent5>
      <a:accent6>
        <a:srgbClr val="70AD47"/>
      </a:accent6>
      <a:hlink>
        <a:srgbClr val="D26012"/>
      </a:hlink>
      <a:folHlink>
        <a:srgbClr val="9A5879"/>
      </a:folHlink>
    </a:clrScheme>
    <a:fontScheme name="Custom 3">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ushVTI" id="{7102FA3A-9D7B-4497-8C4B-FB535AAFDE06}" vid="{C6D41F62-6FAB-440A-BEC7-CB7BF190811F}"/>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1113</TotalTime>
  <Words>1411</Words>
  <Application>Microsoft Office PowerPoint</Application>
  <PresentationFormat>Widescreen</PresentationFormat>
  <Paragraphs>75</Paragraphs>
  <Slides>21</Slides>
  <Notes>0</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21</vt:i4>
      </vt:variant>
    </vt:vector>
  </HeadingPairs>
  <TitlesOfParts>
    <vt:vector size="28" baseType="lpstr">
      <vt:lpstr>AdvOT419e7ed1</vt:lpstr>
      <vt:lpstr>AdvOT419e7ed1+20</vt:lpstr>
      <vt:lpstr>Aptos</vt:lpstr>
      <vt:lpstr>Arial</vt:lpstr>
      <vt:lpstr>Century Gothic</vt:lpstr>
      <vt:lpstr>Swis721 Cn BT</vt:lpstr>
      <vt:lpstr>BrushVTI</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Labile confine tra 31 e 33?</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Marianna De Rosa</dc:creator>
  <cp:lastModifiedBy>PICARDI Francesca</cp:lastModifiedBy>
  <cp:revision>201</cp:revision>
  <dcterms:created xsi:type="dcterms:W3CDTF">2024-09-26T15:21:47Z</dcterms:created>
  <dcterms:modified xsi:type="dcterms:W3CDTF">2026-10-26T22:10:37Z</dcterms:modified>
</cp:coreProperties>
</file>