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handoutMasterIdLst>
    <p:handoutMasterId r:id="rId48"/>
  </p:handoutMasterIdLst>
  <p:sldIdLst>
    <p:sldId id="256" r:id="rId2"/>
    <p:sldId id="257" r:id="rId3"/>
    <p:sldId id="262" r:id="rId4"/>
    <p:sldId id="264" r:id="rId5"/>
    <p:sldId id="258" r:id="rId6"/>
    <p:sldId id="265" r:id="rId7"/>
    <p:sldId id="263" r:id="rId8"/>
    <p:sldId id="267" r:id="rId9"/>
    <p:sldId id="268" r:id="rId10"/>
    <p:sldId id="269" r:id="rId11"/>
    <p:sldId id="284" r:id="rId12"/>
    <p:sldId id="290" r:id="rId13"/>
    <p:sldId id="291" r:id="rId14"/>
    <p:sldId id="292" r:id="rId15"/>
    <p:sldId id="266" r:id="rId16"/>
    <p:sldId id="286" r:id="rId17"/>
    <p:sldId id="293" r:id="rId18"/>
    <p:sldId id="294" r:id="rId19"/>
    <p:sldId id="274" r:id="rId20"/>
    <p:sldId id="271" r:id="rId21"/>
    <p:sldId id="273" r:id="rId22"/>
    <p:sldId id="275" r:id="rId23"/>
    <p:sldId id="259" r:id="rId24"/>
    <p:sldId id="276" r:id="rId25"/>
    <p:sldId id="261" r:id="rId26"/>
    <p:sldId id="285" r:id="rId27"/>
    <p:sldId id="277" r:id="rId28"/>
    <p:sldId id="282" r:id="rId29"/>
    <p:sldId id="298" r:id="rId30"/>
    <p:sldId id="299" r:id="rId31"/>
    <p:sldId id="300" r:id="rId32"/>
    <p:sldId id="301" r:id="rId33"/>
    <p:sldId id="302" r:id="rId34"/>
    <p:sldId id="303" r:id="rId35"/>
    <p:sldId id="283" r:id="rId36"/>
    <p:sldId id="296" r:id="rId37"/>
    <p:sldId id="295" r:id="rId38"/>
    <p:sldId id="280" r:id="rId39"/>
    <p:sldId id="297" r:id="rId40"/>
    <p:sldId id="279" r:id="rId41"/>
    <p:sldId id="281" r:id="rId42"/>
    <p:sldId id="288" r:id="rId43"/>
    <p:sldId id="289" r:id="rId44"/>
    <p:sldId id="304" r:id="rId45"/>
    <p:sldId id="287" r:id="rId46"/>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8FD97-5EA9-2D62-A2AB-4735364EEAA6}" v="12" dt="2024-11-19T18:07:31.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3" d="100"/>
          <a:sy n="93" d="100"/>
        </p:scale>
        <p:origin x="990" y="78"/>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ARO Francesco" userId="S::f.tallaro@giustizia-amministrativa.it::a1e5deb6-8970-42ff-ad2d-96464b03acbc" providerId="AD" clId="Web-{A0B8FD97-5EA9-2D62-A2AB-4735364EEAA6}"/>
    <pc:docChg chg="modSld">
      <pc:chgData name="TALLARO Francesco" userId="S::f.tallaro@giustizia-amministrativa.it::a1e5deb6-8970-42ff-ad2d-96464b03acbc" providerId="AD" clId="Web-{A0B8FD97-5EA9-2D62-A2AB-4735364EEAA6}" dt="2024-11-19T18:06:44.710" v="4" actId="20577"/>
      <pc:docMkLst>
        <pc:docMk/>
      </pc:docMkLst>
      <pc:sldChg chg="modSp">
        <pc:chgData name="TALLARO Francesco" userId="S::f.tallaro@giustizia-amministrativa.it::a1e5deb6-8970-42ff-ad2d-96464b03acbc" providerId="AD" clId="Web-{A0B8FD97-5EA9-2D62-A2AB-4735364EEAA6}" dt="2024-11-19T18:06:44.710" v="4" actId="20577"/>
        <pc:sldMkLst>
          <pc:docMk/>
          <pc:sldMk cId="685949899" sldId="267"/>
        </pc:sldMkLst>
        <pc:spChg chg="mod">
          <ac:chgData name="TALLARO Francesco" userId="S::f.tallaro@giustizia-amministrativa.it::a1e5deb6-8970-42ff-ad2d-96464b03acbc" providerId="AD" clId="Web-{A0B8FD97-5EA9-2D62-A2AB-4735364EEAA6}" dt="2024-11-19T18:06:44.710" v="4" actId="20577"/>
          <ac:spMkLst>
            <pc:docMk/>
            <pc:sldMk cId="685949899" sldId="267"/>
            <ac:spMk id="3" creationId="{0F8D1596-2E33-25BD-6FB2-F770FA4E1965}"/>
          </ac:spMkLst>
        </pc:spChg>
      </pc:sldChg>
    </pc:docChg>
  </pc:docChgLst>
  <pc:docChgLst>
    <pc:chgData name="TALLARO Francesco" userId="S::f.tallaro@giustizia-amministrativa.it::a1e5deb6-8970-42ff-ad2d-96464b03acbc" providerId="AD" clId="Web-{DE055614-8CF0-7D3E-5D0A-6FA1337DFE98}"/>
    <pc:docChg chg="addSld modSld">
      <pc:chgData name="TALLARO Francesco" userId="S::f.tallaro@giustizia-amministrativa.it::a1e5deb6-8970-42ff-ad2d-96464b03acbc" providerId="AD" clId="Web-{DE055614-8CF0-7D3E-5D0A-6FA1337DFE98}" dt="2024-11-11T13:05:42.211" v="114" actId="20577"/>
      <pc:docMkLst>
        <pc:docMk/>
      </pc:docMkLst>
      <pc:sldChg chg="addSp delSp modSp">
        <pc:chgData name="TALLARO Francesco" userId="S::f.tallaro@giustizia-amministrativa.it::a1e5deb6-8970-42ff-ad2d-96464b03acbc" providerId="AD" clId="Web-{DE055614-8CF0-7D3E-5D0A-6FA1337DFE98}" dt="2024-11-11T12:57:42.382" v="83"/>
        <pc:sldMkLst>
          <pc:docMk/>
          <pc:sldMk cId="2164419019" sldId="284"/>
        </pc:sldMkLst>
        <pc:spChg chg="add del mod">
          <ac:chgData name="TALLARO Francesco" userId="S::f.tallaro@giustizia-amministrativa.it::a1e5deb6-8970-42ff-ad2d-96464b03acbc" providerId="AD" clId="Web-{DE055614-8CF0-7D3E-5D0A-6FA1337DFE98}" dt="2024-11-11T12:57:42.382" v="83"/>
          <ac:spMkLst>
            <pc:docMk/>
            <pc:sldMk cId="2164419019" sldId="284"/>
            <ac:spMk id="4" creationId="{A8834DED-86CC-8EB7-A3FE-EAD447D65870}"/>
          </ac:spMkLst>
        </pc:spChg>
      </pc:sldChg>
      <pc:sldChg chg="modSp add replId">
        <pc:chgData name="TALLARO Francesco" userId="S::f.tallaro@giustizia-amministrativa.it::a1e5deb6-8970-42ff-ad2d-96464b03acbc" providerId="AD" clId="Web-{DE055614-8CF0-7D3E-5D0A-6FA1337DFE98}" dt="2024-11-11T12:49:09.694" v="29" actId="20577"/>
        <pc:sldMkLst>
          <pc:docMk/>
          <pc:sldMk cId="3694509061" sldId="286"/>
        </pc:sldMkLst>
        <pc:spChg chg="mod">
          <ac:chgData name="TALLARO Francesco" userId="S::f.tallaro@giustizia-amministrativa.it::a1e5deb6-8970-42ff-ad2d-96464b03acbc" providerId="AD" clId="Web-{DE055614-8CF0-7D3E-5D0A-6FA1337DFE98}" dt="2024-11-11T12:49:09.694" v="29" actId="20577"/>
          <ac:spMkLst>
            <pc:docMk/>
            <pc:sldMk cId="3694509061" sldId="286"/>
            <ac:spMk id="3" creationId="{EE62194E-7A8F-BE46-CE1C-0505B85859BA}"/>
          </ac:spMkLst>
        </pc:spChg>
      </pc:sldChg>
      <pc:sldChg chg="modSp add replId">
        <pc:chgData name="TALLARO Francesco" userId="S::f.tallaro@giustizia-amministrativa.it::a1e5deb6-8970-42ff-ad2d-96464b03acbc" providerId="AD" clId="Web-{DE055614-8CF0-7D3E-5D0A-6FA1337DFE98}" dt="2024-11-11T12:57:16.194" v="79" actId="20577"/>
        <pc:sldMkLst>
          <pc:docMk/>
          <pc:sldMk cId="544635021" sldId="287"/>
        </pc:sldMkLst>
        <pc:spChg chg="mod">
          <ac:chgData name="TALLARO Francesco" userId="S::f.tallaro@giustizia-amministrativa.it::a1e5deb6-8970-42ff-ad2d-96464b03acbc" providerId="AD" clId="Web-{DE055614-8CF0-7D3E-5D0A-6FA1337DFE98}" dt="2024-11-11T12:57:16.194" v="79" actId="20577"/>
          <ac:spMkLst>
            <pc:docMk/>
            <pc:sldMk cId="544635021" sldId="287"/>
            <ac:spMk id="3" creationId="{EE62194E-7A8F-BE46-CE1C-0505B85859BA}"/>
          </ac:spMkLst>
        </pc:spChg>
      </pc:sldChg>
      <pc:sldChg chg="addSp delSp modSp new mod setBg">
        <pc:chgData name="TALLARO Francesco" userId="S::f.tallaro@giustizia-amministrativa.it::a1e5deb6-8970-42ff-ad2d-96464b03acbc" providerId="AD" clId="Web-{DE055614-8CF0-7D3E-5D0A-6FA1337DFE98}" dt="2024-11-11T12:52:13.012" v="42" actId="20577"/>
        <pc:sldMkLst>
          <pc:docMk/>
          <pc:sldMk cId="975042208" sldId="288"/>
        </pc:sldMkLst>
        <pc:spChg chg="mod">
          <ac:chgData name="TALLARO Francesco" userId="S::f.tallaro@giustizia-amministrativa.it::a1e5deb6-8970-42ff-ad2d-96464b03acbc" providerId="AD" clId="Web-{DE055614-8CF0-7D3E-5D0A-6FA1337DFE98}" dt="2024-11-11T12:52:13.012" v="42" actId="20577"/>
          <ac:spMkLst>
            <pc:docMk/>
            <pc:sldMk cId="975042208" sldId="288"/>
            <ac:spMk id="2" creationId="{DD3695C5-489B-8334-D0D1-15AED5A92F8C}"/>
          </ac:spMkLst>
        </pc:spChg>
        <pc:spChg chg="del">
          <ac:chgData name="TALLARO Francesco" userId="S::f.tallaro@giustizia-amministrativa.it::a1e5deb6-8970-42ff-ad2d-96464b03acbc" providerId="AD" clId="Web-{DE055614-8CF0-7D3E-5D0A-6FA1337DFE98}" dt="2024-11-11T12:51:16.057" v="36"/>
          <ac:spMkLst>
            <pc:docMk/>
            <pc:sldMk cId="975042208" sldId="288"/>
            <ac:spMk id="3" creationId="{2024D77A-AEC8-1D5F-37A5-C12912C773BF}"/>
          </ac:spMkLst>
        </pc:spChg>
        <pc:spChg chg="add del">
          <ac:chgData name="TALLARO Francesco" userId="S::f.tallaro@giustizia-amministrativa.it::a1e5deb6-8970-42ff-ad2d-96464b03acbc" providerId="AD" clId="Web-{DE055614-8CF0-7D3E-5D0A-6FA1337DFE98}" dt="2024-11-11T12:51:54.730" v="38"/>
          <ac:spMkLst>
            <pc:docMk/>
            <pc:sldMk cId="975042208" sldId="288"/>
            <ac:spMk id="8" creationId="{7B2BFBE9-F711-9693-F1E9-9797B60648B4}"/>
          </ac:spMkLst>
        </pc:spChg>
        <pc:spChg chg="add">
          <ac:chgData name="TALLARO Francesco" userId="S::f.tallaro@giustizia-amministrativa.it::a1e5deb6-8970-42ff-ad2d-96464b03acbc" providerId="AD" clId="Web-{DE055614-8CF0-7D3E-5D0A-6FA1337DFE98}" dt="2024-11-11T12:51:31.605" v="37"/>
          <ac:spMkLst>
            <pc:docMk/>
            <pc:sldMk cId="975042208" sldId="288"/>
            <ac:spMk id="11" creationId="{3BCB5F6A-9EB0-40B0-9D13-3023E9A20508}"/>
          </ac:spMkLst>
        </pc:spChg>
        <pc:picChg chg="add mod ord">
          <ac:chgData name="TALLARO Francesco" userId="S::f.tallaro@giustizia-amministrativa.it::a1e5deb6-8970-42ff-ad2d-96464b03acbc" providerId="AD" clId="Web-{DE055614-8CF0-7D3E-5D0A-6FA1337DFE98}" dt="2024-11-11T12:51:31.605" v="37"/>
          <ac:picMkLst>
            <pc:docMk/>
            <pc:sldMk cId="975042208" sldId="288"/>
            <ac:picMk id="4" creationId="{83759A4A-41F8-4CAD-DBA7-E5BA294B6EA3}"/>
          </ac:picMkLst>
        </pc:picChg>
      </pc:sldChg>
      <pc:sldChg chg="modSp new">
        <pc:chgData name="TALLARO Francesco" userId="S::f.tallaro@giustizia-amministrativa.it::a1e5deb6-8970-42ff-ad2d-96464b03acbc" providerId="AD" clId="Web-{DE055614-8CF0-7D3E-5D0A-6FA1337DFE98}" dt="2024-11-11T12:56:15.942" v="76" actId="20577"/>
        <pc:sldMkLst>
          <pc:docMk/>
          <pc:sldMk cId="3214406755" sldId="289"/>
        </pc:sldMkLst>
        <pc:spChg chg="mod">
          <ac:chgData name="TALLARO Francesco" userId="S::f.tallaro@giustizia-amministrativa.it::a1e5deb6-8970-42ff-ad2d-96464b03acbc" providerId="AD" clId="Web-{DE055614-8CF0-7D3E-5D0A-6FA1337DFE98}" dt="2024-11-11T12:55:20.346" v="59" actId="20577"/>
          <ac:spMkLst>
            <pc:docMk/>
            <pc:sldMk cId="3214406755" sldId="289"/>
            <ac:spMk id="2" creationId="{BF7FC364-9143-9BAA-6984-803468DA0FE7}"/>
          </ac:spMkLst>
        </pc:spChg>
        <pc:spChg chg="mod">
          <ac:chgData name="TALLARO Francesco" userId="S::f.tallaro@giustizia-amministrativa.it::a1e5deb6-8970-42ff-ad2d-96464b03acbc" providerId="AD" clId="Web-{DE055614-8CF0-7D3E-5D0A-6FA1337DFE98}" dt="2024-11-11T12:56:15.942" v="76" actId="20577"/>
          <ac:spMkLst>
            <pc:docMk/>
            <pc:sldMk cId="3214406755" sldId="289"/>
            <ac:spMk id="3" creationId="{6BD721AC-DBBD-8DBE-CD05-5B87CFA00DD5}"/>
          </ac:spMkLst>
        </pc:spChg>
      </pc:sldChg>
      <pc:sldChg chg="modSp add replId">
        <pc:chgData name="TALLARO Francesco" userId="S::f.tallaro@giustizia-amministrativa.it::a1e5deb6-8970-42ff-ad2d-96464b03acbc" providerId="AD" clId="Web-{DE055614-8CF0-7D3E-5D0A-6FA1337DFE98}" dt="2024-11-11T12:58:41.321" v="93" actId="20577"/>
        <pc:sldMkLst>
          <pc:docMk/>
          <pc:sldMk cId="3216717735" sldId="290"/>
        </pc:sldMkLst>
        <pc:spChg chg="mod">
          <ac:chgData name="TALLARO Francesco" userId="S::f.tallaro@giustizia-amministrativa.it::a1e5deb6-8970-42ff-ad2d-96464b03acbc" providerId="AD" clId="Web-{DE055614-8CF0-7D3E-5D0A-6FA1337DFE98}" dt="2024-11-11T12:58:41.321" v="93" actId="20577"/>
          <ac:spMkLst>
            <pc:docMk/>
            <pc:sldMk cId="3216717735" sldId="290"/>
            <ac:spMk id="3" creationId="{0F8D1596-2E33-25BD-6FB2-F770FA4E1965}"/>
          </ac:spMkLst>
        </pc:spChg>
      </pc:sldChg>
      <pc:sldChg chg="modSp add replId">
        <pc:chgData name="TALLARO Francesco" userId="S::f.tallaro@giustizia-amministrativa.it::a1e5deb6-8970-42ff-ad2d-96464b03acbc" providerId="AD" clId="Web-{DE055614-8CF0-7D3E-5D0A-6FA1337DFE98}" dt="2024-11-11T13:00:22.106" v="98" actId="20577"/>
        <pc:sldMkLst>
          <pc:docMk/>
          <pc:sldMk cId="2338406405" sldId="291"/>
        </pc:sldMkLst>
        <pc:spChg chg="mod">
          <ac:chgData name="TALLARO Francesco" userId="S::f.tallaro@giustizia-amministrativa.it::a1e5deb6-8970-42ff-ad2d-96464b03acbc" providerId="AD" clId="Web-{DE055614-8CF0-7D3E-5D0A-6FA1337DFE98}" dt="2024-11-11T13:00:22.106" v="98" actId="20577"/>
          <ac:spMkLst>
            <pc:docMk/>
            <pc:sldMk cId="2338406405" sldId="291"/>
            <ac:spMk id="3" creationId="{0F8D1596-2E33-25BD-6FB2-F770FA4E1965}"/>
          </ac:spMkLst>
        </pc:spChg>
      </pc:sldChg>
      <pc:sldChg chg="modSp add replId">
        <pc:chgData name="TALLARO Francesco" userId="S::f.tallaro@giustizia-amministrativa.it::a1e5deb6-8970-42ff-ad2d-96464b03acbc" providerId="AD" clId="Web-{DE055614-8CF0-7D3E-5D0A-6FA1337DFE98}" dt="2024-11-11T13:00:46.138" v="101" actId="20577"/>
        <pc:sldMkLst>
          <pc:docMk/>
          <pc:sldMk cId="4204122375" sldId="292"/>
        </pc:sldMkLst>
        <pc:spChg chg="mod">
          <ac:chgData name="TALLARO Francesco" userId="S::f.tallaro@giustizia-amministrativa.it::a1e5deb6-8970-42ff-ad2d-96464b03acbc" providerId="AD" clId="Web-{DE055614-8CF0-7D3E-5D0A-6FA1337DFE98}" dt="2024-11-11T13:00:46.138" v="101" actId="20577"/>
          <ac:spMkLst>
            <pc:docMk/>
            <pc:sldMk cId="4204122375" sldId="292"/>
            <ac:spMk id="3" creationId="{0F8D1596-2E33-25BD-6FB2-F770FA4E1965}"/>
          </ac:spMkLst>
        </pc:spChg>
      </pc:sldChg>
      <pc:sldChg chg="modSp add replId">
        <pc:chgData name="TALLARO Francesco" userId="S::f.tallaro@giustizia-amministrativa.it::a1e5deb6-8970-42ff-ad2d-96464b03acbc" providerId="AD" clId="Web-{DE055614-8CF0-7D3E-5D0A-6FA1337DFE98}" dt="2024-11-11T13:05:42.211" v="114" actId="20577"/>
        <pc:sldMkLst>
          <pc:docMk/>
          <pc:sldMk cId="741558462" sldId="293"/>
        </pc:sldMkLst>
        <pc:spChg chg="mod">
          <ac:chgData name="TALLARO Francesco" userId="S::f.tallaro@giustizia-amministrativa.it::a1e5deb6-8970-42ff-ad2d-96464b03acbc" providerId="AD" clId="Web-{DE055614-8CF0-7D3E-5D0A-6FA1337DFE98}" dt="2024-11-11T13:05:42.211" v="114" actId="20577"/>
          <ac:spMkLst>
            <pc:docMk/>
            <pc:sldMk cId="741558462" sldId="293"/>
            <ac:spMk id="3" creationId="{EE62194E-7A8F-BE46-CE1C-0505B85859BA}"/>
          </ac:spMkLst>
        </pc:spChg>
      </pc:sldChg>
      <pc:sldChg chg="modSp add replId">
        <pc:chgData name="TALLARO Francesco" userId="S::f.tallaro@giustizia-amministrativa.it::a1e5deb6-8970-42ff-ad2d-96464b03acbc" providerId="AD" clId="Web-{DE055614-8CF0-7D3E-5D0A-6FA1337DFE98}" dt="2024-11-11T13:05:37.991" v="112" actId="20577"/>
        <pc:sldMkLst>
          <pc:docMk/>
          <pc:sldMk cId="2268392320" sldId="294"/>
        </pc:sldMkLst>
        <pc:spChg chg="mod">
          <ac:chgData name="TALLARO Francesco" userId="S::f.tallaro@giustizia-amministrativa.it::a1e5deb6-8970-42ff-ad2d-96464b03acbc" providerId="AD" clId="Web-{DE055614-8CF0-7D3E-5D0A-6FA1337DFE98}" dt="2024-11-11T13:05:37.991" v="112" actId="20577"/>
          <ac:spMkLst>
            <pc:docMk/>
            <pc:sldMk cId="2268392320" sldId="294"/>
            <ac:spMk id="3" creationId="{EE62194E-7A8F-BE46-CE1C-0505B85859BA}"/>
          </ac:spMkLst>
        </pc:spChg>
      </pc:sldChg>
    </pc:docChg>
  </pc:docChgLst>
  <pc:docChgLst>
    <pc:chgData name="TALLARO Francesco" userId="S::f.tallaro@giustizia-amministrativa.it::a1e5deb6-8970-42ff-ad2d-96464b03acbc" providerId="AD" clId="Web-{603FF6C3-3831-45CA-B5BE-00F1A20D866F}"/>
    <pc:docChg chg="addSld delSld modSld sldOrd">
      <pc:chgData name="TALLARO Francesco" userId="S::f.tallaro@giustizia-amministrativa.it::a1e5deb6-8970-42ff-ad2d-96464b03acbc" providerId="AD" clId="Web-{603FF6C3-3831-45CA-B5BE-00F1A20D866F}" dt="2024-11-12T06:58:31.807" v="461" actId="20577"/>
      <pc:docMkLst>
        <pc:docMk/>
      </pc:docMkLst>
      <pc:sldChg chg="modSp">
        <pc:chgData name="TALLARO Francesco" userId="S::f.tallaro@giustizia-amministrativa.it::a1e5deb6-8970-42ff-ad2d-96464b03acbc" providerId="AD" clId="Web-{603FF6C3-3831-45CA-B5BE-00F1A20D866F}" dt="2024-11-12T05:14:56.953" v="4" actId="20577"/>
        <pc:sldMkLst>
          <pc:docMk/>
          <pc:sldMk cId="3967474525" sldId="274"/>
        </pc:sldMkLst>
        <pc:spChg chg="mod">
          <ac:chgData name="TALLARO Francesco" userId="S::f.tallaro@giustizia-amministrativa.it::a1e5deb6-8970-42ff-ad2d-96464b03acbc" providerId="AD" clId="Web-{603FF6C3-3831-45CA-B5BE-00F1A20D866F}" dt="2024-11-12T05:14:56.953" v="4" actId="20577"/>
          <ac:spMkLst>
            <pc:docMk/>
            <pc:sldMk cId="3967474525" sldId="274"/>
            <ac:spMk id="2" creationId="{08341F8F-681D-FF61-A436-83B8BB6318E8}"/>
          </ac:spMkLst>
        </pc:spChg>
      </pc:sldChg>
      <pc:sldChg chg="del ord">
        <pc:chgData name="TALLARO Francesco" userId="S::f.tallaro@giustizia-amministrativa.it::a1e5deb6-8970-42ff-ad2d-96464b03acbc" providerId="AD" clId="Web-{603FF6C3-3831-45CA-B5BE-00F1A20D866F}" dt="2024-11-12T05:36:31.402" v="139"/>
        <pc:sldMkLst>
          <pc:docMk/>
          <pc:sldMk cId="3455689936" sldId="278"/>
        </pc:sldMkLst>
      </pc:sldChg>
      <pc:sldChg chg="modSp">
        <pc:chgData name="TALLARO Francesco" userId="S::f.tallaro@giustizia-amministrativa.it::a1e5deb6-8970-42ff-ad2d-96464b03acbc" providerId="AD" clId="Web-{603FF6C3-3831-45CA-B5BE-00F1A20D866F}" dt="2024-11-12T06:01:30.624" v="384" actId="20577"/>
        <pc:sldMkLst>
          <pc:docMk/>
          <pc:sldMk cId="2412552809" sldId="279"/>
        </pc:sldMkLst>
        <pc:spChg chg="mod">
          <ac:chgData name="TALLARO Francesco" userId="S::f.tallaro@giustizia-amministrativa.it::a1e5deb6-8970-42ff-ad2d-96464b03acbc" providerId="AD" clId="Web-{603FF6C3-3831-45CA-B5BE-00F1A20D866F}" dt="2024-11-12T06:01:30.624" v="384" actId="20577"/>
          <ac:spMkLst>
            <pc:docMk/>
            <pc:sldMk cId="2412552809" sldId="279"/>
            <ac:spMk id="3" creationId="{4D39B6F9-E2C6-98D2-F7F7-2A7D5DC6F873}"/>
          </ac:spMkLst>
        </pc:spChg>
      </pc:sldChg>
      <pc:sldChg chg="modSp">
        <pc:chgData name="TALLARO Francesco" userId="S::f.tallaro@giustizia-amministrativa.it::a1e5deb6-8970-42ff-ad2d-96464b03acbc" providerId="AD" clId="Web-{603FF6C3-3831-45CA-B5BE-00F1A20D866F}" dt="2024-11-12T05:20:17.255" v="27" actId="20577"/>
        <pc:sldMkLst>
          <pc:docMk/>
          <pc:sldMk cId="2159338181" sldId="282"/>
        </pc:sldMkLst>
        <pc:spChg chg="mod">
          <ac:chgData name="TALLARO Francesco" userId="S::f.tallaro@giustizia-amministrativa.it::a1e5deb6-8970-42ff-ad2d-96464b03acbc" providerId="AD" clId="Web-{603FF6C3-3831-45CA-B5BE-00F1A20D866F}" dt="2024-11-12T05:20:17.255" v="27" actId="20577"/>
          <ac:spMkLst>
            <pc:docMk/>
            <pc:sldMk cId="2159338181" sldId="282"/>
            <ac:spMk id="3" creationId="{9214818E-D800-2709-1086-08142FDDED6B}"/>
          </ac:spMkLst>
        </pc:spChg>
      </pc:sldChg>
      <pc:sldChg chg="modSp">
        <pc:chgData name="TALLARO Francesco" userId="S::f.tallaro@giustizia-amministrativa.it::a1e5deb6-8970-42ff-ad2d-96464b03acbc" providerId="AD" clId="Web-{603FF6C3-3831-45CA-B5BE-00F1A20D866F}" dt="2024-11-12T06:58:31.807" v="461" actId="20577"/>
        <pc:sldMkLst>
          <pc:docMk/>
          <pc:sldMk cId="3214406755" sldId="289"/>
        </pc:sldMkLst>
        <pc:spChg chg="mod">
          <ac:chgData name="TALLARO Francesco" userId="S::f.tallaro@giustizia-amministrativa.it::a1e5deb6-8970-42ff-ad2d-96464b03acbc" providerId="AD" clId="Web-{603FF6C3-3831-45CA-B5BE-00F1A20D866F}" dt="2024-11-12T06:58:31.807" v="461" actId="20577"/>
          <ac:spMkLst>
            <pc:docMk/>
            <pc:sldMk cId="3214406755" sldId="289"/>
            <ac:spMk id="3" creationId="{6BD721AC-DBBD-8DBE-CD05-5B87CFA00DD5}"/>
          </ac:spMkLst>
        </pc:spChg>
      </pc:sldChg>
      <pc:sldChg chg="add replId">
        <pc:chgData name="TALLARO Francesco" userId="S::f.tallaro@giustizia-amministrativa.it::a1e5deb6-8970-42ff-ad2d-96464b03acbc" providerId="AD" clId="Web-{603FF6C3-3831-45CA-B5BE-00F1A20D866F}" dt="2024-11-12T05:22:52.503" v="28"/>
        <pc:sldMkLst>
          <pc:docMk/>
          <pc:sldMk cId="1651941770" sldId="295"/>
        </pc:sldMkLst>
      </pc:sldChg>
      <pc:sldChg chg="modSp add ord replId">
        <pc:chgData name="TALLARO Francesco" userId="S::f.tallaro@giustizia-amministrativa.it::a1e5deb6-8970-42ff-ad2d-96464b03acbc" providerId="AD" clId="Web-{603FF6C3-3831-45CA-B5BE-00F1A20D866F}" dt="2024-11-12T05:35:46.352" v="123" actId="20577"/>
        <pc:sldMkLst>
          <pc:docMk/>
          <pc:sldMk cId="2117929045" sldId="296"/>
        </pc:sldMkLst>
        <pc:spChg chg="mod">
          <ac:chgData name="TALLARO Francesco" userId="S::f.tallaro@giustizia-amministrativa.it::a1e5deb6-8970-42ff-ad2d-96464b03acbc" providerId="AD" clId="Web-{603FF6C3-3831-45CA-B5BE-00F1A20D866F}" dt="2024-11-12T05:35:27.898" v="112" actId="20577"/>
          <ac:spMkLst>
            <pc:docMk/>
            <pc:sldMk cId="2117929045" sldId="296"/>
            <ac:spMk id="2" creationId="{E13DE195-6968-97E8-0A9B-E6A8FA9CD5FA}"/>
          </ac:spMkLst>
        </pc:spChg>
        <pc:spChg chg="mod">
          <ac:chgData name="TALLARO Francesco" userId="S::f.tallaro@giustizia-amministrativa.it::a1e5deb6-8970-42ff-ad2d-96464b03acbc" providerId="AD" clId="Web-{603FF6C3-3831-45CA-B5BE-00F1A20D866F}" dt="2024-11-12T05:35:46.352" v="123" actId="20577"/>
          <ac:spMkLst>
            <pc:docMk/>
            <pc:sldMk cId="2117929045" sldId="296"/>
            <ac:spMk id="3" creationId="{9214818E-D800-2709-1086-08142FDDED6B}"/>
          </ac:spMkLst>
        </pc:spChg>
      </pc:sldChg>
      <pc:sldChg chg="modSp add ord replId">
        <pc:chgData name="TALLARO Francesco" userId="S::f.tallaro@giustizia-amministrativa.it::a1e5deb6-8970-42ff-ad2d-96464b03acbc" providerId="AD" clId="Web-{603FF6C3-3831-45CA-B5BE-00F1A20D866F}" dt="2024-11-12T06:01:25.014" v="382" actId="20577"/>
        <pc:sldMkLst>
          <pc:docMk/>
          <pc:sldMk cId="1288264652" sldId="297"/>
        </pc:sldMkLst>
        <pc:spChg chg="mod">
          <ac:chgData name="TALLARO Francesco" userId="S::f.tallaro@giustizia-amministrativa.it::a1e5deb6-8970-42ff-ad2d-96464b03acbc" providerId="AD" clId="Web-{603FF6C3-3831-45CA-B5BE-00F1A20D866F}" dt="2024-11-12T05:35:56.572" v="124" actId="20577"/>
          <ac:spMkLst>
            <pc:docMk/>
            <pc:sldMk cId="1288264652" sldId="297"/>
            <ac:spMk id="2" creationId="{E13DE195-6968-97E8-0A9B-E6A8FA9CD5FA}"/>
          </ac:spMkLst>
        </pc:spChg>
        <pc:spChg chg="mod">
          <ac:chgData name="TALLARO Francesco" userId="S::f.tallaro@giustizia-amministrativa.it::a1e5deb6-8970-42ff-ad2d-96464b03acbc" providerId="AD" clId="Web-{603FF6C3-3831-45CA-B5BE-00F1A20D866F}" dt="2024-11-12T06:01:25.014" v="382" actId="20577"/>
          <ac:spMkLst>
            <pc:docMk/>
            <pc:sldMk cId="1288264652" sldId="297"/>
            <ac:spMk id="3" creationId="{9214818E-D800-2709-1086-08142FDDED6B}"/>
          </ac:spMkLst>
        </pc:spChg>
      </pc:sldChg>
      <pc:sldChg chg="modSp add del replId">
        <pc:chgData name="TALLARO Francesco" userId="S::f.tallaro@giustizia-amministrativa.it::a1e5deb6-8970-42ff-ad2d-96464b03acbc" providerId="AD" clId="Web-{603FF6C3-3831-45CA-B5BE-00F1A20D866F}" dt="2024-11-12T05:33:46.001" v="110"/>
        <pc:sldMkLst>
          <pc:docMk/>
          <pc:sldMk cId="3436512152" sldId="298"/>
        </pc:sldMkLst>
        <pc:spChg chg="mod">
          <ac:chgData name="TALLARO Francesco" userId="S::f.tallaro@giustizia-amministrativa.it::a1e5deb6-8970-42ff-ad2d-96464b03acbc" providerId="AD" clId="Web-{603FF6C3-3831-45CA-B5BE-00F1A20D866F}" dt="2024-11-12T05:33:43.141" v="109" actId="20577"/>
          <ac:spMkLst>
            <pc:docMk/>
            <pc:sldMk cId="3436512152" sldId="298"/>
            <ac:spMk id="3" creationId="{4D39B6F9-E2C6-98D2-F7F7-2A7D5DC6F873}"/>
          </ac:spMkLst>
        </pc:spChg>
      </pc:sldChg>
      <pc:sldChg chg="modSp add replId">
        <pc:chgData name="TALLARO Francesco" userId="S::f.tallaro@giustizia-amministrativa.it::a1e5deb6-8970-42ff-ad2d-96464b03acbc" providerId="AD" clId="Web-{603FF6C3-3831-45CA-B5BE-00F1A20D866F}" dt="2024-11-12T05:42:13.619" v="153" actId="20577"/>
        <pc:sldMkLst>
          <pc:docMk/>
          <pc:sldMk cId="4102614573" sldId="298"/>
        </pc:sldMkLst>
        <pc:spChg chg="mod">
          <ac:chgData name="TALLARO Francesco" userId="S::f.tallaro@giustizia-amministrativa.it::a1e5deb6-8970-42ff-ad2d-96464b03acbc" providerId="AD" clId="Web-{603FF6C3-3831-45CA-B5BE-00F1A20D866F}" dt="2024-11-12T05:42:13.619" v="153" actId="20577"/>
          <ac:spMkLst>
            <pc:docMk/>
            <pc:sldMk cId="4102614573" sldId="298"/>
            <ac:spMk id="3" creationId="{9214818E-D800-2709-1086-08142FDDED6B}"/>
          </ac:spMkLst>
        </pc:spChg>
      </pc:sldChg>
      <pc:sldChg chg="modSp add replId">
        <pc:chgData name="TALLARO Francesco" userId="S::f.tallaro@giustizia-amministrativa.it::a1e5deb6-8970-42ff-ad2d-96464b03acbc" providerId="AD" clId="Web-{603FF6C3-3831-45CA-B5BE-00F1A20D866F}" dt="2024-11-12T05:52:46.243" v="158" actId="20577"/>
        <pc:sldMkLst>
          <pc:docMk/>
          <pc:sldMk cId="3372563735" sldId="299"/>
        </pc:sldMkLst>
        <pc:spChg chg="mod">
          <ac:chgData name="TALLARO Francesco" userId="S::f.tallaro@giustizia-amministrativa.it::a1e5deb6-8970-42ff-ad2d-96464b03acbc" providerId="AD" clId="Web-{603FF6C3-3831-45CA-B5BE-00F1A20D866F}" dt="2024-11-12T05:52:46.243" v="158" actId="20577"/>
          <ac:spMkLst>
            <pc:docMk/>
            <pc:sldMk cId="3372563735" sldId="299"/>
            <ac:spMk id="3" creationId="{9214818E-D800-2709-1086-08142FDDED6B}"/>
          </ac:spMkLst>
        </pc:spChg>
      </pc:sldChg>
      <pc:sldChg chg="modSp new del">
        <pc:chgData name="TALLARO Francesco" userId="S::f.tallaro@giustizia-amministrativa.it::a1e5deb6-8970-42ff-ad2d-96464b03acbc" providerId="AD" clId="Web-{603FF6C3-3831-45CA-B5BE-00F1A20D866F}" dt="2024-11-12T05:55:44.161" v="212"/>
        <pc:sldMkLst>
          <pc:docMk/>
          <pc:sldMk cId="524134278" sldId="300"/>
        </pc:sldMkLst>
        <pc:spChg chg="mod">
          <ac:chgData name="TALLARO Francesco" userId="S::f.tallaro@giustizia-amministrativa.it::a1e5deb6-8970-42ff-ad2d-96464b03acbc" providerId="AD" clId="Web-{603FF6C3-3831-45CA-B5BE-00F1A20D866F}" dt="2024-11-12T05:54:09.905" v="199" actId="20577"/>
          <ac:spMkLst>
            <pc:docMk/>
            <pc:sldMk cId="524134278" sldId="300"/>
            <ac:spMk id="2" creationId="{3AB56F0A-7AEE-1A10-4A63-129AC548EB24}"/>
          </ac:spMkLst>
        </pc:spChg>
        <pc:spChg chg="mod">
          <ac:chgData name="TALLARO Francesco" userId="S::f.tallaro@giustizia-amministrativa.it::a1e5deb6-8970-42ff-ad2d-96464b03acbc" providerId="AD" clId="Web-{603FF6C3-3831-45CA-B5BE-00F1A20D866F}" dt="2024-11-12T05:55:38.083" v="211" actId="20577"/>
          <ac:spMkLst>
            <pc:docMk/>
            <pc:sldMk cId="524134278" sldId="300"/>
            <ac:spMk id="3" creationId="{BADF3D99-05F1-C16F-1E97-52545BE0BE38}"/>
          </ac:spMkLst>
        </pc:spChg>
      </pc:sldChg>
      <pc:sldChg chg="modSp new">
        <pc:chgData name="TALLARO Francesco" userId="S::f.tallaro@giustizia-amministrativa.it::a1e5deb6-8970-42ff-ad2d-96464b03acbc" providerId="AD" clId="Web-{603FF6C3-3831-45CA-B5BE-00F1A20D866F}" dt="2024-11-12T06:40:18.148" v="453" actId="20577"/>
        <pc:sldMkLst>
          <pc:docMk/>
          <pc:sldMk cId="3915638518" sldId="300"/>
        </pc:sldMkLst>
        <pc:spChg chg="mod">
          <ac:chgData name="TALLARO Francesco" userId="S::f.tallaro@giustizia-amministrativa.it::a1e5deb6-8970-42ff-ad2d-96464b03acbc" providerId="AD" clId="Web-{603FF6C3-3831-45CA-B5BE-00F1A20D866F}" dt="2024-11-12T05:57:55.576" v="334" actId="20577"/>
          <ac:spMkLst>
            <pc:docMk/>
            <pc:sldMk cId="3915638518" sldId="300"/>
            <ac:spMk id="2" creationId="{BCA94C22-4277-D051-EED5-340AE922EFE8}"/>
          </ac:spMkLst>
        </pc:spChg>
        <pc:spChg chg="mod">
          <ac:chgData name="TALLARO Francesco" userId="S::f.tallaro@giustizia-amministrativa.it::a1e5deb6-8970-42ff-ad2d-96464b03acbc" providerId="AD" clId="Web-{603FF6C3-3831-45CA-B5BE-00F1A20D866F}" dt="2024-11-12T06:40:18.148" v="453" actId="20577"/>
          <ac:spMkLst>
            <pc:docMk/>
            <pc:sldMk cId="3915638518" sldId="300"/>
            <ac:spMk id="3" creationId="{7F4E8C33-11F1-4097-5342-E57302CE9638}"/>
          </ac:spMkLst>
        </pc:spChg>
      </pc:sldChg>
      <pc:sldChg chg="modSp add replId">
        <pc:chgData name="TALLARO Francesco" userId="S::f.tallaro@giustizia-amministrativa.it::a1e5deb6-8970-42ff-ad2d-96464b03acbc" providerId="AD" clId="Web-{603FF6C3-3831-45CA-B5BE-00F1A20D866F}" dt="2024-11-12T06:40:26.586" v="455" actId="20577"/>
        <pc:sldMkLst>
          <pc:docMk/>
          <pc:sldMk cId="565311182" sldId="301"/>
        </pc:sldMkLst>
        <pc:spChg chg="mod">
          <ac:chgData name="TALLARO Francesco" userId="S::f.tallaro@giustizia-amministrativa.it::a1e5deb6-8970-42ff-ad2d-96464b03acbc" providerId="AD" clId="Web-{603FF6C3-3831-45CA-B5BE-00F1A20D866F}" dt="2024-11-12T06:40:26.586" v="455" actId="20577"/>
          <ac:spMkLst>
            <pc:docMk/>
            <pc:sldMk cId="565311182" sldId="301"/>
            <ac:spMk id="3" creationId="{7F4E8C33-11F1-4097-5342-E57302CE9638}"/>
          </ac:spMkLst>
        </pc:spChg>
      </pc:sldChg>
      <pc:sldChg chg="modSp new">
        <pc:chgData name="TALLARO Francesco" userId="S::f.tallaro@giustizia-amministrativa.it::a1e5deb6-8970-42ff-ad2d-96464b03acbc" providerId="AD" clId="Web-{603FF6C3-3831-45CA-B5BE-00F1A20D866F}" dt="2024-11-12T06:24:27.356" v="431" actId="20577"/>
        <pc:sldMkLst>
          <pc:docMk/>
          <pc:sldMk cId="2578333698" sldId="302"/>
        </pc:sldMkLst>
        <pc:spChg chg="mod">
          <ac:chgData name="TALLARO Francesco" userId="S::f.tallaro@giustizia-amministrativa.it::a1e5deb6-8970-42ff-ad2d-96464b03acbc" providerId="AD" clId="Web-{603FF6C3-3831-45CA-B5BE-00F1A20D866F}" dt="2024-11-12T06:24:27.356" v="431" actId="20577"/>
          <ac:spMkLst>
            <pc:docMk/>
            <pc:sldMk cId="2578333698" sldId="302"/>
            <ac:spMk id="2" creationId="{287B6BF0-9602-611D-972E-19B16120D0F4}"/>
          </ac:spMkLst>
        </pc:spChg>
        <pc:spChg chg="mod">
          <ac:chgData name="TALLARO Francesco" userId="S::f.tallaro@giustizia-amministrativa.it::a1e5deb6-8970-42ff-ad2d-96464b03acbc" providerId="AD" clId="Web-{603FF6C3-3831-45CA-B5BE-00F1A20D866F}" dt="2024-11-12T06:18:39.016" v="393" actId="20577"/>
          <ac:spMkLst>
            <pc:docMk/>
            <pc:sldMk cId="2578333698" sldId="302"/>
            <ac:spMk id="3" creationId="{1F4943C5-8753-4C4E-A996-F19540A3C207}"/>
          </ac:spMkLst>
        </pc:spChg>
      </pc:sldChg>
      <pc:sldChg chg="modSp add replId">
        <pc:chgData name="TALLARO Francesco" userId="S::f.tallaro@giustizia-amministrativa.it::a1e5deb6-8970-42ff-ad2d-96464b03acbc" providerId="AD" clId="Web-{603FF6C3-3831-45CA-B5BE-00F1A20D866F}" dt="2024-11-12T06:26:23.657" v="452" actId="20577"/>
        <pc:sldMkLst>
          <pc:docMk/>
          <pc:sldMk cId="922625891" sldId="303"/>
        </pc:sldMkLst>
        <pc:spChg chg="mod">
          <ac:chgData name="TALLARO Francesco" userId="S::f.tallaro@giustizia-amministrativa.it::a1e5deb6-8970-42ff-ad2d-96464b03acbc" providerId="AD" clId="Web-{603FF6C3-3831-45CA-B5BE-00F1A20D866F}" dt="2024-11-12T06:26:23.657" v="452" actId="20577"/>
          <ac:spMkLst>
            <pc:docMk/>
            <pc:sldMk cId="922625891" sldId="303"/>
            <ac:spMk id="2" creationId="{287B6BF0-9602-611D-972E-19B16120D0F4}"/>
          </ac:spMkLst>
        </pc:spChg>
        <pc:spChg chg="mod">
          <ac:chgData name="TALLARO Francesco" userId="S::f.tallaro@giustizia-amministrativa.it::a1e5deb6-8970-42ff-ad2d-96464b03acbc" providerId="AD" clId="Web-{603FF6C3-3831-45CA-B5BE-00F1A20D866F}" dt="2024-11-12T06:25:35.280" v="442" actId="20577"/>
          <ac:spMkLst>
            <pc:docMk/>
            <pc:sldMk cId="922625891" sldId="303"/>
            <ac:spMk id="3" creationId="{1F4943C5-8753-4C4E-A996-F19540A3C207}"/>
          </ac:spMkLst>
        </pc:spChg>
      </pc:sldChg>
      <pc:sldChg chg="modSp add replId">
        <pc:chgData name="TALLARO Francesco" userId="S::f.tallaro@giustizia-amministrativa.it::a1e5deb6-8970-42ff-ad2d-96464b03acbc" providerId="AD" clId="Web-{603FF6C3-3831-45CA-B5BE-00F1A20D866F}" dt="2024-11-12T06:58:12.635" v="460" actId="20577"/>
        <pc:sldMkLst>
          <pc:docMk/>
          <pc:sldMk cId="2957604641" sldId="304"/>
        </pc:sldMkLst>
        <pc:spChg chg="mod">
          <ac:chgData name="TALLARO Francesco" userId="S::f.tallaro@giustizia-amministrativa.it::a1e5deb6-8970-42ff-ad2d-96464b03acbc" providerId="AD" clId="Web-{603FF6C3-3831-45CA-B5BE-00F1A20D866F}" dt="2024-11-12T06:58:12.635" v="460" actId="20577"/>
          <ac:spMkLst>
            <pc:docMk/>
            <pc:sldMk cId="2957604641" sldId="304"/>
            <ac:spMk id="3" creationId="{6BD721AC-DBBD-8DBE-CD05-5B87CFA00DD5}"/>
          </ac:spMkLst>
        </pc:spChg>
      </pc:sldChg>
    </pc:docChg>
  </pc:docChgLst>
  <pc:docChgLst>
    <pc:chgData clId="Web-{603FF6C3-3831-45CA-B5BE-00F1A20D866F}"/>
    <pc:docChg chg="modSld">
      <pc:chgData name="" userId="" providerId="" clId="Web-{603FF6C3-3831-45CA-B5BE-00F1A20D866F}" dt="2024-11-12T06:01:12.217" v="0" actId="20577"/>
      <pc:docMkLst>
        <pc:docMk/>
      </pc:docMkLst>
      <pc:sldChg chg="modSp">
        <pc:chgData name="" userId="" providerId="" clId="Web-{603FF6C3-3831-45CA-B5BE-00F1A20D866F}" dt="2024-11-12T06:01:12.217" v="0" actId="20577"/>
        <pc:sldMkLst>
          <pc:docMk/>
          <pc:sldMk cId="565311182" sldId="301"/>
        </pc:sldMkLst>
        <pc:spChg chg="mod">
          <ac:chgData name="" userId="" providerId="" clId="Web-{603FF6C3-3831-45CA-B5BE-00F1A20D866F}" dt="2024-11-12T06:01:12.217" v="0" actId="20577"/>
          <ac:spMkLst>
            <pc:docMk/>
            <pc:sldMk cId="565311182" sldId="301"/>
            <ac:spMk id="3" creationId="{7F4E8C33-11F1-4097-5342-E57302CE9638}"/>
          </ac:spMkLst>
        </pc:spChg>
      </pc:sldChg>
    </pc:docChg>
  </pc:docChgLst>
  <pc:docChgLst>
    <pc:chgData name="TALLARO Francesco" userId="S::f.tallaro@giustizia-amministrativa.it::a1e5deb6-8970-42ff-ad2d-96464b03acbc" providerId="AD" clId="Web-{59885B9D-653F-0112-BA99-58FCCC6A1157}"/>
    <pc:docChg chg="addSld delSld modSld">
      <pc:chgData name="TALLARO Francesco" userId="S::f.tallaro@giustizia-amministrativa.it::a1e5deb6-8970-42ff-ad2d-96464b03acbc" providerId="AD" clId="Web-{59885B9D-653F-0112-BA99-58FCCC6A1157}" dt="2024-11-10T23:44:59.142" v="1838" actId="20577"/>
      <pc:docMkLst>
        <pc:docMk/>
      </pc:docMkLst>
      <pc:sldChg chg="addSp modSp">
        <pc:chgData name="TALLARO Francesco" userId="S::f.tallaro@giustizia-amministrativa.it::a1e5deb6-8970-42ff-ad2d-96464b03acbc" providerId="AD" clId="Web-{59885B9D-653F-0112-BA99-58FCCC6A1157}" dt="2024-11-10T15:47:18.945" v="556" actId="1076"/>
        <pc:sldMkLst>
          <pc:docMk/>
          <pc:sldMk cId="521040635" sldId="256"/>
        </pc:sldMkLst>
        <pc:spChg chg="mod">
          <ac:chgData name="TALLARO Francesco" userId="S::f.tallaro@giustizia-amministrativa.it::a1e5deb6-8970-42ff-ad2d-96464b03acbc" providerId="AD" clId="Web-{59885B9D-653F-0112-BA99-58FCCC6A1157}" dt="2024-11-10T15:41:29.269" v="535" actId="20577"/>
          <ac:spMkLst>
            <pc:docMk/>
            <pc:sldMk cId="521040635" sldId="256"/>
            <ac:spMk id="2" creationId="{00000000-0000-0000-0000-000000000000}"/>
          </ac:spMkLst>
        </pc:spChg>
        <pc:spChg chg="mod">
          <ac:chgData name="TALLARO Francesco" userId="S::f.tallaro@giustizia-amministrativa.it::a1e5deb6-8970-42ff-ad2d-96464b03acbc" providerId="AD" clId="Web-{59885B9D-653F-0112-BA99-58FCCC6A1157}" dt="2024-11-10T08:29:51.062" v="27" actId="20577"/>
          <ac:spMkLst>
            <pc:docMk/>
            <pc:sldMk cId="521040635" sldId="256"/>
            <ac:spMk id="3" creationId="{00000000-0000-0000-0000-000000000000}"/>
          </ac:spMkLst>
        </pc:spChg>
        <pc:spChg chg="add mod">
          <ac:chgData name="TALLARO Francesco" userId="S::f.tallaro@giustizia-amministrativa.it::a1e5deb6-8970-42ff-ad2d-96464b03acbc" providerId="AD" clId="Web-{59885B9D-653F-0112-BA99-58FCCC6A1157}" dt="2024-11-10T15:46:16.598" v="549" actId="1076"/>
          <ac:spMkLst>
            <pc:docMk/>
            <pc:sldMk cId="521040635" sldId="256"/>
            <ac:spMk id="5" creationId="{27F708C4-641E-7480-138A-ACBA6A556CF1}"/>
          </ac:spMkLst>
        </pc:spChg>
        <pc:picChg chg="add mod">
          <ac:chgData name="TALLARO Francesco" userId="S::f.tallaro@giustizia-amministrativa.it::a1e5deb6-8970-42ff-ad2d-96464b03acbc" providerId="AD" clId="Web-{59885B9D-653F-0112-BA99-58FCCC6A1157}" dt="2024-11-10T15:46:06.847" v="547" actId="1076"/>
          <ac:picMkLst>
            <pc:docMk/>
            <pc:sldMk cId="521040635" sldId="256"/>
            <ac:picMk id="4" creationId="{4B7C3E0E-3664-1DA2-17AA-16BEDC2A7CC1}"/>
          </ac:picMkLst>
        </pc:picChg>
        <pc:picChg chg="add mod">
          <ac:chgData name="TALLARO Francesco" userId="S::f.tallaro@giustizia-amministrativa.it::a1e5deb6-8970-42ff-ad2d-96464b03acbc" providerId="AD" clId="Web-{59885B9D-653F-0112-BA99-58FCCC6A1157}" dt="2024-11-10T15:47:18.945" v="556" actId="1076"/>
          <ac:picMkLst>
            <pc:docMk/>
            <pc:sldMk cId="521040635" sldId="256"/>
            <ac:picMk id="6" creationId="{B2C1BA59-B79D-9ED2-877B-A35E5F11658A}"/>
          </ac:picMkLst>
        </pc:picChg>
      </pc:sldChg>
      <pc:sldChg chg="addSp delSp modSp new mod setBg setClrOvrMap">
        <pc:chgData name="TALLARO Francesco" userId="S::f.tallaro@giustizia-amministrativa.it::a1e5deb6-8970-42ff-ad2d-96464b03acbc" providerId="AD" clId="Web-{59885B9D-653F-0112-BA99-58FCCC6A1157}" dt="2024-11-10T23:30:48.186" v="1777"/>
        <pc:sldMkLst>
          <pc:docMk/>
          <pc:sldMk cId="2632673950" sldId="257"/>
        </pc:sldMkLst>
        <pc:spChg chg="mod">
          <ac:chgData name="TALLARO Francesco" userId="S::f.tallaro@giustizia-amministrativa.it::a1e5deb6-8970-42ff-ad2d-96464b03acbc" providerId="AD" clId="Web-{59885B9D-653F-0112-BA99-58FCCC6A1157}" dt="2024-11-10T23:30:48.186" v="1777"/>
          <ac:spMkLst>
            <pc:docMk/>
            <pc:sldMk cId="2632673950" sldId="257"/>
            <ac:spMk id="2" creationId="{00E729DB-A6A6-F216-2DD6-2AF840004886}"/>
          </ac:spMkLst>
        </pc:spChg>
        <pc:spChg chg="mod">
          <ac:chgData name="TALLARO Francesco" userId="S::f.tallaro@giustizia-amministrativa.it::a1e5deb6-8970-42ff-ad2d-96464b03acbc" providerId="AD" clId="Web-{59885B9D-653F-0112-BA99-58FCCC6A1157}" dt="2024-11-10T23:30:48.186" v="1777"/>
          <ac:spMkLst>
            <pc:docMk/>
            <pc:sldMk cId="2632673950" sldId="257"/>
            <ac:spMk id="3" creationId="{7B6E8876-1D82-EE9C-FE5A-87AB2499EBD1}"/>
          </ac:spMkLst>
        </pc:spChg>
        <pc:spChg chg="add del">
          <ac:chgData name="TALLARO Francesco" userId="S::f.tallaro@giustizia-amministrativa.it::a1e5deb6-8970-42ff-ad2d-96464b03acbc" providerId="AD" clId="Web-{59885B9D-653F-0112-BA99-58FCCC6A1157}" dt="2024-11-10T23:30:42.717" v="1774"/>
          <ac:spMkLst>
            <pc:docMk/>
            <pc:sldMk cId="2632673950" sldId="257"/>
            <ac:spMk id="8" creationId="{86C16C40-7C29-4ACC-B851-7E08E459B596}"/>
          </ac:spMkLst>
        </pc:spChg>
        <pc:spChg chg="add del">
          <ac:chgData name="TALLARO Francesco" userId="S::f.tallaro@giustizia-amministrativa.it::a1e5deb6-8970-42ff-ad2d-96464b03acbc" providerId="AD" clId="Web-{59885B9D-653F-0112-BA99-58FCCC6A1157}" dt="2024-11-10T23:30:48.186" v="1776"/>
          <ac:spMkLst>
            <pc:docMk/>
            <pc:sldMk cId="2632673950" sldId="257"/>
            <ac:spMk id="16" creationId="{7E018740-5C2B-4A41-AC1A-7E68D1EC1954}"/>
          </ac:spMkLst>
        </pc:spChg>
        <pc:spChg chg="add del">
          <ac:chgData name="TALLARO Francesco" userId="S::f.tallaro@giustizia-amministrativa.it::a1e5deb6-8970-42ff-ad2d-96464b03acbc" providerId="AD" clId="Web-{59885B9D-653F-0112-BA99-58FCCC6A1157}" dt="2024-11-10T23:30:48.186" v="1776"/>
          <ac:spMkLst>
            <pc:docMk/>
            <pc:sldMk cId="2632673950" sldId="257"/>
            <ac:spMk id="18" creationId="{166F75A4-C475-4941-8EE2-B80A06A2C1BB}"/>
          </ac:spMkLst>
        </pc:spChg>
        <pc:spChg chg="add del">
          <ac:chgData name="TALLARO Francesco" userId="S::f.tallaro@giustizia-amministrativa.it::a1e5deb6-8970-42ff-ad2d-96464b03acbc" providerId="AD" clId="Web-{59885B9D-653F-0112-BA99-58FCCC6A1157}" dt="2024-11-10T23:30:48.186" v="1776"/>
          <ac:spMkLst>
            <pc:docMk/>
            <pc:sldMk cId="2632673950" sldId="257"/>
            <ac:spMk id="20" creationId="{A032553A-72E8-4B0D-8405-FF9771C9AF05}"/>
          </ac:spMkLst>
        </pc:spChg>
        <pc:spChg chg="add del">
          <ac:chgData name="TALLARO Francesco" userId="S::f.tallaro@giustizia-amministrativa.it::a1e5deb6-8970-42ff-ad2d-96464b03acbc" providerId="AD" clId="Web-{59885B9D-653F-0112-BA99-58FCCC6A1157}" dt="2024-11-10T23:30:48.186" v="1776"/>
          <ac:spMkLst>
            <pc:docMk/>
            <pc:sldMk cId="2632673950" sldId="257"/>
            <ac:spMk id="22" creationId="{765800AC-C3B9-498E-87BC-29FAE4C76B21}"/>
          </ac:spMkLst>
        </pc:spChg>
        <pc:spChg chg="add del">
          <ac:chgData name="TALLARO Francesco" userId="S::f.tallaro@giustizia-amministrativa.it::a1e5deb6-8970-42ff-ad2d-96464b03acbc" providerId="AD" clId="Web-{59885B9D-653F-0112-BA99-58FCCC6A1157}" dt="2024-11-10T23:30:48.186" v="1776"/>
          <ac:spMkLst>
            <pc:docMk/>
            <pc:sldMk cId="2632673950" sldId="257"/>
            <ac:spMk id="23" creationId="{A65AC7D1-EAA9-48F5-B509-60A7F50BF703}"/>
          </ac:spMkLst>
        </pc:spChg>
        <pc:spChg chg="add del">
          <ac:chgData name="TALLARO Francesco" userId="S::f.tallaro@giustizia-amministrativa.it::a1e5deb6-8970-42ff-ad2d-96464b03acbc" providerId="AD" clId="Web-{59885B9D-653F-0112-BA99-58FCCC6A1157}" dt="2024-11-10T23:30:48.186" v="1776"/>
          <ac:spMkLst>
            <pc:docMk/>
            <pc:sldMk cId="2632673950" sldId="257"/>
            <ac:spMk id="24" creationId="{1F9D6ACB-2FF4-49F9-978A-E0D5327FC635}"/>
          </ac:spMkLst>
        </pc:spChg>
        <pc:spChg chg="add del">
          <ac:chgData name="TALLARO Francesco" userId="S::f.tallaro@giustizia-amministrativa.it::a1e5deb6-8970-42ff-ad2d-96464b03acbc" providerId="AD" clId="Web-{59885B9D-653F-0112-BA99-58FCCC6A1157}" dt="2024-11-10T23:30:48.186" v="1776"/>
          <ac:spMkLst>
            <pc:docMk/>
            <pc:sldMk cId="2632673950" sldId="257"/>
            <ac:spMk id="25" creationId="{D6320AF9-619A-4175-865B-5663E1AEF4C5}"/>
          </ac:spMkLst>
        </pc:spChg>
        <pc:spChg chg="add del">
          <ac:chgData name="TALLARO Francesco" userId="S::f.tallaro@giustizia-amministrativa.it::a1e5deb6-8970-42ff-ad2d-96464b03acbc" providerId="AD" clId="Web-{59885B9D-653F-0112-BA99-58FCCC6A1157}" dt="2024-11-10T23:30:48.186" v="1776"/>
          <ac:spMkLst>
            <pc:docMk/>
            <pc:sldMk cId="2632673950" sldId="257"/>
            <ac:spMk id="26" creationId="{142BFA2A-77A0-4F60-A32A-685681C84889}"/>
          </ac:spMkLst>
        </pc:spChg>
        <pc:spChg chg="add">
          <ac:chgData name="TALLARO Francesco" userId="S::f.tallaro@giustizia-amministrativa.it::a1e5deb6-8970-42ff-ad2d-96464b03acbc" providerId="AD" clId="Web-{59885B9D-653F-0112-BA99-58FCCC6A1157}" dt="2024-11-10T23:30:48.186" v="1777"/>
          <ac:spMkLst>
            <pc:docMk/>
            <pc:sldMk cId="2632673950" sldId="257"/>
            <ac:spMk id="28" creationId="{86C16C40-7C29-4ACC-B851-7E08E459B596}"/>
          </ac:spMkLst>
        </pc:spChg>
        <pc:grpChg chg="add del">
          <ac:chgData name="TALLARO Francesco" userId="S::f.tallaro@giustizia-amministrativa.it::a1e5deb6-8970-42ff-ad2d-96464b03acbc" providerId="AD" clId="Web-{59885B9D-653F-0112-BA99-58FCCC6A1157}" dt="2024-11-10T23:30:42.717" v="1774"/>
          <ac:grpSpMkLst>
            <pc:docMk/>
            <pc:sldMk cId="2632673950" sldId="257"/>
            <ac:grpSpMk id="10" creationId="{CDD733AE-DD5E-4C77-8BCD-72BF12A06BB1}"/>
          </ac:grpSpMkLst>
        </pc:grpChg>
        <pc:grpChg chg="add">
          <ac:chgData name="TALLARO Francesco" userId="S::f.tallaro@giustizia-amministrativa.it::a1e5deb6-8970-42ff-ad2d-96464b03acbc" providerId="AD" clId="Web-{59885B9D-653F-0112-BA99-58FCCC6A1157}" dt="2024-11-10T23:30:48.186" v="1777"/>
          <ac:grpSpMkLst>
            <pc:docMk/>
            <pc:sldMk cId="2632673950" sldId="257"/>
            <ac:grpSpMk id="29" creationId="{CDD733AE-DD5E-4C77-8BCD-72BF12A06BB1}"/>
          </ac:grpSpMkLst>
        </pc:grpChg>
        <pc:cxnChg chg="add del">
          <ac:chgData name="TALLARO Francesco" userId="S::f.tallaro@giustizia-amministrativa.it::a1e5deb6-8970-42ff-ad2d-96464b03acbc" providerId="AD" clId="Web-{59885B9D-653F-0112-BA99-58FCCC6A1157}" dt="2024-11-10T23:30:48.186" v="1776"/>
          <ac:cxnSpMkLst>
            <pc:docMk/>
            <pc:sldMk cId="2632673950" sldId="257"/>
            <ac:cxnSpMk id="12" creationId="{063B6EC6-D752-4EE7-908B-F8F19E8C7FEA}"/>
          </ac:cxnSpMkLst>
        </pc:cxnChg>
        <pc:cxnChg chg="add del">
          <ac:chgData name="TALLARO Francesco" userId="S::f.tallaro@giustizia-amministrativa.it::a1e5deb6-8970-42ff-ad2d-96464b03acbc" providerId="AD" clId="Web-{59885B9D-653F-0112-BA99-58FCCC6A1157}" dt="2024-11-10T23:30:48.186" v="1776"/>
          <ac:cxnSpMkLst>
            <pc:docMk/>
            <pc:sldMk cId="2632673950" sldId="257"/>
            <ac:cxnSpMk id="14" creationId="{EFECD4E8-AD3E-4228-82A2-9461958EA94D}"/>
          </ac:cxnSpMkLst>
        </pc:cxnChg>
      </pc:sldChg>
      <pc:sldChg chg="modSp new">
        <pc:chgData name="TALLARO Francesco" userId="S::f.tallaro@giustizia-amministrativa.it::a1e5deb6-8970-42ff-ad2d-96464b03acbc" providerId="AD" clId="Web-{59885B9D-653F-0112-BA99-58FCCC6A1157}" dt="2024-11-10T16:20:36.845" v="584" actId="20577"/>
        <pc:sldMkLst>
          <pc:docMk/>
          <pc:sldMk cId="2947521812" sldId="258"/>
        </pc:sldMkLst>
        <pc:spChg chg="mod">
          <ac:chgData name="TALLARO Francesco" userId="S::f.tallaro@giustizia-amministrativa.it::a1e5deb6-8970-42ff-ad2d-96464b03acbc" providerId="AD" clId="Web-{59885B9D-653F-0112-BA99-58FCCC6A1157}" dt="2024-11-10T15:29:39.227" v="509" actId="20577"/>
          <ac:spMkLst>
            <pc:docMk/>
            <pc:sldMk cId="2947521812" sldId="258"/>
            <ac:spMk id="2" creationId="{7C6C17E6-B674-0240-B6C4-35D6D24098AA}"/>
          </ac:spMkLst>
        </pc:spChg>
        <pc:spChg chg="mod">
          <ac:chgData name="TALLARO Francesco" userId="S::f.tallaro@giustizia-amministrativa.it::a1e5deb6-8970-42ff-ad2d-96464b03acbc" providerId="AD" clId="Web-{59885B9D-653F-0112-BA99-58FCCC6A1157}" dt="2024-11-10T16:20:36.845" v="584" actId="20577"/>
          <ac:spMkLst>
            <pc:docMk/>
            <pc:sldMk cId="2947521812" sldId="258"/>
            <ac:spMk id="3" creationId="{436E3DD4-8FB1-6235-E576-8F37572BD547}"/>
          </ac:spMkLst>
        </pc:spChg>
      </pc:sldChg>
      <pc:sldChg chg="modSp new">
        <pc:chgData name="TALLARO Francesco" userId="S::f.tallaro@giustizia-amministrativa.it::a1e5deb6-8970-42ff-ad2d-96464b03acbc" providerId="AD" clId="Web-{59885B9D-653F-0112-BA99-58FCCC6A1157}" dt="2024-11-10T23:42:13.621" v="1834" actId="20577"/>
        <pc:sldMkLst>
          <pc:docMk/>
          <pc:sldMk cId="2494024740" sldId="259"/>
        </pc:sldMkLst>
        <pc:spChg chg="mod">
          <ac:chgData name="TALLARO Francesco" userId="S::f.tallaro@giustizia-amministrativa.it::a1e5deb6-8970-42ff-ad2d-96464b03acbc" providerId="AD" clId="Web-{59885B9D-653F-0112-BA99-58FCCC6A1157}" dt="2024-11-10T23:42:13.621" v="1834" actId="20577"/>
          <ac:spMkLst>
            <pc:docMk/>
            <pc:sldMk cId="2494024740" sldId="259"/>
            <ac:spMk id="2" creationId="{B5A16811-DEB3-557F-FBAE-CA7E96C30C7F}"/>
          </ac:spMkLst>
        </pc:spChg>
        <pc:spChg chg="mod">
          <ac:chgData name="TALLARO Francesco" userId="S::f.tallaro@giustizia-amministrativa.it::a1e5deb6-8970-42ff-ad2d-96464b03acbc" providerId="AD" clId="Web-{59885B9D-653F-0112-BA99-58FCCC6A1157}" dt="2024-11-10T23:03:37.634" v="1395" actId="20577"/>
          <ac:spMkLst>
            <pc:docMk/>
            <pc:sldMk cId="2494024740" sldId="259"/>
            <ac:spMk id="3" creationId="{A2C08130-CF5A-435A-2106-35B4A97CB21C}"/>
          </ac:spMkLst>
        </pc:spChg>
      </pc:sldChg>
      <pc:sldChg chg="modSp add del replId">
        <pc:chgData name="TALLARO Francesco" userId="S::f.tallaro@giustizia-amministrativa.it::a1e5deb6-8970-42ff-ad2d-96464b03acbc" providerId="AD" clId="Web-{59885B9D-653F-0112-BA99-58FCCC6A1157}" dt="2024-11-10T23:04:20.073" v="1422"/>
        <pc:sldMkLst>
          <pc:docMk/>
          <pc:sldMk cId="1802407183" sldId="260"/>
        </pc:sldMkLst>
        <pc:spChg chg="mod">
          <ac:chgData name="TALLARO Francesco" userId="S::f.tallaro@giustizia-amministrativa.it::a1e5deb6-8970-42ff-ad2d-96464b03acbc" providerId="AD" clId="Web-{59885B9D-653F-0112-BA99-58FCCC6A1157}" dt="2024-11-10T23:04:15.510" v="1421" actId="20577"/>
          <ac:spMkLst>
            <pc:docMk/>
            <pc:sldMk cId="1802407183" sldId="260"/>
            <ac:spMk id="3" creationId="{A2C08130-CF5A-435A-2106-35B4A97CB21C}"/>
          </ac:spMkLst>
        </pc:spChg>
      </pc:sldChg>
      <pc:sldChg chg="modSp add replId">
        <pc:chgData name="TALLARO Francesco" userId="S::f.tallaro@giustizia-amministrativa.it::a1e5deb6-8970-42ff-ad2d-96464b03acbc" providerId="AD" clId="Web-{59885B9D-653F-0112-BA99-58FCCC6A1157}" dt="2024-11-10T23:41:25.339" v="1831" actId="20577"/>
        <pc:sldMkLst>
          <pc:docMk/>
          <pc:sldMk cId="279806825" sldId="261"/>
        </pc:sldMkLst>
        <pc:spChg chg="mod">
          <ac:chgData name="TALLARO Francesco" userId="S::f.tallaro@giustizia-amministrativa.it::a1e5deb6-8970-42ff-ad2d-96464b03acbc" providerId="AD" clId="Web-{59885B9D-653F-0112-BA99-58FCCC6A1157}" dt="2024-11-10T23:41:25.339" v="1831" actId="20577"/>
          <ac:spMkLst>
            <pc:docMk/>
            <pc:sldMk cId="279806825" sldId="261"/>
            <ac:spMk id="2" creationId="{B5A16811-DEB3-557F-FBAE-CA7E96C30C7F}"/>
          </ac:spMkLst>
        </pc:spChg>
        <pc:spChg chg="mod">
          <ac:chgData name="TALLARO Francesco" userId="S::f.tallaro@giustizia-amministrativa.it::a1e5deb6-8970-42ff-ad2d-96464b03acbc" providerId="AD" clId="Web-{59885B9D-653F-0112-BA99-58FCCC6A1157}" dt="2024-11-10T23:08:49.612" v="1457" actId="20577"/>
          <ac:spMkLst>
            <pc:docMk/>
            <pc:sldMk cId="279806825" sldId="261"/>
            <ac:spMk id="3" creationId="{A2C08130-CF5A-435A-2106-35B4A97CB21C}"/>
          </ac:spMkLst>
        </pc:spChg>
      </pc:sldChg>
      <pc:sldChg chg="modSp new">
        <pc:chgData name="TALLARO Francesco" userId="S::f.tallaro@giustizia-amministrativa.it::a1e5deb6-8970-42ff-ad2d-96464b03acbc" providerId="AD" clId="Web-{59885B9D-653F-0112-BA99-58FCCC6A1157}" dt="2024-11-10T16:07:18.186" v="583" actId="20577"/>
        <pc:sldMkLst>
          <pc:docMk/>
          <pc:sldMk cId="682523262" sldId="262"/>
        </pc:sldMkLst>
        <pc:spChg chg="mod">
          <ac:chgData name="TALLARO Francesco" userId="S::f.tallaro@giustizia-amministrativa.it::a1e5deb6-8970-42ff-ad2d-96464b03acbc" providerId="AD" clId="Web-{59885B9D-653F-0112-BA99-58FCCC6A1157}" dt="2024-11-10T09:26:37.374" v="428" actId="20577"/>
          <ac:spMkLst>
            <pc:docMk/>
            <pc:sldMk cId="682523262" sldId="262"/>
            <ac:spMk id="2" creationId="{5D9EAABA-59D9-55F2-F2C6-32794A85896D}"/>
          </ac:spMkLst>
        </pc:spChg>
        <pc:spChg chg="mod">
          <ac:chgData name="TALLARO Francesco" userId="S::f.tallaro@giustizia-amministrativa.it::a1e5deb6-8970-42ff-ad2d-96464b03acbc" providerId="AD" clId="Web-{59885B9D-653F-0112-BA99-58FCCC6A1157}" dt="2024-11-10T16:07:18.186" v="583" actId="20577"/>
          <ac:spMkLst>
            <pc:docMk/>
            <pc:sldMk cId="682523262" sldId="262"/>
            <ac:spMk id="3" creationId="{EF7FFE2F-1F30-DF46-FD86-CD8AD741006C}"/>
          </ac:spMkLst>
        </pc:spChg>
      </pc:sldChg>
      <pc:sldChg chg="modSp new">
        <pc:chgData name="TALLARO Francesco" userId="S::f.tallaro@giustizia-amministrativa.it::a1e5deb6-8970-42ff-ad2d-96464b03acbc" providerId="AD" clId="Web-{59885B9D-653F-0112-BA99-58FCCC6A1157}" dt="2024-11-10T22:18:23.773" v="1111" actId="20577"/>
        <pc:sldMkLst>
          <pc:docMk/>
          <pc:sldMk cId="916408628" sldId="263"/>
        </pc:sldMkLst>
        <pc:spChg chg="mod">
          <ac:chgData name="TALLARO Francesco" userId="S::f.tallaro@giustizia-amministrativa.it::a1e5deb6-8970-42ff-ad2d-96464b03acbc" providerId="AD" clId="Web-{59885B9D-653F-0112-BA99-58FCCC6A1157}" dt="2024-11-10T22:07:48.941" v="890" actId="20577"/>
          <ac:spMkLst>
            <pc:docMk/>
            <pc:sldMk cId="916408628" sldId="263"/>
            <ac:spMk id="2" creationId="{1C40874B-89C1-A03B-0C71-C8D1431C6E07}"/>
          </ac:spMkLst>
        </pc:spChg>
        <pc:spChg chg="mod">
          <ac:chgData name="TALLARO Francesco" userId="S::f.tallaro@giustizia-amministrativa.it::a1e5deb6-8970-42ff-ad2d-96464b03acbc" providerId="AD" clId="Web-{59885B9D-653F-0112-BA99-58FCCC6A1157}" dt="2024-11-10T22:18:23.773" v="1111" actId="20577"/>
          <ac:spMkLst>
            <pc:docMk/>
            <pc:sldMk cId="916408628" sldId="263"/>
            <ac:spMk id="3" creationId="{0F8D1596-2E33-25BD-6FB2-F770FA4E1965}"/>
          </ac:spMkLst>
        </pc:spChg>
      </pc:sldChg>
      <pc:sldChg chg="add replId">
        <pc:chgData name="TALLARO Francesco" userId="S::f.tallaro@giustizia-amministrativa.it::a1e5deb6-8970-42ff-ad2d-96464b03acbc" providerId="AD" clId="Web-{59885B9D-653F-0112-BA99-58FCCC6A1157}" dt="2024-11-10T16:05:16.866" v="568"/>
        <pc:sldMkLst>
          <pc:docMk/>
          <pc:sldMk cId="1644757998" sldId="264"/>
        </pc:sldMkLst>
      </pc:sldChg>
      <pc:sldChg chg="addSp delSp modSp new mod setBg">
        <pc:chgData name="TALLARO Francesco" userId="S::f.tallaro@giustizia-amministrativa.it::a1e5deb6-8970-42ff-ad2d-96464b03acbc" providerId="AD" clId="Web-{59885B9D-653F-0112-BA99-58FCCC6A1157}" dt="2024-11-10T18:42:04.089" v="878" actId="20577"/>
        <pc:sldMkLst>
          <pc:docMk/>
          <pc:sldMk cId="1457254653" sldId="265"/>
        </pc:sldMkLst>
        <pc:spChg chg="mod">
          <ac:chgData name="TALLARO Francesco" userId="S::f.tallaro@giustizia-amministrativa.it::a1e5deb6-8970-42ff-ad2d-96464b03acbc" providerId="AD" clId="Web-{59885B9D-653F-0112-BA99-58FCCC6A1157}" dt="2024-11-10T18:42:04.089" v="878" actId="20577"/>
          <ac:spMkLst>
            <pc:docMk/>
            <pc:sldMk cId="1457254653" sldId="265"/>
            <ac:spMk id="2" creationId="{66C75854-C5F6-DD4D-498A-96FFAB8D5BFC}"/>
          </ac:spMkLst>
        </pc:spChg>
        <pc:spChg chg="del">
          <ac:chgData name="TALLARO Francesco" userId="S::f.tallaro@giustizia-amministrativa.it::a1e5deb6-8970-42ff-ad2d-96464b03acbc" providerId="AD" clId="Web-{59885B9D-653F-0112-BA99-58FCCC6A1157}" dt="2024-11-10T16:29:30.039" v="621"/>
          <ac:spMkLst>
            <pc:docMk/>
            <pc:sldMk cId="1457254653" sldId="265"/>
            <ac:spMk id="3" creationId="{90E9F831-A421-B617-BEC0-5FF80C549E38}"/>
          </ac:spMkLst>
        </pc:spChg>
        <pc:spChg chg="add del">
          <ac:chgData name="TALLARO Francesco" userId="S::f.tallaro@giustizia-amministrativa.it::a1e5deb6-8970-42ff-ad2d-96464b03acbc" providerId="AD" clId="Web-{59885B9D-653F-0112-BA99-58FCCC6A1157}" dt="2024-11-10T16:31:02.778" v="628"/>
          <ac:spMkLst>
            <pc:docMk/>
            <pc:sldMk cId="1457254653" sldId="265"/>
            <ac:spMk id="8" creationId="{85DE393A-04BE-75E3-22CF-67D364E23295}"/>
          </ac:spMkLst>
        </pc:spChg>
        <pc:spChg chg="add">
          <ac:chgData name="TALLARO Francesco" userId="S::f.tallaro@giustizia-amministrativa.it::a1e5deb6-8970-42ff-ad2d-96464b03acbc" providerId="AD" clId="Web-{59885B9D-653F-0112-BA99-58FCCC6A1157}" dt="2024-11-10T16:30:48.871" v="627"/>
          <ac:spMkLst>
            <pc:docMk/>
            <pc:sldMk cId="1457254653" sldId="265"/>
            <ac:spMk id="11" creationId="{3BCB5F6A-9EB0-40B0-9D13-3023E9A20508}"/>
          </ac:spMkLst>
        </pc:spChg>
        <pc:picChg chg="add mod ord modCrop">
          <ac:chgData name="TALLARO Francesco" userId="S::f.tallaro@giustizia-amministrativa.it::a1e5deb6-8970-42ff-ad2d-96464b03acbc" providerId="AD" clId="Web-{59885B9D-653F-0112-BA99-58FCCC6A1157}" dt="2024-11-10T16:30:48.871" v="627"/>
          <ac:picMkLst>
            <pc:docMk/>
            <pc:sldMk cId="1457254653" sldId="265"/>
            <ac:picMk id="4" creationId="{553892AF-865E-C5D2-ED78-51C81E4D521D}"/>
          </ac:picMkLst>
        </pc:picChg>
      </pc:sldChg>
      <pc:sldChg chg="modSp new">
        <pc:chgData name="TALLARO Francesco" userId="S::f.tallaro@giustizia-amministrativa.it::a1e5deb6-8970-42ff-ad2d-96464b03acbc" providerId="AD" clId="Web-{59885B9D-653F-0112-BA99-58FCCC6A1157}" dt="2024-11-10T22:55:21.588" v="1319" actId="20577"/>
        <pc:sldMkLst>
          <pc:docMk/>
          <pc:sldMk cId="3682412799" sldId="266"/>
        </pc:sldMkLst>
        <pc:spChg chg="mod">
          <ac:chgData name="TALLARO Francesco" userId="S::f.tallaro@giustizia-amministrativa.it::a1e5deb6-8970-42ff-ad2d-96464b03acbc" providerId="AD" clId="Web-{59885B9D-653F-0112-BA99-58FCCC6A1157}" dt="2024-11-10T22:46:00.519" v="1269" actId="20577"/>
          <ac:spMkLst>
            <pc:docMk/>
            <pc:sldMk cId="3682412799" sldId="266"/>
            <ac:spMk id="2" creationId="{08341F8F-681D-FF61-A436-83B8BB6318E8}"/>
          </ac:spMkLst>
        </pc:spChg>
        <pc:spChg chg="mod">
          <ac:chgData name="TALLARO Francesco" userId="S::f.tallaro@giustizia-amministrativa.it::a1e5deb6-8970-42ff-ad2d-96464b03acbc" providerId="AD" clId="Web-{59885B9D-653F-0112-BA99-58FCCC6A1157}" dt="2024-11-10T22:55:21.588" v="1319" actId="20577"/>
          <ac:spMkLst>
            <pc:docMk/>
            <pc:sldMk cId="3682412799" sldId="266"/>
            <ac:spMk id="3" creationId="{EE62194E-7A8F-BE46-CE1C-0505B85859BA}"/>
          </ac:spMkLst>
        </pc:spChg>
      </pc:sldChg>
      <pc:sldChg chg="modSp add replId">
        <pc:chgData name="TALLARO Francesco" userId="S::f.tallaro@giustizia-amministrativa.it::a1e5deb6-8970-42ff-ad2d-96464b03acbc" providerId="AD" clId="Web-{59885B9D-653F-0112-BA99-58FCCC6A1157}" dt="2024-11-10T22:20:32.902" v="1117" actId="20577"/>
        <pc:sldMkLst>
          <pc:docMk/>
          <pc:sldMk cId="685949899" sldId="267"/>
        </pc:sldMkLst>
        <pc:spChg chg="mod">
          <ac:chgData name="TALLARO Francesco" userId="S::f.tallaro@giustizia-amministrativa.it::a1e5deb6-8970-42ff-ad2d-96464b03acbc" providerId="AD" clId="Web-{59885B9D-653F-0112-BA99-58FCCC6A1157}" dt="2024-11-10T22:20:32.902" v="1117" actId="20577"/>
          <ac:spMkLst>
            <pc:docMk/>
            <pc:sldMk cId="685949899" sldId="267"/>
            <ac:spMk id="3" creationId="{0F8D1596-2E33-25BD-6FB2-F770FA4E1965}"/>
          </ac:spMkLst>
        </pc:spChg>
      </pc:sldChg>
      <pc:sldChg chg="modSp add replId">
        <pc:chgData name="TALLARO Francesco" userId="S::f.tallaro@giustizia-amministrativa.it::a1e5deb6-8970-42ff-ad2d-96464b03acbc" providerId="AD" clId="Web-{59885B9D-653F-0112-BA99-58FCCC6A1157}" dt="2024-11-10T22:21:32.185" v="1123" actId="20577"/>
        <pc:sldMkLst>
          <pc:docMk/>
          <pc:sldMk cId="3662137701" sldId="268"/>
        </pc:sldMkLst>
        <pc:spChg chg="mod">
          <ac:chgData name="TALLARO Francesco" userId="S::f.tallaro@giustizia-amministrativa.it::a1e5deb6-8970-42ff-ad2d-96464b03acbc" providerId="AD" clId="Web-{59885B9D-653F-0112-BA99-58FCCC6A1157}" dt="2024-11-10T22:21:32.185" v="1123" actId="20577"/>
          <ac:spMkLst>
            <pc:docMk/>
            <pc:sldMk cId="3662137701" sldId="268"/>
            <ac:spMk id="3" creationId="{0F8D1596-2E33-25BD-6FB2-F770FA4E1965}"/>
          </ac:spMkLst>
        </pc:spChg>
      </pc:sldChg>
      <pc:sldChg chg="modSp add replId">
        <pc:chgData name="TALLARO Francesco" userId="S::f.tallaro@giustizia-amministrativa.it::a1e5deb6-8970-42ff-ad2d-96464b03acbc" providerId="AD" clId="Web-{59885B9D-653F-0112-BA99-58FCCC6A1157}" dt="2024-11-10T22:23:13.141" v="1131" actId="20577"/>
        <pc:sldMkLst>
          <pc:docMk/>
          <pc:sldMk cId="607106460" sldId="269"/>
        </pc:sldMkLst>
        <pc:spChg chg="mod">
          <ac:chgData name="TALLARO Francesco" userId="S::f.tallaro@giustizia-amministrativa.it::a1e5deb6-8970-42ff-ad2d-96464b03acbc" providerId="AD" clId="Web-{59885B9D-653F-0112-BA99-58FCCC6A1157}" dt="2024-11-10T22:23:13.141" v="1131" actId="20577"/>
          <ac:spMkLst>
            <pc:docMk/>
            <pc:sldMk cId="607106460" sldId="269"/>
            <ac:spMk id="3" creationId="{0F8D1596-2E33-25BD-6FB2-F770FA4E1965}"/>
          </ac:spMkLst>
        </pc:spChg>
      </pc:sldChg>
      <pc:sldChg chg="addSp delSp modSp add del mod replId setBg">
        <pc:chgData name="TALLARO Francesco" userId="S::f.tallaro@giustizia-amministrativa.it::a1e5deb6-8970-42ff-ad2d-96464b03acbc" providerId="AD" clId="Web-{59885B9D-653F-0112-BA99-58FCCC6A1157}" dt="2024-11-10T23:35:03.228" v="1819"/>
        <pc:sldMkLst>
          <pc:docMk/>
          <pc:sldMk cId="592954902" sldId="270"/>
        </pc:sldMkLst>
        <pc:spChg chg="mod">
          <ac:chgData name="TALLARO Francesco" userId="S::f.tallaro@giustizia-amministrativa.it::a1e5deb6-8970-42ff-ad2d-96464b03acbc" providerId="AD" clId="Web-{59885B9D-653F-0112-BA99-58FCCC6A1157}" dt="2024-11-10T23:34:45.805" v="1817"/>
          <ac:spMkLst>
            <pc:docMk/>
            <pc:sldMk cId="592954902" sldId="270"/>
            <ac:spMk id="2" creationId="{1C40874B-89C1-A03B-0C71-C8D1431C6E07}"/>
          </ac:spMkLst>
        </pc:spChg>
        <pc:spChg chg="mod">
          <ac:chgData name="TALLARO Francesco" userId="S::f.tallaro@giustizia-amministrativa.it::a1e5deb6-8970-42ff-ad2d-96464b03acbc" providerId="AD" clId="Web-{59885B9D-653F-0112-BA99-58FCCC6A1157}" dt="2024-11-10T23:34:58.821" v="1818" actId="20577"/>
          <ac:spMkLst>
            <pc:docMk/>
            <pc:sldMk cId="592954902" sldId="270"/>
            <ac:spMk id="3" creationId="{0F8D1596-2E33-25BD-6FB2-F770FA4E1965}"/>
          </ac:spMkLst>
        </pc:spChg>
        <pc:spChg chg="add del">
          <ac:chgData name="TALLARO Francesco" userId="S::f.tallaro@giustizia-amministrativa.it::a1e5deb6-8970-42ff-ad2d-96464b03acbc" providerId="AD" clId="Web-{59885B9D-653F-0112-BA99-58FCCC6A1157}" dt="2024-11-10T23:34:45.805" v="1817"/>
          <ac:spMkLst>
            <pc:docMk/>
            <pc:sldMk cId="592954902" sldId="270"/>
            <ac:spMk id="8" creationId="{CE3A6A76-AE5D-49AE-9D49-90C0F1548261}"/>
          </ac:spMkLst>
        </pc:spChg>
        <pc:spChg chg="add">
          <ac:chgData name="TALLARO Francesco" userId="S::f.tallaro@giustizia-amministrativa.it::a1e5deb6-8970-42ff-ad2d-96464b03acbc" providerId="AD" clId="Web-{59885B9D-653F-0112-BA99-58FCCC6A1157}" dt="2024-11-10T23:34:45.805" v="1817"/>
          <ac:spMkLst>
            <pc:docMk/>
            <pc:sldMk cId="592954902" sldId="270"/>
            <ac:spMk id="25" creationId="{8DF4D7F6-81B5-452A-9CE6-76D81F91D41B}"/>
          </ac:spMkLst>
        </pc:spChg>
        <pc:spChg chg="add">
          <ac:chgData name="TALLARO Francesco" userId="S::f.tallaro@giustizia-amministrativa.it::a1e5deb6-8970-42ff-ad2d-96464b03acbc" providerId="AD" clId="Web-{59885B9D-653F-0112-BA99-58FCCC6A1157}" dt="2024-11-10T23:34:45.805" v="1817"/>
          <ac:spMkLst>
            <pc:docMk/>
            <pc:sldMk cId="592954902" sldId="270"/>
            <ac:spMk id="27" creationId="{4600514D-20FB-4559-97DC-D1DC39E6C3DE}"/>
          </ac:spMkLst>
        </pc:spChg>
        <pc:spChg chg="add">
          <ac:chgData name="TALLARO Francesco" userId="S::f.tallaro@giustizia-amministrativa.it::a1e5deb6-8970-42ff-ad2d-96464b03acbc" providerId="AD" clId="Web-{59885B9D-653F-0112-BA99-58FCCC6A1157}" dt="2024-11-10T23:34:45.805" v="1817"/>
          <ac:spMkLst>
            <pc:docMk/>
            <pc:sldMk cId="592954902" sldId="270"/>
            <ac:spMk id="29" creationId="{266F638A-E405-4AC0-B984-72E5813B0DD1}"/>
          </ac:spMkLst>
        </pc:spChg>
        <pc:spChg chg="add">
          <ac:chgData name="TALLARO Francesco" userId="S::f.tallaro@giustizia-amministrativa.it::a1e5deb6-8970-42ff-ad2d-96464b03acbc" providerId="AD" clId="Web-{59885B9D-653F-0112-BA99-58FCCC6A1157}" dt="2024-11-10T23:34:45.805" v="1817"/>
          <ac:spMkLst>
            <pc:docMk/>
            <pc:sldMk cId="592954902" sldId="270"/>
            <ac:spMk id="35" creationId="{27B538D5-95DB-47ED-9CB4-34AE5BF78E6B}"/>
          </ac:spMkLst>
        </pc:spChg>
        <pc:grpChg chg="add del">
          <ac:chgData name="TALLARO Francesco" userId="S::f.tallaro@giustizia-amministrativa.it::a1e5deb6-8970-42ff-ad2d-96464b03acbc" providerId="AD" clId="Web-{59885B9D-653F-0112-BA99-58FCCC6A1157}" dt="2024-11-10T23:34:45.805" v="1817"/>
          <ac:grpSpMkLst>
            <pc:docMk/>
            <pc:sldMk cId="592954902" sldId="270"/>
            <ac:grpSpMk id="10" creationId="{A9A5CCB5-EF7C-48C3-B6DF-ADC1771CCD09}"/>
          </ac:grpSpMkLst>
        </pc:grpChg>
        <pc:cxnChg chg="add">
          <ac:chgData name="TALLARO Francesco" userId="S::f.tallaro@giustizia-amministrativa.it::a1e5deb6-8970-42ff-ad2d-96464b03acbc" providerId="AD" clId="Web-{59885B9D-653F-0112-BA99-58FCCC6A1157}" dt="2024-11-10T23:34:45.805" v="1817"/>
          <ac:cxnSpMkLst>
            <pc:docMk/>
            <pc:sldMk cId="592954902" sldId="270"/>
            <ac:cxnSpMk id="31" creationId="{7D1CBE93-B17D-4509-843C-82287C38032A}"/>
          </ac:cxnSpMkLst>
        </pc:cxnChg>
        <pc:cxnChg chg="add">
          <ac:chgData name="TALLARO Francesco" userId="S::f.tallaro@giustizia-amministrativa.it::a1e5deb6-8970-42ff-ad2d-96464b03acbc" providerId="AD" clId="Web-{59885B9D-653F-0112-BA99-58FCCC6A1157}" dt="2024-11-10T23:34:45.805" v="1817"/>
          <ac:cxnSpMkLst>
            <pc:docMk/>
            <pc:sldMk cId="592954902" sldId="270"/>
            <ac:cxnSpMk id="33" creationId="{AE6277B4-6A43-48AB-89B2-3442221619CC}"/>
          </ac:cxnSpMkLst>
        </pc:cxnChg>
      </pc:sldChg>
      <pc:sldChg chg="add replId">
        <pc:chgData name="TALLARO Francesco" userId="S::f.tallaro@giustizia-amministrativa.it::a1e5deb6-8970-42ff-ad2d-96464b03acbc" providerId="AD" clId="Web-{59885B9D-653F-0112-BA99-58FCCC6A1157}" dt="2024-11-10T22:44:58.376" v="1246"/>
        <pc:sldMkLst>
          <pc:docMk/>
          <pc:sldMk cId="2471486499" sldId="271"/>
        </pc:sldMkLst>
      </pc:sldChg>
      <pc:sldChg chg="new del">
        <pc:chgData name="TALLARO Francesco" userId="S::f.tallaro@giustizia-amministrativa.it::a1e5deb6-8970-42ff-ad2d-96464b03acbc" providerId="AD" clId="Web-{59885B9D-653F-0112-BA99-58FCCC6A1157}" dt="2024-11-10T23:02:01.881" v="1374"/>
        <pc:sldMkLst>
          <pc:docMk/>
          <pc:sldMk cId="3470004330" sldId="272"/>
        </pc:sldMkLst>
      </pc:sldChg>
      <pc:sldChg chg="modSp add replId">
        <pc:chgData name="TALLARO Francesco" userId="S::f.tallaro@giustizia-amministrativa.it::a1e5deb6-8970-42ff-ad2d-96464b03acbc" providerId="AD" clId="Web-{59885B9D-653F-0112-BA99-58FCCC6A1157}" dt="2024-11-10T23:01:50.006" v="1365" actId="20577"/>
        <pc:sldMkLst>
          <pc:docMk/>
          <pc:sldMk cId="3852274858" sldId="273"/>
        </pc:sldMkLst>
        <pc:spChg chg="mod">
          <ac:chgData name="TALLARO Francesco" userId="S::f.tallaro@giustizia-amministrativa.it::a1e5deb6-8970-42ff-ad2d-96464b03acbc" providerId="AD" clId="Web-{59885B9D-653F-0112-BA99-58FCCC6A1157}" dt="2024-11-10T23:01:50.006" v="1365" actId="20577"/>
          <ac:spMkLst>
            <pc:docMk/>
            <pc:sldMk cId="3852274858" sldId="273"/>
            <ac:spMk id="2" creationId="{08341F8F-681D-FF61-A436-83B8BB6318E8}"/>
          </ac:spMkLst>
        </pc:spChg>
        <pc:spChg chg="mod">
          <ac:chgData name="TALLARO Francesco" userId="S::f.tallaro@giustizia-amministrativa.it::a1e5deb6-8970-42ff-ad2d-96464b03acbc" providerId="AD" clId="Web-{59885B9D-653F-0112-BA99-58FCCC6A1157}" dt="2024-11-10T22:58:03.233" v="1326" actId="20577"/>
          <ac:spMkLst>
            <pc:docMk/>
            <pc:sldMk cId="3852274858" sldId="273"/>
            <ac:spMk id="3" creationId="{EE62194E-7A8F-BE46-CE1C-0505B85859BA}"/>
          </ac:spMkLst>
        </pc:spChg>
      </pc:sldChg>
      <pc:sldChg chg="modSp add replId">
        <pc:chgData name="TALLARO Francesco" userId="S::f.tallaro@giustizia-amministrativa.it::a1e5deb6-8970-42ff-ad2d-96464b03acbc" providerId="AD" clId="Web-{59885B9D-653F-0112-BA99-58FCCC6A1157}" dt="2024-11-10T22:50:35.986" v="1297" actId="20577"/>
        <pc:sldMkLst>
          <pc:docMk/>
          <pc:sldMk cId="3967474525" sldId="274"/>
        </pc:sldMkLst>
        <pc:spChg chg="mod">
          <ac:chgData name="TALLARO Francesco" userId="S::f.tallaro@giustizia-amministrativa.it::a1e5deb6-8970-42ff-ad2d-96464b03acbc" providerId="AD" clId="Web-{59885B9D-653F-0112-BA99-58FCCC6A1157}" dt="2024-11-10T22:50:35.986" v="1297" actId="20577"/>
          <ac:spMkLst>
            <pc:docMk/>
            <pc:sldMk cId="3967474525" sldId="274"/>
            <ac:spMk id="3" creationId="{EE62194E-7A8F-BE46-CE1C-0505B85859BA}"/>
          </ac:spMkLst>
        </pc:spChg>
      </pc:sldChg>
      <pc:sldChg chg="modSp add replId">
        <pc:chgData name="TALLARO Francesco" userId="S::f.tallaro@giustizia-amministrativa.it::a1e5deb6-8970-42ff-ad2d-96464b03acbc" providerId="AD" clId="Web-{59885B9D-653F-0112-BA99-58FCCC6A1157}" dt="2024-11-10T23:01:58.740" v="1373" actId="20577"/>
        <pc:sldMkLst>
          <pc:docMk/>
          <pc:sldMk cId="653549338" sldId="275"/>
        </pc:sldMkLst>
        <pc:spChg chg="mod">
          <ac:chgData name="TALLARO Francesco" userId="S::f.tallaro@giustizia-amministrativa.it::a1e5deb6-8970-42ff-ad2d-96464b03acbc" providerId="AD" clId="Web-{59885B9D-653F-0112-BA99-58FCCC6A1157}" dt="2024-11-10T23:01:58.740" v="1373" actId="20577"/>
          <ac:spMkLst>
            <pc:docMk/>
            <pc:sldMk cId="653549338" sldId="275"/>
            <ac:spMk id="2" creationId="{08341F8F-681D-FF61-A436-83B8BB6318E8}"/>
          </ac:spMkLst>
        </pc:spChg>
        <pc:spChg chg="mod">
          <ac:chgData name="TALLARO Francesco" userId="S::f.tallaro@giustizia-amministrativa.it::a1e5deb6-8970-42ff-ad2d-96464b03acbc" providerId="AD" clId="Web-{59885B9D-653F-0112-BA99-58FCCC6A1157}" dt="2024-11-10T23:00:30.082" v="1357" actId="20577"/>
          <ac:spMkLst>
            <pc:docMk/>
            <pc:sldMk cId="653549338" sldId="275"/>
            <ac:spMk id="3" creationId="{EE62194E-7A8F-BE46-CE1C-0505B85859BA}"/>
          </ac:spMkLst>
        </pc:spChg>
      </pc:sldChg>
      <pc:sldChg chg="modSp add del replId">
        <pc:chgData name="TALLARO Francesco" userId="S::f.tallaro@giustizia-amministrativa.it::a1e5deb6-8970-42ff-ad2d-96464b03acbc" providerId="AD" clId="Web-{59885B9D-653F-0112-BA99-58FCCC6A1157}" dt="2024-11-10T23:00:18.612" v="1354"/>
        <pc:sldMkLst>
          <pc:docMk/>
          <pc:sldMk cId="996144592" sldId="275"/>
        </pc:sldMkLst>
        <pc:spChg chg="mod">
          <ac:chgData name="TALLARO Francesco" userId="S::f.tallaro@giustizia-amministrativa.it::a1e5deb6-8970-42ff-ad2d-96464b03acbc" providerId="AD" clId="Web-{59885B9D-653F-0112-BA99-58FCCC6A1157}" dt="2024-11-10T23:00:16.441" v="1353" actId="20577"/>
          <ac:spMkLst>
            <pc:docMk/>
            <pc:sldMk cId="996144592" sldId="275"/>
            <ac:spMk id="3" creationId="{EE62194E-7A8F-BE46-CE1C-0505B85859BA}"/>
          </ac:spMkLst>
        </pc:spChg>
      </pc:sldChg>
      <pc:sldChg chg="modSp add del replId">
        <pc:chgData name="TALLARO Francesco" userId="S::f.tallaro@giustizia-amministrativa.it::a1e5deb6-8970-42ff-ad2d-96464b03acbc" providerId="AD" clId="Web-{59885B9D-653F-0112-BA99-58FCCC6A1157}" dt="2024-11-10T22:57:07.247" v="1323"/>
        <pc:sldMkLst>
          <pc:docMk/>
          <pc:sldMk cId="1080408615" sldId="275"/>
        </pc:sldMkLst>
        <pc:spChg chg="mod">
          <ac:chgData name="TALLARO Francesco" userId="S::f.tallaro@giustizia-amministrativa.it::a1e5deb6-8970-42ff-ad2d-96464b03acbc" providerId="AD" clId="Web-{59885B9D-653F-0112-BA99-58FCCC6A1157}" dt="2024-11-10T22:54:51.196" v="1314" actId="20577"/>
          <ac:spMkLst>
            <pc:docMk/>
            <pc:sldMk cId="1080408615" sldId="275"/>
            <ac:spMk id="3" creationId="{EE62194E-7A8F-BE46-CE1C-0505B85859BA}"/>
          </ac:spMkLst>
        </pc:spChg>
      </pc:sldChg>
      <pc:sldChg chg="modSp add replId">
        <pc:chgData name="TALLARO Francesco" userId="S::f.tallaro@giustizia-amministrativa.it::a1e5deb6-8970-42ff-ad2d-96464b03acbc" providerId="AD" clId="Web-{59885B9D-653F-0112-BA99-58FCCC6A1157}" dt="2024-11-10T23:41:33.464" v="1832" actId="20577"/>
        <pc:sldMkLst>
          <pc:docMk/>
          <pc:sldMk cId="2019850303" sldId="276"/>
        </pc:sldMkLst>
        <pc:spChg chg="mod">
          <ac:chgData name="TALLARO Francesco" userId="S::f.tallaro@giustizia-amministrativa.it::a1e5deb6-8970-42ff-ad2d-96464b03acbc" providerId="AD" clId="Web-{59885B9D-653F-0112-BA99-58FCCC6A1157}" dt="2024-11-10T23:41:33.464" v="1832" actId="20577"/>
          <ac:spMkLst>
            <pc:docMk/>
            <pc:sldMk cId="2019850303" sldId="276"/>
            <ac:spMk id="2" creationId="{B5A16811-DEB3-557F-FBAE-CA7E96C30C7F}"/>
          </ac:spMkLst>
        </pc:spChg>
        <pc:spChg chg="mod">
          <ac:chgData name="TALLARO Francesco" userId="S::f.tallaro@giustizia-amministrativa.it::a1e5deb6-8970-42ff-ad2d-96464b03acbc" providerId="AD" clId="Web-{59885B9D-653F-0112-BA99-58FCCC6A1157}" dt="2024-11-10T23:08:57.066" v="1458" actId="20577"/>
          <ac:spMkLst>
            <pc:docMk/>
            <pc:sldMk cId="2019850303" sldId="276"/>
            <ac:spMk id="3" creationId="{A2C08130-CF5A-435A-2106-35B4A97CB21C}"/>
          </ac:spMkLst>
        </pc:spChg>
      </pc:sldChg>
      <pc:sldChg chg="addSp delSp modSp new mod setBg">
        <pc:chgData name="TALLARO Francesco" userId="S::f.tallaro@giustizia-amministrativa.it::a1e5deb6-8970-42ff-ad2d-96464b03acbc" providerId="AD" clId="Web-{59885B9D-653F-0112-BA99-58FCCC6A1157}" dt="2024-11-10T23:24:23.143" v="1546"/>
        <pc:sldMkLst>
          <pc:docMk/>
          <pc:sldMk cId="1511156377" sldId="277"/>
        </pc:sldMkLst>
        <pc:spChg chg="mod ord">
          <ac:chgData name="TALLARO Francesco" userId="S::f.tallaro@giustizia-amministrativa.it::a1e5deb6-8970-42ff-ad2d-96464b03acbc" providerId="AD" clId="Web-{59885B9D-653F-0112-BA99-58FCCC6A1157}" dt="2024-11-10T23:24:23.143" v="1546"/>
          <ac:spMkLst>
            <pc:docMk/>
            <pc:sldMk cId="1511156377" sldId="277"/>
            <ac:spMk id="2" creationId="{25CD4961-056F-B512-D3CF-A5FBEAE384A7}"/>
          </ac:spMkLst>
        </pc:spChg>
        <pc:spChg chg="del">
          <ac:chgData name="TALLARO Francesco" userId="S::f.tallaro@giustizia-amministrativa.it::a1e5deb6-8970-42ff-ad2d-96464b03acbc" providerId="AD" clId="Web-{59885B9D-653F-0112-BA99-58FCCC6A1157}" dt="2024-11-10T23:24:05.127" v="1544"/>
          <ac:spMkLst>
            <pc:docMk/>
            <pc:sldMk cId="1511156377" sldId="277"/>
            <ac:spMk id="3" creationId="{4D39B6F9-E2C6-98D2-F7F7-2A7D5DC6F873}"/>
          </ac:spMkLst>
        </pc:spChg>
        <pc:spChg chg="add">
          <ac:chgData name="TALLARO Francesco" userId="S::f.tallaro@giustizia-amministrativa.it::a1e5deb6-8970-42ff-ad2d-96464b03acbc" providerId="AD" clId="Web-{59885B9D-653F-0112-BA99-58FCCC6A1157}" dt="2024-11-10T23:24:23.143" v="1546"/>
          <ac:spMkLst>
            <pc:docMk/>
            <pc:sldMk cId="1511156377" sldId="277"/>
            <ac:spMk id="25" creationId="{66D61E08-70C3-48D8-BEA0-787111DC30DA}"/>
          </ac:spMkLst>
        </pc:spChg>
        <pc:spChg chg="add">
          <ac:chgData name="TALLARO Francesco" userId="S::f.tallaro@giustizia-amministrativa.it::a1e5deb6-8970-42ff-ad2d-96464b03acbc" providerId="AD" clId="Web-{59885B9D-653F-0112-BA99-58FCCC6A1157}" dt="2024-11-10T23:24:23.143" v="1546"/>
          <ac:spMkLst>
            <pc:docMk/>
            <pc:sldMk cId="1511156377" sldId="277"/>
            <ac:spMk id="27" creationId="{FC55298F-0AE5-478E-AD2B-03C2614C5833}"/>
          </ac:spMkLst>
        </pc:spChg>
        <pc:spChg chg="add">
          <ac:chgData name="TALLARO Francesco" userId="S::f.tallaro@giustizia-amministrativa.it::a1e5deb6-8970-42ff-ad2d-96464b03acbc" providerId="AD" clId="Web-{59885B9D-653F-0112-BA99-58FCCC6A1157}" dt="2024-11-10T23:24:23.143" v="1546"/>
          <ac:spMkLst>
            <pc:docMk/>
            <pc:sldMk cId="1511156377" sldId="277"/>
            <ac:spMk id="29" creationId="{C180E4EA-0B63-4779-A895-7E90E71088F3}"/>
          </ac:spMkLst>
        </pc:spChg>
        <pc:spChg chg="add">
          <ac:chgData name="TALLARO Francesco" userId="S::f.tallaro@giustizia-amministrativa.it::a1e5deb6-8970-42ff-ad2d-96464b03acbc" providerId="AD" clId="Web-{59885B9D-653F-0112-BA99-58FCCC6A1157}" dt="2024-11-10T23:24:23.143" v="1546"/>
          <ac:spMkLst>
            <pc:docMk/>
            <pc:sldMk cId="1511156377" sldId="277"/>
            <ac:spMk id="31" creationId="{CEE01D9D-3DE8-4EED-B0D3-8F3C79CC7673}"/>
          </ac:spMkLst>
        </pc:spChg>
        <pc:spChg chg="add">
          <ac:chgData name="TALLARO Francesco" userId="S::f.tallaro@giustizia-amministrativa.it::a1e5deb6-8970-42ff-ad2d-96464b03acbc" providerId="AD" clId="Web-{59885B9D-653F-0112-BA99-58FCCC6A1157}" dt="2024-11-10T23:24:23.143" v="1546"/>
          <ac:spMkLst>
            <pc:docMk/>
            <pc:sldMk cId="1511156377" sldId="277"/>
            <ac:spMk id="33" creationId="{89AF5CE9-607F-43F4-8983-DCD6DA4051FD}"/>
          </ac:spMkLst>
        </pc:spChg>
        <pc:spChg chg="add">
          <ac:chgData name="TALLARO Francesco" userId="S::f.tallaro@giustizia-amministrativa.it::a1e5deb6-8970-42ff-ad2d-96464b03acbc" providerId="AD" clId="Web-{59885B9D-653F-0112-BA99-58FCCC6A1157}" dt="2024-11-10T23:24:23.143" v="1546"/>
          <ac:spMkLst>
            <pc:docMk/>
            <pc:sldMk cId="1511156377" sldId="277"/>
            <ac:spMk id="35" creationId="{6EEA2DBD-9E1E-4521-8C01-F32AD18A89E3}"/>
          </ac:spMkLst>
        </pc:spChg>
        <pc:spChg chg="add">
          <ac:chgData name="TALLARO Francesco" userId="S::f.tallaro@giustizia-amministrativa.it::a1e5deb6-8970-42ff-ad2d-96464b03acbc" providerId="AD" clId="Web-{59885B9D-653F-0112-BA99-58FCCC6A1157}" dt="2024-11-10T23:24:23.143" v="1546"/>
          <ac:spMkLst>
            <pc:docMk/>
            <pc:sldMk cId="1511156377" sldId="277"/>
            <ac:spMk id="37" creationId="{15BBD2C1-BA9B-46A9-A27A-33498B169272}"/>
          </ac:spMkLst>
        </pc:spChg>
        <pc:grpChg chg="add">
          <ac:chgData name="TALLARO Francesco" userId="S::f.tallaro@giustizia-amministrativa.it::a1e5deb6-8970-42ff-ad2d-96464b03acbc" providerId="AD" clId="Web-{59885B9D-653F-0112-BA99-58FCCC6A1157}" dt="2024-11-10T23:24:23.143" v="1546"/>
          <ac:grpSpMkLst>
            <pc:docMk/>
            <pc:sldMk cId="1511156377" sldId="277"/>
            <ac:grpSpMk id="9" creationId="{88C9B83F-64CD-41C1-925F-A08801FFD0BD}"/>
          </ac:grpSpMkLst>
        </pc:grpChg>
        <pc:picChg chg="add mod ord">
          <ac:chgData name="TALLARO Francesco" userId="S::f.tallaro@giustizia-amministrativa.it::a1e5deb6-8970-42ff-ad2d-96464b03acbc" providerId="AD" clId="Web-{59885B9D-653F-0112-BA99-58FCCC6A1157}" dt="2024-11-10T23:24:23.143" v="1546"/>
          <ac:picMkLst>
            <pc:docMk/>
            <pc:sldMk cId="1511156377" sldId="277"/>
            <ac:picMk id="4" creationId="{02B3CD1D-C0A7-D86F-2F9B-E9F618B598BB}"/>
          </ac:picMkLst>
        </pc:picChg>
        <pc:cxnChg chg="add">
          <ac:chgData name="TALLARO Francesco" userId="S::f.tallaro@giustizia-amministrativa.it::a1e5deb6-8970-42ff-ad2d-96464b03acbc" providerId="AD" clId="Web-{59885B9D-653F-0112-BA99-58FCCC6A1157}" dt="2024-11-10T23:24:23.143" v="1546"/>
          <ac:cxnSpMkLst>
            <pc:docMk/>
            <pc:sldMk cId="1511156377" sldId="277"/>
            <ac:cxnSpMk id="21" creationId="{A57C1A16-B8AB-4D99-A195-A38F556A6486}"/>
          </ac:cxnSpMkLst>
        </pc:cxnChg>
        <pc:cxnChg chg="add">
          <ac:chgData name="TALLARO Francesco" userId="S::f.tallaro@giustizia-amministrativa.it::a1e5deb6-8970-42ff-ad2d-96464b03acbc" providerId="AD" clId="Web-{59885B9D-653F-0112-BA99-58FCCC6A1157}" dt="2024-11-10T23:24:23.143" v="1546"/>
          <ac:cxnSpMkLst>
            <pc:docMk/>
            <pc:sldMk cId="1511156377" sldId="277"/>
            <ac:cxnSpMk id="23" creationId="{F8A9B20B-D1DD-4573-B5EC-558029519236}"/>
          </ac:cxnSpMkLst>
        </pc:cxnChg>
      </pc:sldChg>
      <pc:sldChg chg="modSp add replId">
        <pc:chgData name="TALLARO Francesco" userId="S::f.tallaro@giustizia-amministrativa.it::a1e5deb6-8970-42ff-ad2d-96464b03acbc" providerId="AD" clId="Web-{59885B9D-653F-0112-BA99-58FCCC6A1157}" dt="2024-11-10T23:14:45.028" v="1492" actId="20577"/>
        <pc:sldMkLst>
          <pc:docMk/>
          <pc:sldMk cId="3455689936" sldId="278"/>
        </pc:sldMkLst>
        <pc:spChg chg="mod">
          <ac:chgData name="TALLARO Francesco" userId="S::f.tallaro@giustizia-amministrativa.it::a1e5deb6-8970-42ff-ad2d-96464b03acbc" providerId="AD" clId="Web-{59885B9D-653F-0112-BA99-58FCCC6A1157}" dt="2024-11-10T23:13:52.745" v="1478" actId="20577"/>
          <ac:spMkLst>
            <pc:docMk/>
            <pc:sldMk cId="3455689936" sldId="278"/>
            <ac:spMk id="2" creationId="{25CD4961-056F-B512-D3CF-A5FBEAE384A7}"/>
          </ac:spMkLst>
        </pc:spChg>
        <pc:spChg chg="mod">
          <ac:chgData name="TALLARO Francesco" userId="S::f.tallaro@giustizia-amministrativa.it::a1e5deb6-8970-42ff-ad2d-96464b03acbc" providerId="AD" clId="Web-{59885B9D-653F-0112-BA99-58FCCC6A1157}" dt="2024-11-10T23:14:45.028" v="1492" actId="20577"/>
          <ac:spMkLst>
            <pc:docMk/>
            <pc:sldMk cId="3455689936" sldId="278"/>
            <ac:spMk id="3" creationId="{4D39B6F9-E2C6-98D2-F7F7-2A7D5DC6F873}"/>
          </ac:spMkLst>
        </pc:spChg>
      </pc:sldChg>
      <pc:sldChg chg="modSp add replId">
        <pc:chgData name="TALLARO Francesco" userId="S::f.tallaro@giustizia-amministrativa.it::a1e5deb6-8970-42ff-ad2d-96464b03acbc" providerId="AD" clId="Web-{59885B9D-653F-0112-BA99-58FCCC6A1157}" dt="2024-11-10T23:16:09.093" v="1510" actId="20577"/>
        <pc:sldMkLst>
          <pc:docMk/>
          <pc:sldMk cId="2412552809" sldId="279"/>
        </pc:sldMkLst>
        <pc:spChg chg="mod">
          <ac:chgData name="TALLARO Francesco" userId="S::f.tallaro@giustizia-amministrativa.it::a1e5deb6-8970-42ff-ad2d-96464b03acbc" providerId="AD" clId="Web-{59885B9D-653F-0112-BA99-58FCCC6A1157}" dt="2024-11-10T23:16:09.093" v="1510" actId="20577"/>
          <ac:spMkLst>
            <pc:docMk/>
            <pc:sldMk cId="2412552809" sldId="279"/>
            <ac:spMk id="3" creationId="{4D39B6F9-E2C6-98D2-F7F7-2A7D5DC6F873}"/>
          </ac:spMkLst>
        </pc:spChg>
      </pc:sldChg>
      <pc:sldChg chg="modSp add replId">
        <pc:chgData name="TALLARO Francesco" userId="S::f.tallaro@giustizia-amministrativa.it::a1e5deb6-8970-42ff-ad2d-96464b03acbc" providerId="AD" clId="Web-{59885B9D-653F-0112-BA99-58FCCC6A1157}" dt="2024-11-10T23:25:27.863" v="1547" actId="20577"/>
        <pc:sldMkLst>
          <pc:docMk/>
          <pc:sldMk cId="3215268150" sldId="280"/>
        </pc:sldMkLst>
        <pc:spChg chg="mod">
          <ac:chgData name="TALLARO Francesco" userId="S::f.tallaro@giustizia-amministrativa.it::a1e5deb6-8970-42ff-ad2d-96464b03acbc" providerId="AD" clId="Web-{59885B9D-653F-0112-BA99-58FCCC6A1157}" dt="2024-11-10T23:25:27.863" v="1547" actId="20577"/>
          <ac:spMkLst>
            <pc:docMk/>
            <pc:sldMk cId="3215268150" sldId="280"/>
            <ac:spMk id="3" creationId="{4D39B6F9-E2C6-98D2-F7F7-2A7D5DC6F873}"/>
          </ac:spMkLst>
        </pc:spChg>
      </pc:sldChg>
      <pc:sldChg chg="modSp add replId">
        <pc:chgData name="TALLARO Francesco" userId="S::f.tallaro@giustizia-amministrativa.it::a1e5deb6-8970-42ff-ad2d-96464b03acbc" providerId="AD" clId="Web-{59885B9D-653F-0112-BA99-58FCCC6A1157}" dt="2024-11-10T23:20:18.538" v="1543" actId="20577"/>
        <pc:sldMkLst>
          <pc:docMk/>
          <pc:sldMk cId="3545594760" sldId="281"/>
        </pc:sldMkLst>
        <pc:spChg chg="mod">
          <ac:chgData name="TALLARO Francesco" userId="S::f.tallaro@giustizia-amministrativa.it::a1e5deb6-8970-42ff-ad2d-96464b03acbc" providerId="AD" clId="Web-{59885B9D-653F-0112-BA99-58FCCC6A1157}" dt="2024-11-10T23:20:18.538" v="1543" actId="20577"/>
          <ac:spMkLst>
            <pc:docMk/>
            <pc:sldMk cId="3545594760" sldId="281"/>
            <ac:spMk id="3" creationId="{4D39B6F9-E2C6-98D2-F7F7-2A7D5DC6F873}"/>
          </ac:spMkLst>
        </pc:spChg>
      </pc:sldChg>
      <pc:sldChg chg="modSp new">
        <pc:chgData name="TALLARO Francesco" userId="S::f.tallaro@giustizia-amministrativa.it::a1e5deb6-8970-42ff-ad2d-96464b03acbc" providerId="AD" clId="Web-{59885B9D-653F-0112-BA99-58FCCC6A1157}" dt="2024-11-10T23:33:07.584" v="1807" actId="20577"/>
        <pc:sldMkLst>
          <pc:docMk/>
          <pc:sldMk cId="2159338181" sldId="282"/>
        </pc:sldMkLst>
        <pc:spChg chg="mod">
          <ac:chgData name="TALLARO Francesco" userId="S::f.tallaro@giustizia-amministrativa.it::a1e5deb6-8970-42ff-ad2d-96464b03acbc" providerId="AD" clId="Web-{59885B9D-653F-0112-BA99-58FCCC6A1157}" dt="2024-11-10T23:33:07.584" v="1807" actId="20577"/>
          <ac:spMkLst>
            <pc:docMk/>
            <pc:sldMk cId="2159338181" sldId="282"/>
            <ac:spMk id="2" creationId="{E13DE195-6968-97E8-0A9B-E6A8FA9CD5FA}"/>
          </ac:spMkLst>
        </pc:spChg>
      </pc:sldChg>
      <pc:sldChg chg="addSp delSp modSp new mod setBg setClrOvrMap">
        <pc:chgData name="TALLARO Francesco" userId="S::f.tallaro@giustizia-amministrativa.it::a1e5deb6-8970-42ff-ad2d-96464b03acbc" providerId="AD" clId="Web-{59885B9D-653F-0112-BA99-58FCCC6A1157}" dt="2024-11-10T23:30:56.623" v="1778"/>
        <pc:sldMkLst>
          <pc:docMk/>
          <pc:sldMk cId="329430132" sldId="283"/>
        </pc:sldMkLst>
        <pc:spChg chg="mod">
          <ac:chgData name="TALLARO Francesco" userId="S::f.tallaro@giustizia-amministrativa.it::a1e5deb6-8970-42ff-ad2d-96464b03acbc" providerId="AD" clId="Web-{59885B9D-653F-0112-BA99-58FCCC6A1157}" dt="2024-11-10T23:30:56.623" v="1778"/>
          <ac:spMkLst>
            <pc:docMk/>
            <pc:sldMk cId="329430132" sldId="283"/>
            <ac:spMk id="2" creationId="{0675F269-88B5-EF14-0569-5ACB2B9C5798}"/>
          </ac:spMkLst>
        </pc:spChg>
        <pc:spChg chg="mod">
          <ac:chgData name="TALLARO Francesco" userId="S::f.tallaro@giustizia-amministrativa.it::a1e5deb6-8970-42ff-ad2d-96464b03acbc" providerId="AD" clId="Web-{59885B9D-653F-0112-BA99-58FCCC6A1157}" dt="2024-11-10T23:30:56.623" v="1778"/>
          <ac:spMkLst>
            <pc:docMk/>
            <pc:sldMk cId="329430132" sldId="283"/>
            <ac:spMk id="3" creationId="{5EFF6CF5-7DD7-0BF0-C33E-D6919C36B75A}"/>
          </ac:spMkLst>
        </pc:spChg>
        <pc:spChg chg="add del">
          <ac:chgData name="TALLARO Francesco" userId="S::f.tallaro@giustizia-amministrativa.it::a1e5deb6-8970-42ff-ad2d-96464b03acbc" providerId="AD" clId="Web-{59885B9D-653F-0112-BA99-58FCCC6A1157}" dt="2024-11-10T23:30:56.623" v="1778"/>
          <ac:spMkLst>
            <pc:docMk/>
            <pc:sldMk cId="329430132" sldId="283"/>
            <ac:spMk id="8" creationId="{A65AC7D1-EAA9-48F5-B509-60A7F50BF703}"/>
          </ac:spMkLst>
        </pc:spChg>
        <pc:spChg chg="add del">
          <ac:chgData name="TALLARO Francesco" userId="S::f.tallaro@giustizia-amministrativa.it::a1e5deb6-8970-42ff-ad2d-96464b03acbc" providerId="AD" clId="Web-{59885B9D-653F-0112-BA99-58FCCC6A1157}" dt="2024-11-10T23:30:56.623" v="1778"/>
          <ac:spMkLst>
            <pc:docMk/>
            <pc:sldMk cId="329430132" sldId="283"/>
            <ac:spMk id="10" creationId="{D6320AF9-619A-4175-865B-5663E1AEF4C5}"/>
          </ac:spMkLst>
        </pc:spChg>
        <pc:spChg chg="add del">
          <ac:chgData name="TALLARO Francesco" userId="S::f.tallaro@giustizia-amministrativa.it::a1e5deb6-8970-42ff-ad2d-96464b03acbc" providerId="AD" clId="Web-{59885B9D-653F-0112-BA99-58FCCC6A1157}" dt="2024-11-10T23:30:56.623" v="1778"/>
          <ac:spMkLst>
            <pc:docMk/>
            <pc:sldMk cId="329430132" sldId="283"/>
            <ac:spMk id="16" creationId="{7E018740-5C2B-4A41-AC1A-7E68D1EC1954}"/>
          </ac:spMkLst>
        </pc:spChg>
        <pc:spChg chg="add del">
          <ac:chgData name="TALLARO Francesco" userId="S::f.tallaro@giustizia-amministrativa.it::a1e5deb6-8970-42ff-ad2d-96464b03acbc" providerId="AD" clId="Web-{59885B9D-653F-0112-BA99-58FCCC6A1157}" dt="2024-11-10T23:30:56.623" v="1778"/>
          <ac:spMkLst>
            <pc:docMk/>
            <pc:sldMk cId="329430132" sldId="283"/>
            <ac:spMk id="18" creationId="{166F75A4-C475-4941-8EE2-B80A06A2C1BB}"/>
          </ac:spMkLst>
        </pc:spChg>
        <pc:spChg chg="add del">
          <ac:chgData name="TALLARO Francesco" userId="S::f.tallaro@giustizia-amministrativa.it::a1e5deb6-8970-42ff-ad2d-96464b03acbc" providerId="AD" clId="Web-{59885B9D-653F-0112-BA99-58FCCC6A1157}" dt="2024-11-10T23:30:56.623" v="1778"/>
          <ac:spMkLst>
            <pc:docMk/>
            <pc:sldMk cId="329430132" sldId="283"/>
            <ac:spMk id="20" creationId="{A032553A-72E8-4B0D-8405-FF9771C9AF05}"/>
          </ac:spMkLst>
        </pc:spChg>
        <pc:spChg chg="add del">
          <ac:chgData name="TALLARO Francesco" userId="S::f.tallaro@giustizia-amministrativa.it::a1e5deb6-8970-42ff-ad2d-96464b03acbc" providerId="AD" clId="Web-{59885B9D-653F-0112-BA99-58FCCC6A1157}" dt="2024-11-10T23:30:56.623" v="1778"/>
          <ac:spMkLst>
            <pc:docMk/>
            <pc:sldMk cId="329430132" sldId="283"/>
            <ac:spMk id="22" creationId="{765800AC-C3B9-498E-87BC-29FAE4C76B21}"/>
          </ac:spMkLst>
        </pc:spChg>
        <pc:spChg chg="add del">
          <ac:chgData name="TALLARO Francesco" userId="S::f.tallaro@giustizia-amministrativa.it::a1e5deb6-8970-42ff-ad2d-96464b03acbc" providerId="AD" clId="Web-{59885B9D-653F-0112-BA99-58FCCC6A1157}" dt="2024-11-10T23:30:56.623" v="1778"/>
          <ac:spMkLst>
            <pc:docMk/>
            <pc:sldMk cId="329430132" sldId="283"/>
            <ac:spMk id="24" creationId="{1F9D6ACB-2FF4-49F9-978A-E0D5327FC635}"/>
          </ac:spMkLst>
        </pc:spChg>
        <pc:spChg chg="add del">
          <ac:chgData name="TALLARO Francesco" userId="S::f.tallaro@giustizia-amministrativa.it::a1e5deb6-8970-42ff-ad2d-96464b03acbc" providerId="AD" clId="Web-{59885B9D-653F-0112-BA99-58FCCC6A1157}" dt="2024-11-10T23:30:56.623" v="1778"/>
          <ac:spMkLst>
            <pc:docMk/>
            <pc:sldMk cId="329430132" sldId="283"/>
            <ac:spMk id="26" creationId="{142BFA2A-77A0-4F60-A32A-685681C84889}"/>
          </ac:spMkLst>
        </pc:spChg>
        <pc:spChg chg="add">
          <ac:chgData name="TALLARO Francesco" userId="S::f.tallaro@giustizia-amministrativa.it::a1e5deb6-8970-42ff-ad2d-96464b03acbc" providerId="AD" clId="Web-{59885B9D-653F-0112-BA99-58FCCC6A1157}" dt="2024-11-10T23:30:56.623" v="1778"/>
          <ac:spMkLst>
            <pc:docMk/>
            <pc:sldMk cId="329430132" sldId="283"/>
            <ac:spMk id="31" creationId="{86C16C40-7C29-4ACC-B851-7E08E459B596}"/>
          </ac:spMkLst>
        </pc:spChg>
        <pc:grpChg chg="add">
          <ac:chgData name="TALLARO Francesco" userId="S::f.tallaro@giustizia-amministrativa.it::a1e5deb6-8970-42ff-ad2d-96464b03acbc" providerId="AD" clId="Web-{59885B9D-653F-0112-BA99-58FCCC6A1157}" dt="2024-11-10T23:30:56.623" v="1778"/>
          <ac:grpSpMkLst>
            <pc:docMk/>
            <pc:sldMk cId="329430132" sldId="283"/>
            <ac:grpSpMk id="33" creationId="{CDD733AE-DD5E-4C77-8BCD-72BF12A06BB1}"/>
          </ac:grpSpMkLst>
        </pc:grpChg>
        <pc:cxnChg chg="add del">
          <ac:chgData name="TALLARO Francesco" userId="S::f.tallaro@giustizia-amministrativa.it::a1e5deb6-8970-42ff-ad2d-96464b03acbc" providerId="AD" clId="Web-{59885B9D-653F-0112-BA99-58FCCC6A1157}" dt="2024-11-10T23:30:56.623" v="1778"/>
          <ac:cxnSpMkLst>
            <pc:docMk/>
            <pc:sldMk cId="329430132" sldId="283"/>
            <ac:cxnSpMk id="12" creationId="{063B6EC6-D752-4EE7-908B-F8F19E8C7FEA}"/>
          </ac:cxnSpMkLst>
        </pc:cxnChg>
        <pc:cxnChg chg="add del">
          <ac:chgData name="TALLARO Francesco" userId="S::f.tallaro@giustizia-amministrativa.it::a1e5deb6-8970-42ff-ad2d-96464b03acbc" providerId="AD" clId="Web-{59885B9D-653F-0112-BA99-58FCCC6A1157}" dt="2024-11-10T23:30:56.623" v="1778"/>
          <ac:cxnSpMkLst>
            <pc:docMk/>
            <pc:sldMk cId="329430132" sldId="283"/>
            <ac:cxnSpMk id="14" creationId="{EFECD4E8-AD3E-4228-82A2-9461958EA94D}"/>
          </ac:cxnSpMkLst>
        </pc:cxnChg>
      </pc:sldChg>
      <pc:sldChg chg="modSp add replId">
        <pc:chgData name="TALLARO Francesco" userId="S::f.tallaro@giustizia-amministrativa.it::a1e5deb6-8970-42ff-ad2d-96464b03acbc" providerId="AD" clId="Web-{59885B9D-653F-0112-BA99-58FCCC6A1157}" dt="2024-11-10T23:40:15.212" v="1824" actId="20577"/>
        <pc:sldMkLst>
          <pc:docMk/>
          <pc:sldMk cId="2164419019" sldId="284"/>
        </pc:sldMkLst>
        <pc:spChg chg="mod">
          <ac:chgData name="TALLARO Francesco" userId="S::f.tallaro@giustizia-amministrativa.it::a1e5deb6-8970-42ff-ad2d-96464b03acbc" providerId="AD" clId="Web-{59885B9D-653F-0112-BA99-58FCCC6A1157}" dt="2024-11-10T23:40:15.212" v="1824" actId="20577"/>
          <ac:spMkLst>
            <pc:docMk/>
            <pc:sldMk cId="2164419019" sldId="284"/>
            <ac:spMk id="3" creationId="{0F8D1596-2E33-25BD-6FB2-F770FA4E1965}"/>
          </ac:spMkLst>
        </pc:spChg>
      </pc:sldChg>
      <pc:sldChg chg="modSp add replId">
        <pc:chgData name="TALLARO Francesco" userId="S::f.tallaro@giustizia-amministrativa.it::a1e5deb6-8970-42ff-ad2d-96464b03acbc" providerId="AD" clId="Web-{59885B9D-653F-0112-BA99-58FCCC6A1157}" dt="2024-11-10T23:44:59.142" v="1838" actId="20577"/>
        <pc:sldMkLst>
          <pc:docMk/>
          <pc:sldMk cId="458724472" sldId="285"/>
        </pc:sldMkLst>
        <pc:spChg chg="mod">
          <ac:chgData name="TALLARO Francesco" userId="S::f.tallaro@giustizia-amministrativa.it::a1e5deb6-8970-42ff-ad2d-96464b03acbc" providerId="AD" clId="Web-{59885B9D-653F-0112-BA99-58FCCC6A1157}" dt="2024-11-10T23:41:22.307" v="1829" actId="20577"/>
          <ac:spMkLst>
            <pc:docMk/>
            <pc:sldMk cId="458724472" sldId="285"/>
            <ac:spMk id="2" creationId="{B5A16811-DEB3-557F-FBAE-CA7E96C30C7F}"/>
          </ac:spMkLst>
        </pc:spChg>
        <pc:spChg chg="mod">
          <ac:chgData name="TALLARO Francesco" userId="S::f.tallaro@giustizia-amministrativa.it::a1e5deb6-8970-42ff-ad2d-96464b03acbc" providerId="AD" clId="Web-{59885B9D-653F-0112-BA99-58FCCC6A1157}" dt="2024-11-10T23:44:59.142" v="1838" actId="20577"/>
          <ac:spMkLst>
            <pc:docMk/>
            <pc:sldMk cId="458724472" sldId="285"/>
            <ac:spMk id="3" creationId="{A2C08130-CF5A-435A-2106-35B4A97CB21C}"/>
          </ac:spMkLst>
        </pc:spChg>
      </pc:sldChg>
    </pc:docChg>
  </pc:docChgLst>
  <pc:docChgLst>
    <pc:chgData clId="Web-{A0B8FD97-5EA9-2D62-A2AB-4735364EEAA6}"/>
    <pc:docChg chg="modSld">
      <pc:chgData name="" userId="" providerId="" clId="Web-{A0B8FD97-5EA9-2D62-A2AB-4735364EEAA6}" dt="2024-11-19T18:05:57.755" v="1" actId="20577"/>
      <pc:docMkLst>
        <pc:docMk/>
      </pc:docMkLst>
      <pc:sldChg chg="modSp">
        <pc:chgData name="" userId="" providerId="" clId="Web-{A0B8FD97-5EA9-2D62-A2AB-4735364EEAA6}" dt="2024-11-19T18:05:57.755" v="1" actId="20577"/>
        <pc:sldMkLst>
          <pc:docMk/>
          <pc:sldMk cId="2632673950" sldId="257"/>
        </pc:sldMkLst>
        <pc:spChg chg="mod">
          <ac:chgData name="" userId="" providerId="" clId="Web-{A0B8FD97-5EA9-2D62-A2AB-4735364EEAA6}" dt="2024-11-19T18:05:57.755" v="1" actId="20577"/>
          <ac:spMkLst>
            <pc:docMk/>
            <pc:sldMk cId="2632673950" sldId="257"/>
            <ac:spMk id="3" creationId="{7B6E8876-1D82-EE9C-FE5A-87AB2499EB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D998CCF4-68A8-4D39-B0B7-D69A3489FF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B91B049-A553-4FDF-8337-7D0AD8017B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9261E-6D21-411B-A42C-32398FB37371}" type="datetimeFigureOut">
              <a:rPr lang="it-IT" smtClean="0"/>
              <a:t>19/11/2024</a:t>
            </a:fld>
            <a:endParaRPr lang="it-IT"/>
          </a:p>
        </p:txBody>
      </p:sp>
      <p:sp>
        <p:nvSpPr>
          <p:cNvPr id="4" name="Segnaposto piè di pagina 3">
            <a:extLst>
              <a:ext uri="{FF2B5EF4-FFF2-40B4-BE49-F238E27FC236}">
                <a16:creationId xmlns:a16="http://schemas.microsoft.com/office/drawing/2014/main" id="{3CEED8A8-030A-407F-864E-B7DD9F6AC6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C199440-1B87-49C2-B392-6FBEA36F22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C8053C-E131-4FD1-B7D3-D246D2133086}" type="slidenum">
              <a:rPr lang="it-IT" smtClean="0"/>
              <a:t>‹N›</a:t>
            </a:fld>
            <a:endParaRPr lang="it-IT"/>
          </a:p>
        </p:txBody>
      </p:sp>
    </p:spTree>
    <p:extLst>
      <p:ext uri="{BB962C8B-B14F-4D97-AF65-F5344CB8AC3E}">
        <p14:creationId xmlns:p14="http://schemas.microsoft.com/office/powerpoint/2010/main" val="3995433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E5289-FABF-42CA-95A5-167D8CF60D3E}" type="datetimeFigureOut">
              <a:rPr lang="it-IT" noProof="0" smtClean="0"/>
              <a:t>19/11/2024</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lo stile del titolo</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F8A54-AC63-40F6-B8B0-E92030C8A505}" type="slidenum">
              <a:rPr lang="it-IT" noProof="0" smtClean="0"/>
              <a:t>‹N›</a:t>
            </a:fld>
            <a:endParaRPr lang="it-IT" noProof="0"/>
          </a:p>
        </p:txBody>
      </p:sp>
    </p:spTree>
    <p:extLst>
      <p:ext uri="{BB962C8B-B14F-4D97-AF65-F5344CB8AC3E}">
        <p14:creationId xmlns:p14="http://schemas.microsoft.com/office/powerpoint/2010/main" val="12700885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7BF8A54-AC63-40F6-B8B0-E92030C8A505}" type="slidenum">
              <a:rPr lang="it-IT" smtClean="0"/>
              <a:t>1</a:t>
            </a:fld>
            <a:endParaRPr lang="it-IT"/>
          </a:p>
        </p:txBody>
      </p:sp>
    </p:spTree>
    <p:extLst>
      <p:ext uri="{BB962C8B-B14F-4D97-AF65-F5344CB8AC3E}">
        <p14:creationId xmlns:p14="http://schemas.microsoft.com/office/powerpoint/2010/main" val="408231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uppo 6"/>
          <p:cNvGrpSpPr/>
          <p:nvPr/>
        </p:nvGrpSpPr>
        <p:grpSpPr>
          <a:xfrm>
            <a:off x="0" y="-8467"/>
            <a:ext cx="12192000" cy="6866467"/>
            <a:chOff x="0" y="-8467"/>
            <a:chExt cx="12192000" cy="6866467"/>
          </a:xfrm>
        </p:grpSpPr>
        <p:cxnSp>
          <p:nvCxnSpPr>
            <p:cNvPr id="32" name="Connettore diritto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nettore diritto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ttangolo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ttangolo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Triangolo isosce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ttangolo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ttangolo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ttangolo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Triangolo isosce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Triangolo isosce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p>
        </p:txBody>
      </p:sp>
      <p:sp>
        <p:nvSpPr>
          <p:cNvPr id="4" name="Segnaposto data 3"/>
          <p:cNvSpPr>
            <a:spLocks noGrp="1"/>
          </p:cNvSpPr>
          <p:nvPr>
            <p:ph type="dt" sz="half" idx="10"/>
          </p:nvPr>
        </p:nvSpPr>
        <p:spPr/>
        <p:txBody>
          <a:bodyPr rtlCol="0"/>
          <a:lstStyle/>
          <a:p>
            <a:pPr rtl="0"/>
            <a:fld id="{346394E1-2F18-43E0-8C49-4B1B908ABA36}"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it-IT" noProof="0"/>
              <a:t>Fare clic per modificare lo stile del titolo</a:t>
            </a:r>
          </a:p>
        </p:txBody>
      </p:sp>
      <p:sp>
        <p:nvSpPr>
          <p:cNvPr id="3" name="Segnaposto testo 2"/>
          <p:cNvSpPr>
            <a:spLocks noGrp="1"/>
          </p:cNvSpPr>
          <p:nvPr>
            <p:ph type="body" idx="1" hasCustomPrompt="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3F4F172F-A5B4-4784-AEA9-BCB983F1689E}"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it-IT" noProof="0"/>
              <a:t>Fare clic per modificare lo stile del titolo</a:t>
            </a:r>
          </a:p>
        </p:txBody>
      </p:sp>
      <p:sp>
        <p:nvSpPr>
          <p:cNvPr id="23" name="Segnaposto testo 9"/>
          <p:cNvSpPr>
            <a:spLocks noGrp="1"/>
          </p:cNvSpPr>
          <p:nvPr>
            <p:ph type="body" sz="quarter" idx="13" hasCustomPrompt="1"/>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noProof="0"/>
              <a:t>Fare clic per modificare lo stile del titolo</a:t>
            </a:r>
          </a:p>
        </p:txBody>
      </p:sp>
      <p:sp>
        <p:nvSpPr>
          <p:cNvPr id="3" name="Segnaposto testo 2"/>
          <p:cNvSpPr>
            <a:spLocks noGrp="1"/>
          </p:cNvSpPr>
          <p:nvPr>
            <p:ph type="body" idx="1" hasCustomPrompt="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0BCD9EF9-D627-4763-9326-1386855AADF5}"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
        <p:nvSpPr>
          <p:cNvPr id="20" name="Casella di testo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it-IT" sz="8000" noProof="0">
                <a:ln w="3175" cmpd="sng">
                  <a:noFill/>
                </a:ln>
                <a:solidFill>
                  <a:schemeClr val="accent1">
                    <a:lumMod val="60000"/>
                    <a:lumOff val="40000"/>
                  </a:schemeClr>
                </a:solidFill>
                <a:effectLst/>
                <a:latin typeface="Arial"/>
              </a:rPr>
              <a:t>"</a:t>
            </a:r>
          </a:p>
        </p:txBody>
      </p:sp>
      <p:sp>
        <p:nvSpPr>
          <p:cNvPr id="22" name="Casella di testo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it-IT" sz="8000" noProof="0">
                <a:ln w="3175" cmpd="sng">
                  <a:noFill/>
                </a:ln>
                <a:solidFill>
                  <a:schemeClr val="accent1">
                    <a:lumMod val="60000"/>
                    <a:lumOff val="40000"/>
                  </a:schemeClr>
                </a:solidFill>
                <a:latin typeface="Arial"/>
              </a:rPr>
              <a:t>"</a:t>
            </a:r>
            <a:endParaRPr lang="it-IT" noProof="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olo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it-IT" noProof="0"/>
              <a:t>Fare clic per modificare lo stile del titolo</a:t>
            </a:r>
          </a:p>
        </p:txBody>
      </p:sp>
      <p:sp>
        <p:nvSpPr>
          <p:cNvPr id="3" name="Segnaposto testo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9EEB3A74-34FA-4A19-8BBE-72FE9DABA215}"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olo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it-IT" noProof="0"/>
              <a:t>Fare clic per modificare lo stile del titolo</a:t>
            </a:r>
          </a:p>
        </p:txBody>
      </p:sp>
      <p:sp>
        <p:nvSpPr>
          <p:cNvPr id="23" name="Segnaposto testo 9"/>
          <p:cNvSpPr>
            <a:spLocks noGrp="1"/>
          </p:cNvSpPr>
          <p:nvPr>
            <p:ph type="body" sz="quarter" idx="13" hasCustomPrompt="1"/>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noProof="0"/>
              <a:t>Fare clic per modificare lo stile del titolo</a:t>
            </a:r>
          </a:p>
        </p:txBody>
      </p:sp>
      <p:sp>
        <p:nvSpPr>
          <p:cNvPr id="3" name="Segnaposto testo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43B2EA0D-0AE0-4820-A532-C7DE4A275807}"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
        <p:nvSpPr>
          <p:cNvPr id="24" name="Casella di testo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it-IT" sz="8000" noProof="0">
                <a:ln w="3175" cmpd="sng">
                  <a:noFill/>
                </a:ln>
                <a:solidFill>
                  <a:schemeClr val="accent1">
                    <a:lumMod val="60000"/>
                    <a:lumOff val="40000"/>
                  </a:schemeClr>
                </a:solidFill>
                <a:effectLst/>
                <a:latin typeface="Arial"/>
              </a:rPr>
              <a:t>"</a:t>
            </a:r>
          </a:p>
        </p:txBody>
      </p:sp>
      <p:sp>
        <p:nvSpPr>
          <p:cNvPr id="25" name="Casella di testo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it-IT" sz="8000" noProof="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olo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it-IT" noProof="0"/>
              <a:t>Fare clic per modificare lo stile del titolo</a:t>
            </a:r>
          </a:p>
        </p:txBody>
      </p:sp>
      <p:sp>
        <p:nvSpPr>
          <p:cNvPr id="23" name="Segnaposto testo 9"/>
          <p:cNvSpPr>
            <a:spLocks noGrp="1"/>
          </p:cNvSpPr>
          <p:nvPr>
            <p:ph type="body" sz="quarter" idx="13" hasCustomPrompt="1"/>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noProof="0"/>
              <a:t>Fare clic per modificare lo stile del titolo</a:t>
            </a:r>
          </a:p>
        </p:txBody>
      </p:sp>
      <p:sp>
        <p:nvSpPr>
          <p:cNvPr id="3" name="Segnaposto testo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FE2E8EB5-5E16-4D3F-95FA-E45A2CC5418F}"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testo verticale 2"/>
          <p:cNvSpPr>
            <a:spLocks noGrp="1"/>
          </p:cNvSpPr>
          <p:nvPr>
            <p:ph type="body" orient="vert" idx="1" hasCustomPrompt="1"/>
          </p:nvPr>
        </p:nvSpPr>
        <p:spPr/>
        <p:txBody>
          <a:bodyPr vert="eaVert"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460902BB-A8D8-4B36-88E2-1573A2AB7B8B}"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89333C77-0158-454C-844F-B7AB9BD7DAD4}" type="slidenum">
              <a:rPr lang="it-IT" noProof="0" smtClean="0"/>
              <a:t>‹N›</a:t>
            </a:fld>
            <a:endParaRPr lang="it-IT"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967673" y="609599"/>
            <a:ext cx="1304743" cy="5251451"/>
          </a:xfrm>
        </p:spPr>
        <p:txBody>
          <a:bodyPr vert="eaVert" rtlCol="0" anchor="ctr"/>
          <a:lstStyle/>
          <a:p>
            <a:pPr rtl="0"/>
            <a:r>
              <a:rPr lang="it-IT" noProof="0"/>
              <a:t>Fare clic per modificare lo stile del titolo</a:t>
            </a:r>
          </a:p>
        </p:txBody>
      </p:sp>
      <p:sp>
        <p:nvSpPr>
          <p:cNvPr id="3" name="Segnaposto testo verticale 2"/>
          <p:cNvSpPr>
            <a:spLocks noGrp="1"/>
          </p:cNvSpPr>
          <p:nvPr>
            <p:ph type="body" orient="vert" idx="1" hasCustomPrompt="1"/>
          </p:nvPr>
        </p:nvSpPr>
        <p:spPr>
          <a:xfrm>
            <a:off x="677335" y="609600"/>
            <a:ext cx="7060150" cy="5251450"/>
          </a:xfrm>
        </p:spPr>
        <p:txBody>
          <a:bodyPr vert="eaVert"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6F27FD1D-FD58-4EE0-B691-4691AD419B12}"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lvl1pPr>
              <a:defRPr sz="3600"/>
            </a:lvl1pPr>
          </a:lstStyle>
          <a:p>
            <a:pPr rtl="0"/>
            <a:r>
              <a:rPr lang="it-IT" noProof="0"/>
              <a:t>Fare clic per modificare lo stile del titolo</a:t>
            </a:r>
          </a:p>
        </p:txBody>
      </p:sp>
      <p:sp>
        <p:nvSpPr>
          <p:cNvPr id="3" name="Segnaposto contenuto 2"/>
          <p:cNvSpPr>
            <a:spLocks noGrp="1"/>
          </p:cNvSpPr>
          <p:nvPr>
            <p:ph idx="1" hasCustomPrompt="1"/>
          </p:nvPr>
        </p:nvSpPr>
        <p:spPr/>
        <p:txBody>
          <a:bodyPr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F7C0D516-3486-464C-A93E-A160AE3AB08F}"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77335" y="2700867"/>
            <a:ext cx="8596668" cy="1826581"/>
          </a:xfrm>
        </p:spPr>
        <p:txBody>
          <a:bodyPr rtlCol="0" anchor="b"/>
          <a:lstStyle>
            <a:lvl1pPr algn="l">
              <a:defRPr sz="4000" b="0" cap="none"/>
            </a:lvl1pPr>
          </a:lstStyle>
          <a:p>
            <a:pPr rtl="0"/>
            <a:r>
              <a:rPr lang="it-IT" noProof="0"/>
              <a:t>Fare clic per modificare lo stile del titolo</a:t>
            </a:r>
          </a:p>
        </p:txBody>
      </p:sp>
      <p:sp>
        <p:nvSpPr>
          <p:cNvPr id="3" name="Segnaposto testo 2"/>
          <p:cNvSpPr>
            <a:spLocks noGrp="1"/>
          </p:cNvSpPr>
          <p:nvPr>
            <p:ph type="body" idx="1" hasCustomPrompt="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lo stile del titolo</a:t>
            </a:r>
          </a:p>
        </p:txBody>
      </p:sp>
      <p:sp>
        <p:nvSpPr>
          <p:cNvPr id="4" name="Segnaposto data 3"/>
          <p:cNvSpPr>
            <a:spLocks noGrp="1"/>
          </p:cNvSpPr>
          <p:nvPr>
            <p:ph type="dt" sz="half" idx="10"/>
          </p:nvPr>
        </p:nvSpPr>
        <p:spPr/>
        <p:txBody>
          <a:bodyPr rtlCol="0"/>
          <a:lstStyle/>
          <a:p>
            <a:pPr rtl="0"/>
            <a:fld id="{1F7F6979-7B03-47A2-9A59-10375D2E747D}" type="datetime1">
              <a:rPr lang="it-IT" noProof="0" smtClean="0"/>
              <a:t>19/11/2024</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p>
        </p:txBody>
      </p:sp>
      <p:sp>
        <p:nvSpPr>
          <p:cNvPr id="3" name="Segnaposto contenuto 2"/>
          <p:cNvSpPr>
            <a:spLocks noGrp="1"/>
          </p:cNvSpPr>
          <p:nvPr>
            <p:ph sz="half" idx="1" hasCustomPrompt="1"/>
          </p:nvPr>
        </p:nvSpPr>
        <p:spPr>
          <a:xfrm>
            <a:off x="677334" y="2160589"/>
            <a:ext cx="4184035" cy="3880772"/>
          </a:xfrm>
        </p:spPr>
        <p:txBody>
          <a:bodyPr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5089970" y="2160589"/>
            <a:ext cx="4184034" cy="3880773"/>
          </a:xfrm>
        </p:spPr>
        <p:txBody>
          <a:bodyPr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6923E9F1-2D86-4A80-97D9-7CAB894C282A}" type="datetime1">
              <a:rPr lang="it-IT" noProof="0" smtClean="0"/>
              <a:t>19/11/2024</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6FF9F0C5-380F-41C2-899A-BAC0F0927E16}" type="slidenum">
              <a:rPr lang="it-IT" noProof="0" smtClean="0"/>
              <a:t>‹N›</a:t>
            </a:fld>
            <a:endParaRPr lang="it-IT"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a:t>Fare clic per modificare lo stile del titolo</a:t>
            </a:r>
          </a:p>
        </p:txBody>
      </p:sp>
      <p:sp>
        <p:nvSpPr>
          <p:cNvPr id="3" name="Segnaposto testo 2"/>
          <p:cNvSpPr>
            <a:spLocks noGrp="1"/>
          </p:cNvSpPr>
          <p:nvPr>
            <p:ph type="body" idx="1" hasCustomPrompt="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lo stile del titolo</a:t>
            </a:r>
          </a:p>
        </p:txBody>
      </p:sp>
      <p:sp>
        <p:nvSpPr>
          <p:cNvPr id="4" name="Segnaposto contenuto 3"/>
          <p:cNvSpPr>
            <a:spLocks noGrp="1"/>
          </p:cNvSpPr>
          <p:nvPr>
            <p:ph sz="half" idx="2" hasCustomPrompt="1"/>
          </p:nvPr>
        </p:nvSpPr>
        <p:spPr>
          <a:xfrm>
            <a:off x="675745" y="2737245"/>
            <a:ext cx="4185623" cy="3304117"/>
          </a:xfrm>
        </p:spPr>
        <p:txBody>
          <a:bodyPr rtlCol="0">
            <a:normAutofit/>
          </a:body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lo stile del titolo</a:t>
            </a:r>
          </a:p>
        </p:txBody>
      </p:sp>
      <p:sp>
        <p:nvSpPr>
          <p:cNvPr id="6" name="Segnaposto contenuto 5"/>
          <p:cNvSpPr>
            <a:spLocks noGrp="1"/>
          </p:cNvSpPr>
          <p:nvPr>
            <p:ph sz="quarter" idx="4" hasCustomPrompt="1"/>
          </p:nvPr>
        </p:nvSpPr>
        <p:spPr>
          <a:xfrm>
            <a:off x="5088384" y="2737245"/>
            <a:ext cx="4185617" cy="3304117"/>
          </a:xfrm>
        </p:spPr>
        <p:txBody>
          <a:bodyPr rtlCol="0">
            <a:normAutofit/>
          </a:body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511C96E0-A17F-4D3C-A685-01D163B1A562}" type="datetime1">
              <a:rPr lang="it-IT" noProof="0" smtClean="0"/>
              <a:t>19/11/2024</a:t>
            </a:fld>
            <a:endParaRPr lang="it-IT" noProof="0"/>
          </a:p>
        </p:txBody>
      </p:sp>
      <p:sp>
        <p:nvSpPr>
          <p:cNvPr id="8" name="Segnaposto piè di pagina 7"/>
          <p:cNvSpPr>
            <a:spLocks noGrp="1"/>
          </p:cNvSpPr>
          <p:nvPr>
            <p:ph type="ftr" sz="quarter" idx="11"/>
          </p:nvPr>
        </p:nvSpPr>
        <p:spPr/>
        <p:txBody>
          <a:bodyPr rtlCol="0"/>
          <a:lstStyle/>
          <a:p>
            <a:pPr rtl="0"/>
            <a:endParaRPr lang="it-IT" noProof="0"/>
          </a:p>
        </p:txBody>
      </p:sp>
      <p:sp>
        <p:nvSpPr>
          <p:cNvPr id="9" name="Segnaposto numero diapositiva 8"/>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320800"/>
          </a:xfrm>
        </p:spPr>
        <p:txBody>
          <a:bodyPr rtlCol="0"/>
          <a:lstStyle/>
          <a:p>
            <a:pPr rtl="0"/>
            <a:r>
              <a:rPr lang="it-IT" noProof="0"/>
              <a:t>Fare clic per modificare lo stile del titolo</a:t>
            </a:r>
          </a:p>
        </p:txBody>
      </p:sp>
      <p:sp>
        <p:nvSpPr>
          <p:cNvPr id="3" name="Segnaposto data 2"/>
          <p:cNvSpPr>
            <a:spLocks noGrp="1"/>
          </p:cNvSpPr>
          <p:nvPr>
            <p:ph type="dt" sz="half" idx="10"/>
          </p:nvPr>
        </p:nvSpPr>
        <p:spPr/>
        <p:txBody>
          <a:bodyPr rtlCol="0"/>
          <a:lstStyle/>
          <a:p>
            <a:pPr rtl="0"/>
            <a:fld id="{3F757CC6-C927-4C88-AAC6-81410C2ECB29}" type="datetime1">
              <a:rPr lang="it-IT" noProof="0" smtClean="0"/>
              <a:t>19/11/2024</a:t>
            </a:fld>
            <a:endParaRPr lang="it-IT" noProof="0"/>
          </a:p>
        </p:txBody>
      </p:sp>
      <p:sp>
        <p:nvSpPr>
          <p:cNvPr id="4" name="Segnaposto piè di pagina 3"/>
          <p:cNvSpPr>
            <a:spLocks noGrp="1"/>
          </p:cNvSpPr>
          <p:nvPr>
            <p:ph type="ftr" sz="quarter" idx="11"/>
          </p:nvPr>
        </p:nvSpPr>
        <p:spPr/>
        <p:txBody>
          <a:bodyPr rtlCol="0"/>
          <a:lstStyle/>
          <a:p>
            <a:pPr rtl="0"/>
            <a:endParaRPr lang="it-IT" noProof="0"/>
          </a:p>
        </p:txBody>
      </p:sp>
      <p:sp>
        <p:nvSpPr>
          <p:cNvPr id="5" name="Segnaposto numero diapositiva 4"/>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7E701778-5FFA-434F-B09C-C0420A6C61F1}" type="datetime1">
              <a:rPr lang="it-IT" noProof="0" smtClean="0"/>
              <a:t>19/11/2024</a:t>
            </a:fld>
            <a:endParaRPr lang="it-IT" noProof="0"/>
          </a:p>
        </p:txBody>
      </p:sp>
      <p:sp>
        <p:nvSpPr>
          <p:cNvPr id="3" name="Segnaposto piè di pagina 2"/>
          <p:cNvSpPr>
            <a:spLocks noGrp="1"/>
          </p:cNvSpPr>
          <p:nvPr>
            <p:ph type="ftr" sz="quarter" idx="11"/>
          </p:nvPr>
        </p:nvSpPr>
        <p:spPr/>
        <p:txBody>
          <a:bodyPr rtlCol="0"/>
          <a:lstStyle/>
          <a:p>
            <a:pPr rtl="0"/>
            <a:endParaRPr lang="it-IT" noProof="0"/>
          </a:p>
        </p:txBody>
      </p:sp>
      <p:sp>
        <p:nvSpPr>
          <p:cNvPr id="4" name="Segnaposto numero diapositiva 3"/>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77334" y="1498604"/>
            <a:ext cx="3854528" cy="1278466"/>
          </a:xfrm>
        </p:spPr>
        <p:txBody>
          <a:bodyPr rtlCol="0" anchor="b">
            <a:normAutofit/>
          </a:bodyPr>
          <a:lstStyle>
            <a:lvl1pPr>
              <a:defRPr sz="2000"/>
            </a:lvl1pPr>
          </a:lstStyle>
          <a:p>
            <a:pPr rtl="0"/>
            <a:r>
              <a:rPr lang="it-IT" noProof="0"/>
              <a:t>Fare clic per modificare lo stile del titolo</a:t>
            </a:r>
          </a:p>
        </p:txBody>
      </p:sp>
      <p:sp>
        <p:nvSpPr>
          <p:cNvPr id="3" name="Segnaposto contenuto 2"/>
          <p:cNvSpPr>
            <a:spLocks noGrp="1"/>
          </p:cNvSpPr>
          <p:nvPr>
            <p:ph idx="1" hasCustomPrompt="1"/>
          </p:nvPr>
        </p:nvSpPr>
        <p:spPr>
          <a:xfrm>
            <a:off x="4760461" y="514924"/>
            <a:ext cx="4513541" cy="5526437"/>
          </a:xfrm>
        </p:spPr>
        <p:txBody>
          <a:bodyPr rtlCol="0">
            <a:normAutofit/>
          </a:body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hasCustomPrompt="1"/>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it-IT" noProof="0"/>
              <a:t>Fare clic per modificare lo stile del titolo</a:t>
            </a:r>
          </a:p>
        </p:txBody>
      </p:sp>
      <p:sp>
        <p:nvSpPr>
          <p:cNvPr id="5" name="Segnaposto data 4"/>
          <p:cNvSpPr>
            <a:spLocks noGrp="1"/>
          </p:cNvSpPr>
          <p:nvPr>
            <p:ph type="dt" sz="half" idx="10"/>
          </p:nvPr>
        </p:nvSpPr>
        <p:spPr/>
        <p:txBody>
          <a:bodyPr rtlCol="0"/>
          <a:lstStyle/>
          <a:p>
            <a:pPr rtl="0"/>
            <a:fld id="{658D3170-2C38-40AB-8A52-BDEF3108FE64}" type="datetime1">
              <a:rPr lang="it-IT" noProof="0" smtClean="0"/>
              <a:t>19/11/2024</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519954A3-9DFD-4C44-94BA-B95130A3BA1C}" type="slidenum">
              <a:rPr lang="it-IT" noProof="0" smtClean="0"/>
              <a:t>‹N›</a:t>
            </a:fld>
            <a:endParaRPr lang="it-IT"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it-IT" noProof="0"/>
              <a:t>Fare clic per modificare lo stile del titolo</a:t>
            </a:r>
          </a:p>
        </p:txBody>
      </p:sp>
      <p:sp>
        <p:nvSpPr>
          <p:cNvPr id="3" name="Segnaposto immagine 2"/>
          <p:cNvSpPr>
            <a:spLocks noGrp="1" noChangeAspect="1"/>
          </p:cNvSpPr>
          <p:nvPr>
            <p:ph type="pic" idx="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p>
        </p:txBody>
      </p:sp>
      <p:sp>
        <p:nvSpPr>
          <p:cNvPr id="4" name="Segnaposto testo 3"/>
          <p:cNvSpPr>
            <a:spLocks noGrp="1"/>
          </p:cNvSpPr>
          <p:nvPr>
            <p:ph type="body" sz="half" idx="2" hasCustomPrompt="1"/>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lo stile del titolo</a:t>
            </a:r>
          </a:p>
        </p:txBody>
      </p:sp>
      <p:sp>
        <p:nvSpPr>
          <p:cNvPr id="5" name="Segnaposto data 4"/>
          <p:cNvSpPr>
            <a:spLocks noGrp="1"/>
          </p:cNvSpPr>
          <p:nvPr>
            <p:ph type="dt" sz="half" idx="10"/>
          </p:nvPr>
        </p:nvSpPr>
        <p:spPr/>
        <p:txBody>
          <a:bodyPr rtlCol="0"/>
          <a:lstStyle/>
          <a:p>
            <a:pPr rtl="0"/>
            <a:fld id="{0F0A57F6-A091-4A50-9E2E-2C03E99DF859}" type="datetime1">
              <a:rPr lang="it-IT" noProof="0" smtClean="0"/>
              <a:t>19/11/2024</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o 6"/>
          <p:cNvGrpSpPr/>
          <p:nvPr/>
        </p:nvGrpSpPr>
        <p:grpSpPr>
          <a:xfrm>
            <a:off x="0" y="-8467"/>
            <a:ext cx="12192000" cy="6866467"/>
            <a:chOff x="0" y="-8467"/>
            <a:chExt cx="12192000" cy="6866467"/>
          </a:xfrm>
        </p:grpSpPr>
        <p:cxnSp>
          <p:nvCxnSpPr>
            <p:cNvPr id="20" name="Connettore diritto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nettore diritto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ttangolo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ttangolo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Triangolo isosce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ttangolo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ttangolo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ttangolo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Triangolo isosce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Triangolo isosce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Segnaposto titolo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it-IT" noProof="0"/>
              <a:t>Fare clic per modificare lo stile del titolo</a:t>
            </a:r>
          </a:p>
        </p:txBody>
      </p:sp>
      <p:sp>
        <p:nvSpPr>
          <p:cNvPr id="3" name="Segnaposto testo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DFC6238B-8A41-43C2-94FE-BC3A2406E9B2}" type="datetime1">
              <a:rPr lang="it-IT" noProof="0" smtClean="0"/>
              <a:t>19/11/2024</a:t>
            </a:fld>
            <a:endParaRPr lang="it-IT" noProof="0"/>
          </a:p>
        </p:txBody>
      </p:sp>
      <p:sp>
        <p:nvSpPr>
          <p:cNvPr id="5" name="Segnaposto piè di pagina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it-IT" noProof="0"/>
          </a:p>
        </p:txBody>
      </p:sp>
      <p:sp>
        <p:nvSpPr>
          <p:cNvPr id="6" name="Segnaposto numero diapositiva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it-IT" noProof="0" smtClean="0"/>
              <a:pPr/>
              <a:t>‹N›</a:t>
            </a:fld>
            <a:endParaRPr lang="it-IT"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r>
              <a:rPr lang="it-IT" sz="4800" dirty="0"/>
              <a:t>Controversie ambientali: legittimazione attiva e interesse al ricorso</a:t>
            </a:r>
          </a:p>
        </p:txBody>
      </p:sp>
      <p:sp>
        <p:nvSpPr>
          <p:cNvPr id="3" name="Sottotitolo 2"/>
          <p:cNvSpPr>
            <a:spLocks noGrp="1"/>
          </p:cNvSpPr>
          <p:nvPr>
            <p:ph type="subTitle" idx="1"/>
          </p:nvPr>
        </p:nvSpPr>
        <p:spPr/>
        <p:txBody>
          <a:bodyPr rtlCol="0"/>
          <a:lstStyle/>
          <a:p>
            <a:r>
              <a:rPr lang="it-IT" b="1" dirty="0"/>
              <a:t>di Francesco </a:t>
            </a:r>
            <a:r>
              <a:rPr lang="it-IT" b="1" dirty="0" err="1"/>
              <a:t>Tallaro</a:t>
            </a:r>
          </a:p>
        </p:txBody>
      </p:sp>
      <p:pic>
        <p:nvPicPr>
          <p:cNvPr id="4" name="Immagine 3" descr="Immagine che contiene aria aperta, cielo, edificio, edificio governativo&#10;&#10;Descrizione generata automaticamente">
            <a:extLst>
              <a:ext uri="{FF2B5EF4-FFF2-40B4-BE49-F238E27FC236}">
                <a16:creationId xmlns:a16="http://schemas.microsoft.com/office/drawing/2014/main" id="{4B7C3E0E-3664-1DA2-17AA-16BEDC2A7CC1}"/>
              </a:ext>
            </a:extLst>
          </p:cNvPr>
          <p:cNvPicPr>
            <a:picLocks noChangeAspect="1"/>
          </p:cNvPicPr>
          <p:nvPr/>
        </p:nvPicPr>
        <p:blipFill>
          <a:blip r:embed="rId3"/>
          <a:stretch>
            <a:fillRect/>
          </a:stretch>
        </p:blipFill>
        <p:spPr>
          <a:xfrm>
            <a:off x="1428750" y="5524500"/>
            <a:ext cx="1333500" cy="914400"/>
          </a:xfrm>
          <a:prstGeom prst="rect">
            <a:avLst/>
          </a:prstGeom>
        </p:spPr>
      </p:pic>
      <p:sp>
        <p:nvSpPr>
          <p:cNvPr id="5" name="CasellaDiTesto 4">
            <a:extLst>
              <a:ext uri="{FF2B5EF4-FFF2-40B4-BE49-F238E27FC236}">
                <a16:creationId xmlns:a16="http://schemas.microsoft.com/office/drawing/2014/main" id="{27F708C4-641E-7480-138A-ACBA6A556CF1}"/>
              </a:ext>
            </a:extLst>
          </p:cNvPr>
          <p:cNvSpPr txBox="1"/>
          <p:nvPr/>
        </p:nvSpPr>
        <p:spPr>
          <a:xfrm>
            <a:off x="400050" y="4600575"/>
            <a:ext cx="33909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3000" i="1">
                <a:latin typeface="Palace Script MT"/>
                <a:cs typeface="Segoe UI"/>
              </a:rPr>
              <a:t>Ufficio studi e formazione </a:t>
            </a:r>
            <a:r>
              <a:rPr lang="it-IT" sz="3000">
                <a:latin typeface="Palace Script MT"/>
              </a:rPr>
              <a:t> </a:t>
            </a:r>
          </a:p>
          <a:p>
            <a:pPr algn="ctr"/>
            <a:r>
              <a:rPr lang="it-IT" sz="3000" i="1">
                <a:latin typeface="Palace Script MT"/>
                <a:cs typeface="Segoe UI"/>
              </a:rPr>
              <a:t>della Giustizia amministrativa</a:t>
            </a:r>
            <a:r>
              <a:rPr lang="it-IT" sz="3000">
                <a:latin typeface="Palace Script MT"/>
              </a:rPr>
              <a:t> </a:t>
            </a:r>
          </a:p>
          <a:p>
            <a:pPr algn="just"/>
            <a:r>
              <a:rPr lang="it-IT" sz="3000" i="1">
                <a:latin typeface="Palatino Linotype"/>
                <a:cs typeface="Segoe UI"/>
              </a:rPr>
              <a:t>   </a:t>
            </a:r>
            <a:r>
              <a:rPr lang="it-IT" sz="3000">
                <a:latin typeface="Palatino Linotype"/>
              </a:rPr>
              <a:t> </a:t>
            </a:r>
          </a:p>
        </p:txBody>
      </p:sp>
      <p:pic>
        <p:nvPicPr>
          <p:cNvPr id="6" name="Immagine 5" descr="Immagine che contiene testo, emblema, cresta&#10;&#10;Descrizione generata automaticamente">
            <a:extLst>
              <a:ext uri="{FF2B5EF4-FFF2-40B4-BE49-F238E27FC236}">
                <a16:creationId xmlns:a16="http://schemas.microsoft.com/office/drawing/2014/main" id="{B2C1BA59-B79D-9ED2-877B-A35E5F11658A}"/>
              </a:ext>
            </a:extLst>
          </p:cNvPr>
          <p:cNvPicPr>
            <a:picLocks noChangeAspect="1"/>
          </p:cNvPicPr>
          <p:nvPr/>
        </p:nvPicPr>
        <p:blipFill>
          <a:blip r:embed="rId4"/>
          <a:stretch>
            <a:fillRect/>
          </a:stretch>
        </p:blipFill>
        <p:spPr>
          <a:xfrm>
            <a:off x="1814513" y="4043363"/>
            <a:ext cx="561975" cy="552450"/>
          </a:xfrm>
          <a:prstGeom prst="rect">
            <a:avLst/>
          </a:prstGeom>
        </p:spPr>
      </p:pic>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0874B-89C1-A03B-0C71-C8D1431C6E07}"/>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0F8D1596-2E33-25BD-6FB2-F770FA4E1965}"/>
              </a:ext>
            </a:extLst>
          </p:cNvPr>
          <p:cNvSpPr>
            <a:spLocks noGrp="1"/>
          </p:cNvSpPr>
          <p:nvPr>
            <p:ph idx="1"/>
          </p:nvPr>
        </p:nvSpPr>
        <p:spPr/>
        <p:txBody>
          <a:bodyPr vert="horz" lIns="91440" tIns="45720" rIns="91440" bIns="45720" rtlCol="0" anchor="t">
            <a:normAutofit/>
          </a:bodyPr>
          <a:lstStyle/>
          <a:p>
            <a:r>
              <a:rPr lang="it-IT" sz="2400" b="1" dirty="0"/>
              <a:t>Cons. Stato, Ad. </a:t>
            </a:r>
            <a:r>
              <a:rPr lang="it-IT" sz="2400" b="1" dirty="0" err="1"/>
              <a:t>Plen</a:t>
            </a:r>
            <a:r>
              <a:rPr lang="it-IT" sz="2400" b="1" dirty="0"/>
              <a:t>., 19 ottobre 1979, n. 24</a:t>
            </a:r>
          </a:p>
          <a:p>
            <a:pPr lvl="1">
              <a:buFont typeface="Courier New" charset="2"/>
              <a:buChar char="o"/>
            </a:pPr>
            <a:r>
              <a:rPr lang="it-IT" sz="2200" dirty="0"/>
              <a:t>Non è il solo fatto in sé dell'assunzione nello sta­tuto della finalità di tutela di un certo inte­resse indifferenziato a trasformare quest'ul­timo in interesse legittimo, e a conferire, quindi, all'associazione la legittimazione (so­stanziale) a ricorrere; ma è piuttosto nella natura in sé di tali fini, indipendentemente dal riconoscimento, che vanno ricercate le tracce di un eventuale interesse suscettibile di tutela giurisdizionale.</a:t>
            </a:r>
          </a:p>
          <a:p>
            <a:pPr lvl="1">
              <a:buFont typeface="Courier New" charset="2"/>
              <a:buChar char="o"/>
            </a:pPr>
            <a:endParaRPr lang="it-IT" sz="2200" dirty="0"/>
          </a:p>
          <a:p>
            <a:pPr lvl="1">
              <a:buFont typeface="Courier New" charset="2"/>
              <a:buChar char="o"/>
            </a:pPr>
            <a:endParaRPr lang="it-IT" sz="2000" dirty="0"/>
          </a:p>
          <a:p>
            <a:pPr lvl="1">
              <a:buFont typeface="Courier New" charset="2"/>
              <a:buChar char="o"/>
            </a:pPr>
            <a:endParaRPr lang="it-IT" dirty="0"/>
          </a:p>
          <a:p>
            <a:pPr lvl="1">
              <a:buFont typeface="Courier New" charset="2"/>
              <a:buChar char="o"/>
            </a:pPr>
            <a:endParaRPr lang="it-IT" dirty="0"/>
          </a:p>
        </p:txBody>
      </p:sp>
    </p:spTree>
    <p:extLst>
      <p:ext uri="{BB962C8B-B14F-4D97-AF65-F5344CB8AC3E}">
        <p14:creationId xmlns:p14="http://schemas.microsoft.com/office/powerpoint/2010/main" val="60710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0874B-89C1-A03B-0C71-C8D1431C6E07}"/>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0F8D1596-2E33-25BD-6FB2-F770FA4E1965}"/>
              </a:ext>
            </a:extLst>
          </p:cNvPr>
          <p:cNvSpPr>
            <a:spLocks noGrp="1"/>
          </p:cNvSpPr>
          <p:nvPr>
            <p:ph idx="1"/>
          </p:nvPr>
        </p:nvSpPr>
        <p:spPr/>
        <p:txBody>
          <a:bodyPr vert="horz" lIns="91440" tIns="45720" rIns="91440" bIns="45720" rtlCol="0" anchor="t">
            <a:normAutofit/>
          </a:bodyPr>
          <a:lstStyle/>
          <a:p>
            <a:r>
              <a:rPr lang="it-IT" sz="2400" b="1" dirty="0"/>
              <a:t>Art. 18, comma 5l. 8 luglio 1986, n. 349</a:t>
            </a:r>
          </a:p>
          <a:p>
            <a:pPr lvl="1">
              <a:buFont typeface="Courier New" charset="2"/>
              <a:buChar char="o"/>
            </a:pPr>
            <a:r>
              <a:rPr lang="it-IT" sz="2200" dirty="0"/>
              <a:t>Le associazioni individuate in base all'articolo 13 della presente legge possono intervenire nei giudizi per danno ambientale e ricorrere in sede di giurisdizione amministrativa per l'annullamento di atti illegittimi.</a:t>
            </a:r>
          </a:p>
          <a:p>
            <a:pPr lvl="1">
              <a:buFont typeface="Courier New" charset="2"/>
              <a:buChar char="o"/>
            </a:pPr>
            <a:endParaRPr lang="it-IT" sz="2200" dirty="0"/>
          </a:p>
          <a:p>
            <a:pPr lvl="1">
              <a:buFont typeface="Courier New" charset="2"/>
              <a:buChar char="o"/>
            </a:pPr>
            <a:endParaRPr lang="it-IT" sz="2000" dirty="0"/>
          </a:p>
          <a:p>
            <a:pPr lvl="1">
              <a:buFont typeface="Courier New" charset="2"/>
              <a:buChar char="o"/>
            </a:pPr>
            <a:endParaRPr lang="it-IT" dirty="0"/>
          </a:p>
          <a:p>
            <a:pPr lvl="1">
              <a:buFont typeface="Courier New" charset="2"/>
              <a:buChar char="o"/>
            </a:pPr>
            <a:endParaRPr lang="it-IT" dirty="0"/>
          </a:p>
        </p:txBody>
      </p:sp>
    </p:spTree>
    <p:extLst>
      <p:ext uri="{BB962C8B-B14F-4D97-AF65-F5344CB8AC3E}">
        <p14:creationId xmlns:p14="http://schemas.microsoft.com/office/powerpoint/2010/main" val="216441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0874B-89C1-A03B-0C71-C8D1431C6E07}"/>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0F8D1596-2E33-25BD-6FB2-F770FA4E1965}"/>
              </a:ext>
            </a:extLst>
          </p:cNvPr>
          <p:cNvSpPr>
            <a:spLocks noGrp="1"/>
          </p:cNvSpPr>
          <p:nvPr>
            <p:ph idx="1"/>
          </p:nvPr>
        </p:nvSpPr>
        <p:spPr/>
        <p:txBody>
          <a:bodyPr vert="horz" lIns="91440" tIns="45720" rIns="91440" bIns="45720" rtlCol="0" anchor="t">
            <a:noAutofit/>
          </a:bodyPr>
          <a:lstStyle/>
          <a:p>
            <a:r>
              <a:rPr lang="it-IT" sz="2400" b="1" dirty="0"/>
              <a:t>Art. 310 d.lgs. 3 aprile 2006, n. 152</a:t>
            </a:r>
          </a:p>
          <a:p>
            <a:pPr lvl="1">
              <a:buFont typeface="Courier New" charset="2"/>
              <a:buChar char="o"/>
            </a:pPr>
            <a:r>
              <a:rPr lang="it-IT" sz="2000" dirty="0"/>
              <a:t>1. I soggetti di cui all'articolo 309, comma 1, sono legittimati ad agire, secondo i principi generali, per l'annullamento degli atti e dei provvedimenti adottati in violazione delle disposizioni di cui alla parte sesta del presente decreto nonché avverso il silenzio inadempimento del Ministro dell'ambiente e della tutela del territorio e del mare e per il risarcimento del danno subito a causa del ritardo nell'attivazione, da parte del medesimo Ministro, delle misure di precauzione, di prevenzione o di contenimento del danno ambientale.</a:t>
            </a:r>
          </a:p>
          <a:p>
            <a:pPr lvl="1">
              <a:buFont typeface="Courier New" charset="2"/>
              <a:buChar char="o"/>
            </a:pPr>
            <a:endParaRPr lang="it-IT" sz="2200" dirty="0"/>
          </a:p>
          <a:p>
            <a:pPr lvl="1">
              <a:buFont typeface="Courier New" charset="2"/>
              <a:buChar char="o"/>
            </a:pPr>
            <a:endParaRPr lang="it-IT" sz="2000" dirty="0"/>
          </a:p>
          <a:p>
            <a:pPr lvl="1">
              <a:buFont typeface="Courier New" charset="2"/>
              <a:buChar char="o"/>
            </a:pPr>
            <a:endParaRPr lang="it-IT" dirty="0"/>
          </a:p>
          <a:p>
            <a:pPr lvl="1">
              <a:buFont typeface="Courier New" charset="2"/>
              <a:buChar char="o"/>
            </a:pPr>
            <a:endParaRPr lang="it-IT" dirty="0"/>
          </a:p>
        </p:txBody>
      </p:sp>
    </p:spTree>
    <p:extLst>
      <p:ext uri="{BB962C8B-B14F-4D97-AF65-F5344CB8AC3E}">
        <p14:creationId xmlns:p14="http://schemas.microsoft.com/office/powerpoint/2010/main" val="321671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0874B-89C1-A03B-0C71-C8D1431C6E07}"/>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0F8D1596-2E33-25BD-6FB2-F770FA4E1965}"/>
              </a:ext>
            </a:extLst>
          </p:cNvPr>
          <p:cNvSpPr>
            <a:spLocks noGrp="1"/>
          </p:cNvSpPr>
          <p:nvPr>
            <p:ph idx="1"/>
          </p:nvPr>
        </p:nvSpPr>
        <p:spPr/>
        <p:txBody>
          <a:bodyPr vert="horz" lIns="91440" tIns="45720" rIns="91440" bIns="45720" rtlCol="0" anchor="t">
            <a:noAutofit/>
          </a:bodyPr>
          <a:lstStyle/>
          <a:p>
            <a:r>
              <a:rPr lang="it-IT" sz="2400" b="1" dirty="0"/>
              <a:t>Art. 309 d.lgs. 3 aprile 2006, n. 152</a:t>
            </a:r>
          </a:p>
          <a:p>
            <a:pPr>
              <a:buFont typeface="Courier New" charset="2"/>
              <a:buChar char="o"/>
            </a:pPr>
            <a:r>
              <a:rPr lang="it-IT" sz="2000" dirty="0"/>
              <a:t>1. Le regioni, le province autonome e gli enti locali, anche associati, nonché le persone fisiche o giuridiche che sono o che potrebbero essere colpite dal danno ambientale o che vantino un interesse legittimante la partecipazione al procedimento relativo all'adozione delle misure di precauzione, di prevenzione o di ripristino previste dalla parte sesta del presente decreto possono presentare al Ministro dell'ambiente e della tutela del territorio e del mare, depositandole presso le Prefetture - Uffici territoriali del Governo, denunce e osservazioni, corredate da documenti ed informazioni, concernenti qualsiasi caso di danno ambientale o di minaccia imminente di danno ambientale e chiedere l'intervento statale a tutela dell'ambiente a norma della parte sesta del presente decreto.</a:t>
            </a:r>
          </a:p>
          <a:p>
            <a:pPr lvl="1">
              <a:buFont typeface="Courier New" charset="2"/>
              <a:buChar char="o"/>
            </a:pPr>
            <a:endParaRPr lang="it-IT" sz="2000" dirty="0"/>
          </a:p>
          <a:p>
            <a:pPr lvl="1">
              <a:buFont typeface="Courier New" charset="2"/>
              <a:buChar char="o"/>
            </a:pPr>
            <a:endParaRPr lang="it-IT" sz="2000" dirty="0"/>
          </a:p>
          <a:p>
            <a:pPr lvl="1">
              <a:buFont typeface="Courier New" charset="2"/>
              <a:buChar char="o"/>
            </a:pPr>
            <a:endParaRPr lang="it-IT" sz="2200" dirty="0"/>
          </a:p>
          <a:p>
            <a:pPr lvl="1">
              <a:buFont typeface="Courier New" charset="2"/>
              <a:buChar char="o"/>
            </a:pPr>
            <a:endParaRPr lang="it-IT" sz="2000" dirty="0"/>
          </a:p>
          <a:p>
            <a:pPr lvl="1">
              <a:buFont typeface="Courier New" charset="2"/>
              <a:buChar char="o"/>
            </a:pPr>
            <a:endParaRPr lang="it-IT" dirty="0"/>
          </a:p>
          <a:p>
            <a:pPr lvl="1">
              <a:buFont typeface="Courier New" charset="2"/>
              <a:buChar char="o"/>
            </a:pPr>
            <a:endParaRPr lang="it-IT" dirty="0"/>
          </a:p>
        </p:txBody>
      </p:sp>
    </p:spTree>
    <p:extLst>
      <p:ext uri="{BB962C8B-B14F-4D97-AF65-F5344CB8AC3E}">
        <p14:creationId xmlns:p14="http://schemas.microsoft.com/office/powerpoint/2010/main" val="233840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0874B-89C1-A03B-0C71-C8D1431C6E07}"/>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0F8D1596-2E33-25BD-6FB2-F770FA4E1965}"/>
              </a:ext>
            </a:extLst>
          </p:cNvPr>
          <p:cNvSpPr>
            <a:spLocks noGrp="1"/>
          </p:cNvSpPr>
          <p:nvPr>
            <p:ph idx="1"/>
          </p:nvPr>
        </p:nvSpPr>
        <p:spPr/>
        <p:txBody>
          <a:bodyPr vert="horz" lIns="91440" tIns="45720" rIns="91440" bIns="45720" rtlCol="0" anchor="t">
            <a:noAutofit/>
          </a:bodyPr>
          <a:lstStyle/>
          <a:p>
            <a:r>
              <a:rPr lang="it-IT" sz="2400" b="1" dirty="0"/>
              <a:t>Art. 309 d.lgs. 3 aprile 2006, n. 152</a:t>
            </a:r>
          </a:p>
          <a:p>
            <a:pPr>
              <a:buFont typeface="Courier New" charset="2"/>
              <a:buChar char="o"/>
            </a:pPr>
            <a:r>
              <a:rPr lang="it-IT" sz="2000" dirty="0"/>
              <a:t>2. Le organizzazioni non governative che promuovono la protezione dell'ambiente, di cui all'articolo 13 della legge 8 luglio 1986, n. 349, sono riconosciute titolari dell'interesse di cui al comma 1.</a:t>
            </a:r>
            <a:endParaRPr lang="it-IT" dirty="0"/>
          </a:p>
          <a:p>
            <a:pPr lvl="1">
              <a:buFont typeface="Courier New" charset="2"/>
              <a:buChar char="o"/>
            </a:pPr>
            <a:endParaRPr lang="it-IT" sz="2000" dirty="0"/>
          </a:p>
          <a:p>
            <a:pPr lvl="1">
              <a:buFont typeface="Courier New" charset="2"/>
              <a:buChar char="o"/>
            </a:pPr>
            <a:endParaRPr lang="it-IT" sz="2000" dirty="0"/>
          </a:p>
          <a:p>
            <a:pPr lvl="1">
              <a:buFont typeface="Courier New" charset="2"/>
              <a:buChar char="o"/>
            </a:pPr>
            <a:endParaRPr lang="it-IT" sz="2200" dirty="0"/>
          </a:p>
          <a:p>
            <a:pPr lvl="1">
              <a:buFont typeface="Courier New" charset="2"/>
              <a:buChar char="o"/>
            </a:pPr>
            <a:endParaRPr lang="it-IT" sz="2000" dirty="0"/>
          </a:p>
          <a:p>
            <a:pPr lvl="1">
              <a:buFont typeface="Courier New" charset="2"/>
              <a:buChar char="o"/>
            </a:pPr>
            <a:endParaRPr lang="it-IT" dirty="0"/>
          </a:p>
          <a:p>
            <a:pPr lvl="1">
              <a:buFont typeface="Courier New" charset="2"/>
              <a:buChar char="o"/>
            </a:pPr>
            <a:endParaRPr lang="it-IT" dirty="0"/>
          </a:p>
        </p:txBody>
      </p:sp>
    </p:spTree>
    <p:extLst>
      <p:ext uri="{BB962C8B-B14F-4D97-AF65-F5344CB8AC3E}">
        <p14:creationId xmlns:p14="http://schemas.microsoft.com/office/powerpoint/2010/main" val="420412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dirty="0"/>
              <a:t>Le associazioni non riconosciute: </a:t>
            </a:r>
            <a:br>
              <a:rPr lang="it-IT" dirty="0"/>
            </a:br>
            <a:r>
              <a:rPr lang="it-IT" dirty="0"/>
              <a:t>la legittimazione</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a:bodyPr>
          <a:lstStyle/>
          <a:p>
            <a:r>
              <a:rPr lang="it-IT" sz="2400" b="1" dirty="0"/>
              <a:t>Cons. Stato, Sez. IV, 17 maggio 2022, n. 3885</a:t>
            </a:r>
          </a:p>
          <a:p>
            <a:pPr lvl="1">
              <a:buFont typeface="Courier New" charset="2"/>
              <a:buChar char="o"/>
            </a:pPr>
            <a:r>
              <a:rPr lang="it-IT" sz="2000" dirty="0"/>
              <a:t>Deve rilevarsi come la legittimazione </a:t>
            </a:r>
            <a:r>
              <a:rPr lang="it-IT" sz="2000" i="1" dirty="0"/>
              <a:t>ex lege</a:t>
            </a:r>
            <a:r>
              <a:rPr lang="it-IT" sz="2000" dirty="0"/>
              <a:t> delle associazioni di protezione ambientale di livello nazionale riconosciute non necessiti di alcuna verifica, mentre la legittimazione delle altre associazioni debba essere accertata nel caso concreto, valutando la presenza dei tre seguenti presupposti: la persecuzione statutariamente di obiettivi di tutela ambientale, il possesso di un'adeguata rappresentatività e la stabilità ed insistenza su un'area ricollegabile alla zona interessata</a:t>
            </a:r>
          </a:p>
        </p:txBody>
      </p:sp>
    </p:spTree>
    <p:extLst>
      <p:ext uri="{BB962C8B-B14F-4D97-AF65-F5344CB8AC3E}">
        <p14:creationId xmlns:p14="http://schemas.microsoft.com/office/powerpoint/2010/main" val="368241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dirty="0"/>
              <a:t>Le associazioni non riconosciute: </a:t>
            </a:r>
            <a:br>
              <a:rPr lang="it-IT" dirty="0"/>
            </a:br>
            <a:r>
              <a:rPr lang="it-IT" dirty="0"/>
              <a:t>la legittimazione</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a:bodyPr>
          <a:lstStyle/>
          <a:p>
            <a:r>
              <a:rPr lang="it-IT" sz="2400" b="1" dirty="0"/>
              <a:t>Cons. Stato, Ad. </a:t>
            </a:r>
            <a:r>
              <a:rPr lang="it-IT" sz="2400" b="1" dirty="0" err="1"/>
              <a:t>Plen</a:t>
            </a:r>
            <a:r>
              <a:rPr lang="it-IT" sz="2400" b="1" dirty="0"/>
              <a:t>. 20 febbraio 2020, n. 20</a:t>
            </a:r>
          </a:p>
          <a:p>
            <a:pPr lvl="1">
              <a:buFont typeface="Courier New" charset="2"/>
              <a:buChar char="o"/>
            </a:pPr>
            <a:r>
              <a:rPr lang="it-IT" sz="1800" dirty="0"/>
              <a:t>Il fondamento teorico della cd. collettivizzazione dell'interesse diffuso a mezzo della sua </a:t>
            </a:r>
            <a:r>
              <a:rPr lang="it-IT" sz="1800" dirty="0" err="1"/>
              <a:t>entificazione</a:t>
            </a:r>
            <a:r>
              <a:rPr lang="it-IT" sz="1800" dirty="0"/>
              <a:t> risiede, come già accennato, nella individuazione </a:t>
            </a:r>
            <a:r>
              <a:rPr lang="it-IT" sz="2000" dirty="0"/>
              <a:t>di interessi che sono riferibili ad una collettività o a una categoria più o meno ampia di soggetti (fruitori dell'ambiente, consumatori, utenti, etc.) o in generale a una formazione sociale, senza alcuna differenziazione tra i singoli che quella collettività o categoria compongono, e ciò in ragione del carattere sociale e non esclusivo del godimento o dell'utilità che dal bene materiale o immateriale, a quell'interesse correlato, i singoli possono trarre.</a:t>
            </a:r>
            <a:endParaRPr lang="it-IT" dirty="0"/>
          </a:p>
          <a:p>
            <a:pPr lvl="1">
              <a:buFont typeface="Courier New" charset="2"/>
              <a:buChar char="o"/>
            </a:pPr>
            <a:endParaRPr lang="it-IT" sz="2000" dirty="0"/>
          </a:p>
        </p:txBody>
      </p:sp>
    </p:spTree>
    <p:extLst>
      <p:ext uri="{BB962C8B-B14F-4D97-AF65-F5344CB8AC3E}">
        <p14:creationId xmlns:p14="http://schemas.microsoft.com/office/powerpoint/2010/main" val="369450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dirty="0"/>
              <a:t>Le associazioni non riconosciute: </a:t>
            </a:r>
            <a:br>
              <a:rPr lang="it-IT" dirty="0"/>
            </a:br>
            <a:r>
              <a:rPr lang="it-IT" dirty="0"/>
              <a:t>la legittimazione</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a:bodyPr>
          <a:lstStyle/>
          <a:p>
            <a:r>
              <a:rPr lang="it-IT" sz="2400" b="1" dirty="0"/>
              <a:t>Cons. Stato, Ad. </a:t>
            </a:r>
            <a:r>
              <a:rPr lang="it-IT" sz="2400" b="1" dirty="0" err="1"/>
              <a:t>Plen</a:t>
            </a:r>
            <a:r>
              <a:rPr lang="it-IT" sz="2400" b="1" dirty="0"/>
              <a:t>. 20 febbraio 2020, n. 20</a:t>
            </a:r>
          </a:p>
          <a:p>
            <a:pPr lvl="1">
              <a:buFont typeface="Courier New" charset="2"/>
              <a:buChar char="o"/>
            </a:pPr>
            <a:r>
              <a:rPr lang="it-IT" sz="2000" dirty="0"/>
              <a:t>La circostanza che la cura dell'interesse pubblico generale (ad es. all'ambiente) sia rimessa all'amministrazione non toglie, tuttavia, che essa sia soggettivamente riferibile, sia pur indistintamente, a formazioni sociali, e che queste ultime, nella loro dimensione associata, rappresentino gli effettivi e finali fruitori del bene comune della cui cura trattasi.</a:t>
            </a:r>
            <a:endParaRPr lang="it-IT" dirty="0"/>
          </a:p>
        </p:txBody>
      </p:sp>
    </p:spTree>
    <p:extLst>
      <p:ext uri="{BB962C8B-B14F-4D97-AF65-F5344CB8AC3E}">
        <p14:creationId xmlns:p14="http://schemas.microsoft.com/office/powerpoint/2010/main" val="74155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dirty="0"/>
              <a:t>Le associazioni non riconosciute: </a:t>
            </a:r>
            <a:br>
              <a:rPr lang="it-IT" dirty="0"/>
            </a:br>
            <a:r>
              <a:rPr lang="it-IT" dirty="0"/>
              <a:t>la legittimazione</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lnSpcReduction="10000"/>
          </a:bodyPr>
          <a:lstStyle/>
          <a:p>
            <a:r>
              <a:rPr lang="it-IT" sz="2400" b="1" dirty="0"/>
              <a:t>Cons. Stato, Ad. </a:t>
            </a:r>
            <a:r>
              <a:rPr lang="it-IT" sz="2400" b="1" dirty="0" err="1"/>
              <a:t>Plen</a:t>
            </a:r>
            <a:r>
              <a:rPr lang="it-IT" sz="2400" b="1" dirty="0"/>
              <a:t>. 20 febbraio 2020, n. 20</a:t>
            </a:r>
          </a:p>
          <a:p>
            <a:pPr lvl="1">
              <a:buFont typeface="Courier New" charset="2"/>
              <a:buChar char="o"/>
            </a:pPr>
            <a:r>
              <a:rPr lang="it-IT" sz="2000" dirty="0"/>
              <a:t>Le situazioni sono infatti diverse ed eterogenee: l'amministrazione ha il dovere di curare l'interesse pubblico e dunque gode di una situazione giuridica capace di incidere sulle collettività e sulle categorie (potestà); le associazioni rappresentative delle collettività o delle categorie invece incarnano l'interesse sostanziale, ne sono fruitrici, e dunque la situazione giuridica della quale sono titolari è quella propria dell'interesse legittimo, id est, quella pertinente alla sfera soggettiva dell'associazione, correlata a un potere pubblico, che, sul versante processuale, si pone in senso strumentale ad ottenere tutela in ordine a beni della vita, toccati dal potere riconosciuto all'amministrazione.</a:t>
            </a:r>
          </a:p>
          <a:p>
            <a:pPr marL="457200" lvl="1" indent="0">
              <a:buNone/>
            </a:pPr>
            <a:endParaRPr lang="it-IT" sz="2000" dirty="0"/>
          </a:p>
          <a:p>
            <a:pPr lvl="1">
              <a:buFont typeface="Courier New" charset="2"/>
              <a:buChar char="o"/>
            </a:pPr>
            <a:endParaRPr lang="it-IT" sz="2000" dirty="0"/>
          </a:p>
        </p:txBody>
      </p:sp>
    </p:spTree>
    <p:extLst>
      <p:ext uri="{BB962C8B-B14F-4D97-AF65-F5344CB8AC3E}">
        <p14:creationId xmlns:p14="http://schemas.microsoft.com/office/powerpoint/2010/main" val="2268392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dirty="0"/>
              <a:t>I comitati occasionali: </a:t>
            </a:r>
            <a:br>
              <a:rPr lang="it-IT" dirty="0"/>
            </a:br>
            <a:r>
              <a:rPr lang="it-IT" dirty="0"/>
              <a:t>la legittimazione</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fontScale="92500" lnSpcReduction="10000"/>
          </a:bodyPr>
          <a:lstStyle/>
          <a:p>
            <a:r>
              <a:rPr lang="it-IT" sz="2400" b="1" dirty="0"/>
              <a:t>Cons. Stato, Sez. V, 2 ottobre 2014, n. 4928</a:t>
            </a:r>
          </a:p>
          <a:p>
            <a:pPr lvl="1">
              <a:buFont typeface="Courier New" charset="2"/>
              <a:buChar char="o"/>
            </a:pPr>
            <a:r>
              <a:rPr lang="it-IT" sz="2000" dirty="0"/>
              <a:t>Ai fini della legittimazione, non è sufficiente il solo scopo associativo a rendere differenziato un interesse diffuso o adespota, facente capo alla popolazione nel suo complesso, come quello della salvaguardia dell'ambiente, né l'astratta titolarità del diritto all'informazione ambientale, specie quando tale scopo associativo si risolve nell'utilizzazione delle finalità sociali ed ambientali per superare la carenza delle concrete ragioni di proposizione dell'azione giurisdizionale, fermo restando che la necessaria sussistenza del requisito dello stabile collegamento con il territorio esclude la legittimazione di quei comitati occasionali, costituiti cioè proprio ed esclusivamente al fine di ostacolare specifiche iniziative asseritamente lesive dell'ambiente o per impugnare specifici atti.</a:t>
            </a:r>
          </a:p>
        </p:txBody>
      </p:sp>
    </p:spTree>
    <p:extLst>
      <p:ext uri="{BB962C8B-B14F-4D97-AF65-F5344CB8AC3E}">
        <p14:creationId xmlns:p14="http://schemas.microsoft.com/office/powerpoint/2010/main" val="396747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00E729DB-A6A6-F216-2DD6-2AF840004886}"/>
              </a:ext>
            </a:extLst>
          </p:cNvPr>
          <p:cNvSpPr>
            <a:spLocks noGrp="1"/>
          </p:cNvSpPr>
          <p:nvPr>
            <p:ph type="title"/>
          </p:nvPr>
        </p:nvSpPr>
        <p:spPr>
          <a:xfrm>
            <a:off x="677334" y="609600"/>
            <a:ext cx="8596668" cy="1320800"/>
          </a:xfrm>
        </p:spPr>
        <p:txBody>
          <a:bodyPr>
            <a:normAutofit/>
          </a:bodyPr>
          <a:lstStyle/>
          <a:p>
            <a:r>
              <a:rPr lang="it-IT" dirty="0"/>
              <a:t>Ipotesi di lavoro</a:t>
            </a:r>
          </a:p>
        </p:txBody>
      </p:sp>
      <p:sp>
        <p:nvSpPr>
          <p:cNvPr id="3" name="Segnaposto contenuto 2">
            <a:extLst>
              <a:ext uri="{FF2B5EF4-FFF2-40B4-BE49-F238E27FC236}">
                <a16:creationId xmlns:a16="http://schemas.microsoft.com/office/drawing/2014/main" id="{7B6E8876-1D82-EE9C-FE5A-87AB2499EBD1}"/>
              </a:ext>
            </a:extLst>
          </p:cNvPr>
          <p:cNvSpPr>
            <a:spLocks noGrp="1"/>
          </p:cNvSpPr>
          <p:nvPr>
            <p:ph idx="1"/>
          </p:nvPr>
        </p:nvSpPr>
        <p:spPr>
          <a:xfrm>
            <a:off x="677334" y="2160589"/>
            <a:ext cx="8596668" cy="3880773"/>
          </a:xfrm>
        </p:spPr>
        <p:txBody>
          <a:bodyPr vert="horz" lIns="91440" tIns="45720" rIns="91440" bIns="45720" rtlCol="0" anchor="t">
            <a:normAutofit/>
          </a:bodyPr>
          <a:lstStyle/>
          <a:p>
            <a:pPr>
              <a:lnSpc>
                <a:spcPct val="90000"/>
              </a:lnSpc>
            </a:pPr>
            <a:r>
              <a:rPr lang="it-IT" dirty="0"/>
              <a:t>Viene autorizzata la realizzazione di una centrale elettrica a carbone in un'area alpina ricadente nel territorio italiano, ma adiacente al confine tra l'Italia e la Svizzera.</a:t>
            </a:r>
            <a:endParaRPr lang="it-IT"/>
          </a:p>
          <a:p>
            <a:pPr>
              <a:lnSpc>
                <a:spcPct val="90000"/>
              </a:lnSpc>
            </a:pPr>
            <a:r>
              <a:rPr lang="it-IT" dirty="0"/>
              <a:t>Il Provvedimento Autorizzatorio Unico Regionale (PAUR) e la connessa Valutazione di Impatto Ambientale (VIA) vengono impugnati con separati ricorsi:</a:t>
            </a:r>
            <a:endParaRPr lang="it-IT"/>
          </a:p>
          <a:p>
            <a:pPr lvl="1">
              <a:lnSpc>
                <a:spcPct val="90000"/>
              </a:lnSpc>
              <a:buFont typeface="Courier New" charset="2"/>
              <a:buChar char="o"/>
            </a:pPr>
            <a:r>
              <a:rPr lang="it-IT" dirty="0"/>
              <a:t>da un'associazione di protezione ambientale italiana riconosciuta ai sensi dell'art. 13 l. 8 luglio 1986, n. 349</a:t>
            </a:r>
          </a:p>
          <a:p>
            <a:pPr lvl="1">
              <a:lnSpc>
                <a:spcPct val="90000"/>
              </a:lnSpc>
              <a:buFont typeface="Courier New" charset="2"/>
              <a:buChar char="o"/>
            </a:pPr>
            <a:r>
              <a:rPr lang="it-IT" dirty="0"/>
              <a:t>alcuni cittadini residenti nel Comune nel cui territorio ricade la centrale elettrica e nei territorio dei Comuni limitrofi, individualmente e costituiti in un apposito comitato</a:t>
            </a:r>
          </a:p>
          <a:p>
            <a:pPr lvl="1">
              <a:lnSpc>
                <a:spcPct val="90000"/>
              </a:lnSpc>
              <a:buFont typeface="Courier New" charset="2"/>
              <a:buChar char="o"/>
            </a:pPr>
            <a:r>
              <a:rPr lang="it-IT" dirty="0"/>
              <a:t>da alcuni Comuni della Confederazione Elvetica</a:t>
            </a:r>
          </a:p>
          <a:p>
            <a:pPr lvl="1">
              <a:lnSpc>
                <a:spcPct val="90000"/>
              </a:lnSpc>
              <a:buFont typeface="Courier New" charset="2"/>
              <a:buChar char="o"/>
            </a:pPr>
            <a:r>
              <a:rPr lang="it-IT" dirty="0"/>
              <a:t>da un Club alpino svizzero</a:t>
            </a:r>
          </a:p>
          <a:p>
            <a:pPr lvl="1">
              <a:lnSpc>
                <a:spcPct val="90000"/>
              </a:lnSpc>
              <a:buFont typeface="Courier New" charset="2"/>
              <a:buChar char="o"/>
            </a:pPr>
            <a:endParaRPr lang="it-IT"/>
          </a:p>
        </p:txBody>
      </p:sp>
    </p:spTree>
    <p:extLst>
      <p:ext uri="{BB962C8B-B14F-4D97-AF65-F5344CB8AC3E}">
        <p14:creationId xmlns:p14="http://schemas.microsoft.com/office/powerpoint/2010/main" val="263267395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a:t>Le associazioni non riconosciute: interesse ad agire</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a:bodyPr>
          <a:lstStyle/>
          <a:p>
            <a:r>
              <a:rPr lang="it-IT" sz="2000" b="1"/>
              <a:t>Cons. Stato, Sez. VI, 7 agosto 2024, n. 7033</a:t>
            </a:r>
          </a:p>
          <a:p>
            <a:pPr lvl="1">
              <a:buFont typeface="Courier New" charset="2"/>
              <a:buChar char="o"/>
            </a:pPr>
            <a:r>
              <a:rPr lang="it-IT" sz="1800"/>
              <a:t>Al pari di ogni altra condizione dell'azione, anche la presenza dell'interesse ad agire, ovvero la concreta ed attuale lesione della propria posizione soggettiva, che deve sussistere dal momento della proposizione del ricorso e permanere fino al momento della decisione </a:t>
            </a:r>
          </a:p>
          <a:p>
            <a:pPr lvl="1">
              <a:buFont typeface="Courier New" charset="2"/>
              <a:buChar char="o"/>
            </a:pPr>
            <a:r>
              <a:rPr lang="it-IT" sz="1800"/>
              <a:t>Tuttavia, proprio perché le associazioni non devono occuparsi di questioni che  interessino i singoli associati, la delibazione della concretezza e attualità della lesione della posizione soggettiva corporativa azionata in giudizio deve essere compiuta dal giudice con riferimento ai suoi profili collettivi e dunque necessariamente sul piano morale e astratto, dunque con un criterio più attenuato.</a:t>
            </a:r>
          </a:p>
        </p:txBody>
      </p:sp>
    </p:spTree>
    <p:extLst>
      <p:ext uri="{BB962C8B-B14F-4D97-AF65-F5344CB8AC3E}">
        <p14:creationId xmlns:p14="http://schemas.microsoft.com/office/powerpoint/2010/main" val="2471486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dirty="0"/>
              <a:t>Le associazioni non riconosciute: le censure proponibili</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lnSpcReduction="10000"/>
          </a:bodyPr>
          <a:lstStyle/>
          <a:p>
            <a:r>
              <a:rPr lang="it-IT" sz="2400" b="1" dirty="0"/>
              <a:t>CGA 30 marzo 2011, n. 279</a:t>
            </a:r>
          </a:p>
          <a:p>
            <a:pPr lvl="1">
              <a:buFont typeface="Courier New" charset="2"/>
              <a:buChar char="o"/>
            </a:pPr>
            <a:r>
              <a:rPr lang="it-IT" sz="2000" dirty="0"/>
              <a:t>Nella materia ambientalistica la legittimazione ad agire attribuita dagli art. 13 e 18 l. 8 luglio 1986 n. 349 alle associazioni ambientalistiche è eccezionale e pertanto deve essere limitata ai casi in cui l'interesse ambientale assuma rilevanza giuridica in forza della previsione normativa e sia leso in modo diretto e immediato dal provvedimento che si intende impugnare; conseguentemente un'associazione ambientalistica può proporre in giudizio soltanto motivi di gravame direttamente attinenti alla sfera dell'interesse tutelato e non motivi aventi una valenza urbanistico - edilizia e che solo in via strumentale ed indiretta possano determinare un effetto utile anche ai fini della tutela dei valori ambientali.</a:t>
            </a:r>
            <a:endParaRPr lang="it-IT" dirty="0"/>
          </a:p>
        </p:txBody>
      </p:sp>
    </p:spTree>
    <p:extLst>
      <p:ext uri="{BB962C8B-B14F-4D97-AF65-F5344CB8AC3E}">
        <p14:creationId xmlns:p14="http://schemas.microsoft.com/office/powerpoint/2010/main" val="385227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dirty="0"/>
              <a:t>Le associazioni non riconosciute: le censure proponibili</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a:bodyPr>
          <a:lstStyle/>
          <a:p>
            <a:pPr>
              <a:lnSpc>
                <a:spcPct val="90000"/>
              </a:lnSpc>
            </a:pPr>
            <a:r>
              <a:rPr lang="it-IT" sz="1900" b="1" dirty="0"/>
              <a:t>TAR Lazio - Latina 21 ottobre 2022, n. 796</a:t>
            </a:r>
            <a:endParaRPr lang="it-IT" sz="1900" dirty="0"/>
          </a:p>
          <a:p>
            <a:pPr lvl="1">
              <a:lnSpc>
                <a:spcPct val="90000"/>
              </a:lnSpc>
              <a:buFont typeface="Courier New,monospace" charset="2"/>
              <a:buChar char="o"/>
            </a:pPr>
            <a:r>
              <a:rPr lang="it-IT" sz="1900" dirty="0"/>
              <a:t>Le associazioni ambientalistiche hanno sì titolo ad impugnare qualsiasi atto amministrativo, ma la specialità della loro legittimazione a ricorrere, condizionata a monte dagli scopi da esse perseguiti, consente loro unicamente la deduzione di censure funzionali al soddisfacimento di interessi ambientali e impedisce invece la proposizione di doglianze relative a violazioni di altra natura, le quali solo in via strumentale ed indiretta - e non in ragione della violazione dell'assetto normativo di tutela dell'ambiente - potrebbero semmai determinare un effetto utile ai fini della salvaguardia dei valori ambientali; pertanto, i profili di gravame devono essere attinenti alla sfera di interesse ambientale dell'associazione e, come tali, devono essere intesi al conseguimento di una utilità direttamente rapportata alla posizione legittimante</a:t>
            </a:r>
            <a:r>
              <a:rPr lang="it-IT" sz="2000" dirty="0"/>
              <a:t>.</a:t>
            </a:r>
            <a:endParaRPr lang="it-IT" dirty="0"/>
          </a:p>
        </p:txBody>
      </p:sp>
    </p:spTree>
    <p:extLst>
      <p:ext uri="{BB962C8B-B14F-4D97-AF65-F5344CB8AC3E}">
        <p14:creationId xmlns:p14="http://schemas.microsoft.com/office/powerpoint/2010/main" val="653549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16811-DEB3-557F-FBAE-CA7E96C30C7F}"/>
              </a:ext>
            </a:extLst>
          </p:cNvPr>
          <p:cNvSpPr>
            <a:spLocks noGrp="1"/>
          </p:cNvSpPr>
          <p:nvPr>
            <p:ph type="title"/>
          </p:nvPr>
        </p:nvSpPr>
        <p:spPr/>
        <p:txBody>
          <a:bodyPr>
            <a:normAutofit/>
          </a:bodyPr>
          <a:lstStyle/>
          <a:p>
            <a:r>
              <a:rPr lang="it-IT" dirty="0"/>
              <a:t>Gli Enti territoriali esteri:</a:t>
            </a:r>
            <a:br>
              <a:rPr lang="it-IT" dirty="0"/>
            </a:br>
            <a:r>
              <a:rPr lang="it-IT" dirty="0"/>
              <a:t>legittimazione ad agire</a:t>
            </a:r>
          </a:p>
        </p:txBody>
      </p:sp>
      <p:sp>
        <p:nvSpPr>
          <p:cNvPr id="3" name="Segnaposto contenuto 2">
            <a:extLst>
              <a:ext uri="{FF2B5EF4-FFF2-40B4-BE49-F238E27FC236}">
                <a16:creationId xmlns:a16="http://schemas.microsoft.com/office/drawing/2014/main" id="{A2C08130-CF5A-435A-2106-35B4A97CB21C}"/>
              </a:ext>
            </a:extLst>
          </p:cNvPr>
          <p:cNvSpPr>
            <a:spLocks noGrp="1"/>
          </p:cNvSpPr>
          <p:nvPr>
            <p:ph idx="1"/>
          </p:nvPr>
        </p:nvSpPr>
        <p:spPr/>
        <p:txBody>
          <a:bodyPr vert="horz" lIns="91440" tIns="45720" rIns="91440" bIns="45720" rtlCol="0" anchor="t">
            <a:normAutofit/>
          </a:bodyPr>
          <a:lstStyle/>
          <a:p>
            <a:r>
              <a:rPr lang="it-IT" sz="2400" b="1" dirty="0">
                <a:solidFill>
                  <a:schemeClr val="tx1"/>
                </a:solidFill>
                <a:ea typeface="+mn-lt"/>
                <a:cs typeface="+mn-lt"/>
              </a:rPr>
              <a:t>Cons. Stato, Sez. VI, 22 settembre 2014, n. 4775</a:t>
            </a:r>
          </a:p>
          <a:p>
            <a:pPr lvl="1">
              <a:buFont typeface="Courier New" charset="2"/>
              <a:buChar char="o"/>
            </a:pPr>
            <a:r>
              <a:rPr lang="it-IT" dirty="0">
                <a:ea typeface="+mn-lt"/>
                <a:cs typeface="+mn-lt"/>
              </a:rPr>
              <a:t>I</a:t>
            </a:r>
            <a:r>
              <a:rPr lang="it-IT" sz="2000" dirty="0">
                <a:ea typeface="+mn-lt"/>
                <a:cs typeface="+mn-lt"/>
              </a:rPr>
              <a:t>n virtù del principio di territorialità connotante l'esercizio dei poteri sovrani (...) dello Stato e delle sue articolazioni ordinamentali interne (...), i soggetti stranieri - siano essi persone fisiche o giuridiche, pubbliche o private - non residenti o non aventi sede in Italia, non sono, di regola, assoggettati agli effetti dei provvedimenti amministrativi emanati dalle autorità nazionali. Tuttavia, tale regola trova un limite, per ciò che concerne la legittimazione a ricorrere, nell'interesse pratico che insorge per effetto di attività per loro natura ad effetti immediatamente e macroscopicamente transfrontalieri.</a:t>
            </a:r>
            <a:r>
              <a:rPr lang="it-IT" dirty="0">
                <a:ea typeface="+mn-lt"/>
                <a:cs typeface="+mn-lt"/>
              </a:rPr>
              <a:t> </a:t>
            </a:r>
            <a:endParaRPr lang="it-IT"/>
          </a:p>
        </p:txBody>
      </p:sp>
    </p:spTree>
    <p:extLst>
      <p:ext uri="{BB962C8B-B14F-4D97-AF65-F5344CB8AC3E}">
        <p14:creationId xmlns:p14="http://schemas.microsoft.com/office/powerpoint/2010/main" val="249402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16811-DEB3-557F-FBAE-CA7E96C30C7F}"/>
              </a:ext>
            </a:extLst>
          </p:cNvPr>
          <p:cNvSpPr>
            <a:spLocks noGrp="1"/>
          </p:cNvSpPr>
          <p:nvPr>
            <p:ph type="title"/>
          </p:nvPr>
        </p:nvSpPr>
        <p:spPr/>
        <p:txBody>
          <a:bodyPr>
            <a:normAutofit/>
          </a:bodyPr>
          <a:lstStyle/>
          <a:p>
            <a:r>
              <a:rPr lang="it-IT" dirty="0"/>
              <a:t>Gli Enti territoriali esteri:</a:t>
            </a:r>
            <a:br>
              <a:rPr lang="it-IT" dirty="0"/>
            </a:br>
            <a:r>
              <a:rPr lang="it-IT" dirty="0"/>
              <a:t>legittimazione ad agire</a:t>
            </a:r>
          </a:p>
        </p:txBody>
      </p:sp>
      <p:sp>
        <p:nvSpPr>
          <p:cNvPr id="3" name="Segnaposto contenuto 2">
            <a:extLst>
              <a:ext uri="{FF2B5EF4-FFF2-40B4-BE49-F238E27FC236}">
                <a16:creationId xmlns:a16="http://schemas.microsoft.com/office/drawing/2014/main" id="{A2C08130-CF5A-435A-2106-35B4A97CB21C}"/>
              </a:ext>
            </a:extLst>
          </p:cNvPr>
          <p:cNvSpPr>
            <a:spLocks noGrp="1"/>
          </p:cNvSpPr>
          <p:nvPr>
            <p:ph idx="1"/>
          </p:nvPr>
        </p:nvSpPr>
        <p:spPr/>
        <p:txBody>
          <a:bodyPr vert="horz" lIns="91440" tIns="45720" rIns="91440" bIns="45720" rtlCol="0" anchor="t">
            <a:normAutofit/>
          </a:bodyPr>
          <a:lstStyle/>
          <a:p>
            <a:r>
              <a:rPr lang="it-IT" sz="2400" b="1" dirty="0">
                <a:solidFill>
                  <a:schemeClr val="tx1"/>
                </a:solidFill>
                <a:ea typeface="+mn-lt"/>
                <a:cs typeface="+mn-lt"/>
              </a:rPr>
              <a:t>Cons. Stato, Sez. VI, 22 settembre 2014, n. 4775</a:t>
            </a:r>
          </a:p>
          <a:p>
            <a:pPr lvl="1">
              <a:buFont typeface="Courier New" charset="2"/>
              <a:buChar char="o"/>
            </a:pPr>
            <a:r>
              <a:rPr lang="it-IT" sz="1800" dirty="0">
                <a:ea typeface="+mn-lt"/>
                <a:cs typeface="+mn-lt"/>
              </a:rPr>
              <a:t>Un simile fenomeno è, da tempo, riscontrabile nel diritto ambientale, connotato dalla peculiarità che gli effetti materiali dei provvedimenti interni, per loro intrinseca natura non si arrestano ai confini di Stato, e, come nel caso di specie, possono assumere la valenza di un contiguo impatto ambientale transfrontaliero ...). </a:t>
            </a:r>
          </a:p>
          <a:p>
            <a:pPr lvl="1">
              <a:buFont typeface="Courier New" charset="2"/>
              <a:buChar char="o"/>
            </a:pPr>
            <a:r>
              <a:rPr lang="it-IT" sz="1800" dirty="0">
                <a:ea typeface="+mn-lt"/>
                <a:cs typeface="+mn-lt"/>
              </a:rPr>
              <a:t>In siffatte fattispecie, la legittimazione a ricorrere con azione di annullamento di un soggetto territoriale straniero avverso provvedimenti amministrativi interni (...) deve essere individuata, applicando gli stessi criteri che valgono a individuare la legittimazione a ricorrere dei soggetti appartenenti all'ordinamento interno</a:t>
            </a:r>
            <a:r>
              <a:rPr lang="it-IT" sz="2400" dirty="0">
                <a:ea typeface="+mn-lt"/>
                <a:cs typeface="+mn-lt"/>
              </a:rPr>
              <a:t>.</a:t>
            </a:r>
            <a:r>
              <a:rPr lang="it-IT" sz="1800" dirty="0">
                <a:ea typeface="+mn-lt"/>
                <a:cs typeface="+mn-lt"/>
              </a:rPr>
              <a:t> </a:t>
            </a:r>
            <a:endParaRPr lang="it-IT" sz="1800"/>
          </a:p>
        </p:txBody>
      </p:sp>
    </p:spTree>
    <p:extLst>
      <p:ext uri="{BB962C8B-B14F-4D97-AF65-F5344CB8AC3E}">
        <p14:creationId xmlns:p14="http://schemas.microsoft.com/office/powerpoint/2010/main" val="201985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16811-DEB3-557F-FBAE-CA7E96C30C7F}"/>
              </a:ext>
            </a:extLst>
          </p:cNvPr>
          <p:cNvSpPr>
            <a:spLocks noGrp="1"/>
          </p:cNvSpPr>
          <p:nvPr>
            <p:ph type="title"/>
          </p:nvPr>
        </p:nvSpPr>
        <p:spPr/>
        <p:txBody>
          <a:bodyPr>
            <a:normAutofit/>
          </a:bodyPr>
          <a:lstStyle/>
          <a:p>
            <a:r>
              <a:rPr lang="it-IT" dirty="0">
                <a:ea typeface="+mj-lt"/>
                <a:cs typeface="+mj-lt"/>
              </a:rPr>
              <a:t>Gli Enti territoriali esteri:</a:t>
            </a:r>
            <a:br>
              <a:rPr lang="it-IT" dirty="0">
                <a:ea typeface="+mj-lt"/>
                <a:cs typeface="+mj-lt"/>
              </a:rPr>
            </a:br>
            <a:r>
              <a:rPr lang="it-IT" dirty="0">
                <a:ea typeface="+mj-lt"/>
                <a:cs typeface="+mj-lt"/>
              </a:rPr>
              <a:t>legittimazione ad agire</a:t>
            </a:r>
          </a:p>
          <a:p>
            <a:endParaRPr lang="it-IT" dirty="0"/>
          </a:p>
        </p:txBody>
      </p:sp>
      <p:sp>
        <p:nvSpPr>
          <p:cNvPr id="3" name="Segnaposto contenuto 2">
            <a:extLst>
              <a:ext uri="{FF2B5EF4-FFF2-40B4-BE49-F238E27FC236}">
                <a16:creationId xmlns:a16="http://schemas.microsoft.com/office/drawing/2014/main" id="{A2C08130-CF5A-435A-2106-35B4A97CB21C}"/>
              </a:ext>
            </a:extLst>
          </p:cNvPr>
          <p:cNvSpPr>
            <a:spLocks noGrp="1"/>
          </p:cNvSpPr>
          <p:nvPr>
            <p:ph idx="1"/>
          </p:nvPr>
        </p:nvSpPr>
        <p:spPr/>
        <p:txBody>
          <a:bodyPr vert="horz" lIns="91440" tIns="45720" rIns="91440" bIns="45720" rtlCol="0" anchor="t">
            <a:normAutofit/>
          </a:bodyPr>
          <a:lstStyle/>
          <a:p>
            <a:r>
              <a:rPr lang="it-IT" sz="2400" b="1" dirty="0">
                <a:solidFill>
                  <a:schemeClr val="tx1"/>
                </a:solidFill>
                <a:ea typeface="+mn-lt"/>
                <a:cs typeface="+mn-lt"/>
              </a:rPr>
              <a:t>Cons. Stato, Sez. VI, 22 settembre 2014, n. 4775</a:t>
            </a:r>
            <a:endParaRPr lang="it-IT" sz="3200" b="1" dirty="0">
              <a:solidFill>
                <a:schemeClr val="tx1"/>
              </a:solidFill>
              <a:ea typeface="+mn-lt"/>
              <a:cs typeface="+mn-lt"/>
            </a:endParaRPr>
          </a:p>
          <a:p>
            <a:pPr lvl="1">
              <a:buFont typeface="Courier New" charset="2"/>
              <a:buChar char="o"/>
            </a:pPr>
            <a:r>
              <a:rPr lang="it-IT" sz="2000" dirty="0">
                <a:ea typeface="+mn-lt"/>
                <a:cs typeface="+mn-lt"/>
              </a:rPr>
              <a:t>Peraltro, un distinto ed autonomo fondamento normativo della legittimazione a ricorrere del Comune (estero) in impugnazione del provvedimento autorizzatorio in questione è rinvenibile nella Convenzione di Arhus del 25 giugno 1998 (…), il cui articolo 9 impone alle Parti aderenti di garantire a chiunque ritenga leso il proprio diritto partecipativo in materia ambientale (...) l'</a:t>
            </a:r>
            <a:r>
              <a:rPr lang="it-IT" sz="2000" i="1" dirty="0">
                <a:ea typeface="+mn-lt"/>
                <a:cs typeface="+mn-lt"/>
              </a:rPr>
              <a:t>"accesso a una procedura di ricorso dinanzi a un organo giurisdizionale o a un altro organo indipendente e imparziale istituito dalla legge"</a:t>
            </a:r>
            <a:r>
              <a:rPr lang="it-IT" sz="2000" dirty="0">
                <a:ea typeface="+mn-lt"/>
                <a:cs typeface="+mn-lt"/>
              </a:rPr>
              <a:t> </a:t>
            </a:r>
            <a:endParaRPr lang="it-IT" sz="2000"/>
          </a:p>
        </p:txBody>
      </p:sp>
    </p:spTree>
    <p:extLst>
      <p:ext uri="{BB962C8B-B14F-4D97-AF65-F5344CB8AC3E}">
        <p14:creationId xmlns:p14="http://schemas.microsoft.com/office/powerpoint/2010/main" val="279806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16811-DEB3-557F-FBAE-CA7E96C30C7F}"/>
              </a:ext>
            </a:extLst>
          </p:cNvPr>
          <p:cNvSpPr>
            <a:spLocks noGrp="1"/>
          </p:cNvSpPr>
          <p:nvPr>
            <p:ph type="title"/>
          </p:nvPr>
        </p:nvSpPr>
        <p:spPr/>
        <p:txBody>
          <a:bodyPr>
            <a:normAutofit/>
          </a:bodyPr>
          <a:lstStyle/>
          <a:p>
            <a:r>
              <a:rPr lang="it-IT" dirty="0">
                <a:ea typeface="+mj-lt"/>
                <a:cs typeface="+mj-lt"/>
              </a:rPr>
              <a:t>Le associazioni estere:</a:t>
            </a:r>
            <a:br>
              <a:rPr lang="it-IT" dirty="0">
                <a:ea typeface="+mj-lt"/>
                <a:cs typeface="+mj-lt"/>
              </a:rPr>
            </a:br>
            <a:r>
              <a:rPr lang="it-IT" dirty="0">
                <a:ea typeface="+mj-lt"/>
                <a:cs typeface="+mj-lt"/>
              </a:rPr>
              <a:t>legittimazione ad agire</a:t>
            </a:r>
          </a:p>
          <a:p>
            <a:endParaRPr lang="it-IT" dirty="0"/>
          </a:p>
        </p:txBody>
      </p:sp>
      <p:sp>
        <p:nvSpPr>
          <p:cNvPr id="3" name="Segnaposto contenuto 2">
            <a:extLst>
              <a:ext uri="{FF2B5EF4-FFF2-40B4-BE49-F238E27FC236}">
                <a16:creationId xmlns:a16="http://schemas.microsoft.com/office/drawing/2014/main" id="{A2C08130-CF5A-435A-2106-35B4A97CB21C}"/>
              </a:ext>
            </a:extLst>
          </p:cNvPr>
          <p:cNvSpPr>
            <a:spLocks noGrp="1"/>
          </p:cNvSpPr>
          <p:nvPr>
            <p:ph idx="1"/>
          </p:nvPr>
        </p:nvSpPr>
        <p:spPr/>
        <p:txBody>
          <a:bodyPr vert="horz" lIns="91440" tIns="45720" rIns="91440" bIns="45720" rtlCol="0" anchor="t">
            <a:normAutofit/>
          </a:bodyPr>
          <a:lstStyle/>
          <a:p>
            <a:r>
              <a:rPr lang="it-IT" sz="2400" b="1" dirty="0">
                <a:solidFill>
                  <a:schemeClr val="tx1"/>
                </a:solidFill>
                <a:ea typeface="+mn-lt"/>
                <a:cs typeface="+mn-lt"/>
              </a:rPr>
              <a:t>Cons. Stato, Sez. VI, 22 settembre 2014, n. 4775</a:t>
            </a:r>
            <a:endParaRPr lang="it-IT" sz="3200" b="1" dirty="0">
              <a:solidFill>
                <a:schemeClr val="tx1"/>
              </a:solidFill>
              <a:ea typeface="+mn-lt"/>
              <a:cs typeface="+mn-lt"/>
            </a:endParaRPr>
          </a:p>
          <a:p>
            <a:pPr lvl="1">
              <a:buFont typeface="Courier New" charset="2"/>
              <a:buChar char="o"/>
            </a:pPr>
            <a:r>
              <a:rPr lang="it-IT" sz="2000" dirty="0">
                <a:ea typeface="+mn-lt"/>
                <a:cs typeface="+mn-lt"/>
              </a:rPr>
              <a:t>Per le esposte ragioni di non discriminazione e di parità di accesso alla tutela giurisdizionale a prescindere dalla appartenenza ad ordinamenti esteri, il carattere straniero dell'associazione in questione non può costituire ostacolo a ricorrere avverso l'atto autorizzatorio promanante da un'autorità amministrativa interna </a:t>
            </a:r>
            <a:endParaRPr lang="it-IT" sz="2000" dirty="0"/>
          </a:p>
        </p:txBody>
      </p:sp>
    </p:spTree>
    <p:extLst>
      <p:ext uri="{BB962C8B-B14F-4D97-AF65-F5344CB8AC3E}">
        <p14:creationId xmlns:p14="http://schemas.microsoft.com/office/powerpoint/2010/main" val="45872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Segnaposto contenuto 3" descr="Immagine che contiene edificio, aria aperta, cielo, acqua&#10;&#10;Descrizione generata automaticamente">
            <a:extLst>
              <a:ext uri="{FF2B5EF4-FFF2-40B4-BE49-F238E27FC236}">
                <a16:creationId xmlns:a16="http://schemas.microsoft.com/office/drawing/2014/main" id="{02B3CD1D-C0A7-D86F-2F9B-E9F618B598BB}"/>
              </a:ext>
            </a:extLst>
          </p:cNvPr>
          <p:cNvPicPr>
            <a:picLocks noGrp="1" noChangeAspect="1"/>
          </p:cNvPicPr>
          <p:nvPr>
            <p:ph idx="1"/>
          </p:nvPr>
        </p:nvPicPr>
        <p:blipFill>
          <a:blip r:embed="rId2"/>
          <a:srcRect l="12146" t="4949" r="2334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olo 1">
            <a:extLst>
              <a:ext uri="{FF2B5EF4-FFF2-40B4-BE49-F238E27FC236}">
                <a16:creationId xmlns:a16="http://schemas.microsoft.com/office/drawing/2014/main" id="{25CD4961-056F-B512-D3CF-A5FBEAE384A7}"/>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La Convenzione di Aarhus</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1115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DE195-6968-97E8-0A9B-E6A8FA9CD5FA}"/>
              </a:ext>
            </a:extLst>
          </p:cNvPr>
          <p:cNvSpPr>
            <a:spLocks noGrp="1"/>
          </p:cNvSpPr>
          <p:nvPr>
            <p:ph type="title"/>
          </p:nvPr>
        </p:nvSpPr>
        <p:spPr/>
        <p:txBody>
          <a:bodyPr>
            <a:normAutofit/>
          </a:bodyPr>
          <a:lstStyle/>
          <a:p>
            <a:r>
              <a:rPr lang="en-US" sz="4000" dirty="0"/>
              <a:t>La </a:t>
            </a:r>
            <a:r>
              <a:rPr lang="en-US" sz="4000" err="1"/>
              <a:t>Convenzione</a:t>
            </a:r>
            <a:r>
              <a:rPr lang="en-US" sz="4000" dirty="0"/>
              <a:t> di Aarhus</a:t>
            </a:r>
            <a:r>
              <a:rPr lang="en-US" sz="4800" dirty="0"/>
              <a:t> </a:t>
            </a:r>
            <a:r>
              <a:rPr lang="it-IT" sz="2000" dirty="0"/>
              <a:t>del 25 giugno 1998</a:t>
            </a:r>
            <a:br>
              <a:rPr lang="it-IT" sz="2000" dirty="0"/>
            </a:br>
            <a:r>
              <a:rPr lang="it-IT" sz="2000" i="1"/>
              <a:t>Recepita con l. 16 marzo 2001, n. 108</a:t>
            </a:r>
            <a:endParaRPr lang="it-IT" sz="2000" dirty="0"/>
          </a:p>
          <a:p>
            <a:endParaRPr lang="it-IT" sz="2000" dirty="0"/>
          </a:p>
        </p:txBody>
      </p:sp>
      <p:sp>
        <p:nvSpPr>
          <p:cNvPr id="3" name="Segnaposto contenuto 2">
            <a:extLst>
              <a:ext uri="{FF2B5EF4-FFF2-40B4-BE49-F238E27FC236}">
                <a16:creationId xmlns:a16="http://schemas.microsoft.com/office/drawing/2014/main" id="{9214818E-D800-2709-1086-08142FDDED6B}"/>
              </a:ext>
            </a:extLst>
          </p:cNvPr>
          <p:cNvSpPr>
            <a:spLocks noGrp="1"/>
          </p:cNvSpPr>
          <p:nvPr>
            <p:ph idx="1"/>
          </p:nvPr>
        </p:nvSpPr>
        <p:spPr/>
        <p:txBody>
          <a:bodyPr vert="horz" lIns="91440" tIns="45720" rIns="91440" bIns="45720" rtlCol="0" anchor="t">
            <a:noAutofit/>
          </a:bodyPr>
          <a:lstStyle/>
          <a:p>
            <a:r>
              <a:rPr lang="it-IT" sz="2000" b="1" dirty="0"/>
              <a:t>Art. 2 – Definizioni</a:t>
            </a:r>
          </a:p>
          <a:p>
            <a:pPr lvl="1">
              <a:buFont typeface="Courier New" charset="2"/>
              <a:buChar char="o"/>
            </a:pPr>
            <a:r>
              <a:rPr lang="it-IT" sz="1800" dirty="0"/>
              <a:t>(…)</a:t>
            </a:r>
          </a:p>
          <a:p>
            <a:pPr lvl="1">
              <a:buFont typeface="Courier New" charset="2"/>
              <a:buChar char="o"/>
            </a:pPr>
            <a:r>
              <a:rPr lang="it-IT" sz="1800" dirty="0"/>
              <a:t>4. Con il termine “pubblico” si intende una o più persone fisiche o giuridiche e, conformemente alla legislazione o alla prassi nazionale, le associazioni, le organizzazioni o i gruppi costituiti da queste persone. </a:t>
            </a:r>
          </a:p>
          <a:p>
            <a:pPr lvl="1">
              <a:buFont typeface="Courier New" charset="2"/>
              <a:buChar char="o"/>
            </a:pPr>
            <a:r>
              <a:rPr lang="it-IT" sz="1800" dirty="0"/>
              <a:t>5. Con l’espressione “pubblico interessato” si intende il pubblico che è coinvolto o che rischia di essere coinvolto dalle decisioni prese in ambito ambientale oppure che ha un interesse da far valere nei confronti del processo decisionale; ai fini della presente definizione, le organizzazioni non governative che operano a favore della tutela dell’ambiente, e che soddisfano le condizioni richieste dal diritto interno, sono considerate come aventi un interesse. </a:t>
            </a:r>
          </a:p>
        </p:txBody>
      </p:sp>
    </p:spTree>
    <p:extLst>
      <p:ext uri="{BB962C8B-B14F-4D97-AF65-F5344CB8AC3E}">
        <p14:creationId xmlns:p14="http://schemas.microsoft.com/office/powerpoint/2010/main" val="215933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DE195-6968-97E8-0A9B-E6A8FA9CD5FA}"/>
              </a:ext>
            </a:extLst>
          </p:cNvPr>
          <p:cNvSpPr>
            <a:spLocks noGrp="1"/>
          </p:cNvSpPr>
          <p:nvPr>
            <p:ph type="title"/>
          </p:nvPr>
        </p:nvSpPr>
        <p:spPr/>
        <p:txBody>
          <a:bodyPr>
            <a:normAutofit/>
          </a:bodyPr>
          <a:lstStyle/>
          <a:p>
            <a:r>
              <a:rPr lang="en-US" sz="4000" dirty="0"/>
              <a:t>La </a:t>
            </a:r>
            <a:r>
              <a:rPr lang="en-US" sz="4000" err="1"/>
              <a:t>Convenzione</a:t>
            </a:r>
            <a:r>
              <a:rPr lang="en-US" sz="4000" dirty="0"/>
              <a:t> di Aarhus</a:t>
            </a:r>
            <a:r>
              <a:rPr lang="en-US" sz="4800" dirty="0"/>
              <a:t> </a:t>
            </a:r>
            <a:r>
              <a:rPr lang="it-IT" sz="2000" dirty="0"/>
              <a:t>del 25 giugno 1998</a:t>
            </a:r>
            <a:br>
              <a:rPr lang="it-IT" sz="2000" dirty="0"/>
            </a:br>
            <a:r>
              <a:rPr lang="it-IT" sz="2000" i="1"/>
              <a:t>Recepita con l. 16 marzo 2001, n. 108</a:t>
            </a:r>
            <a:endParaRPr lang="it-IT" sz="2000" dirty="0"/>
          </a:p>
          <a:p>
            <a:endParaRPr lang="it-IT" sz="2000" dirty="0"/>
          </a:p>
        </p:txBody>
      </p:sp>
      <p:sp>
        <p:nvSpPr>
          <p:cNvPr id="3" name="Segnaposto contenuto 2">
            <a:extLst>
              <a:ext uri="{FF2B5EF4-FFF2-40B4-BE49-F238E27FC236}">
                <a16:creationId xmlns:a16="http://schemas.microsoft.com/office/drawing/2014/main" id="{9214818E-D800-2709-1086-08142FDDED6B}"/>
              </a:ext>
            </a:extLst>
          </p:cNvPr>
          <p:cNvSpPr>
            <a:spLocks noGrp="1"/>
          </p:cNvSpPr>
          <p:nvPr>
            <p:ph idx="1"/>
          </p:nvPr>
        </p:nvSpPr>
        <p:spPr/>
        <p:txBody>
          <a:bodyPr vert="horz" lIns="91440" tIns="45720" rIns="91440" bIns="45720" rtlCol="0" anchor="t">
            <a:noAutofit/>
          </a:bodyPr>
          <a:lstStyle/>
          <a:p>
            <a:r>
              <a:rPr lang="it-IT" sz="2000" b="1" dirty="0"/>
              <a:t>Art. 9 – Accesso alla Giustizia</a:t>
            </a:r>
          </a:p>
          <a:p>
            <a:pPr lvl="1">
              <a:buFont typeface="Courier New" charset="2"/>
              <a:buChar char="o"/>
            </a:pPr>
            <a:r>
              <a:rPr lang="it-IT" sz="1800" dirty="0"/>
              <a:t>2. Ogni Parte assicura, nell’ambito della propria legislazione nazionale, che i membri del pubblico interessato </a:t>
            </a:r>
            <a:r>
              <a:rPr lang="it-IT" sz="1800" i="1" dirty="0"/>
              <a:t>a)</a:t>
            </a:r>
            <a:r>
              <a:rPr lang="it-IT" sz="1800" dirty="0"/>
              <a:t> che abbiano un interesse sufficiente per agire oppure, in alternativa </a:t>
            </a:r>
            <a:r>
              <a:rPr lang="it-IT" sz="1800" i="1" dirty="0"/>
              <a:t>b)</a:t>
            </a:r>
            <a:r>
              <a:rPr lang="it-IT" sz="1800" dirty="0"/>
              <a:t> che facciano valere una violazione ad un diritto quando la legge di procedura amministrativa di una Parte pone una simile condizione, possano formulare un ricorso di fronte ad un’autorità giudiziaria e/o un altro organo indipendente e imparziale istituito dalla legge per contestare la legalità, circa il merito e la procedura, di qualsiasi decisione, di qualsiasi atto o di qualsiasi omissione che rientri nelle competenze delle disposizioni dell’articolo 6 e, se il diritto interno lo prevede e senza pregiudizio del paragrafo 3 qui di seguito, delle altre disposizioni pertinenti di questa Convenzione. </a:t>
            </a:r>
          </a:p>
        </p:txBody>
      </p:sp>
    </p:spTree>
    <p:extLst>
      <p:ext uri="{BB962C8B-B14F-4D97-AF65-F5344CB8AC3E}">
        <p14:creationId xmlns:p14="http://schemas.microsoft.com/office/powerpoint/2010/main" val="410261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EAABA-59D9-55F2-F2C6-32794A85896D}"/>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EF7FFE2F-1F30-DF46-FD86-CD8AD741006C}"/>
              </a:ext>
            </a:extLst>
          </p:cNvPr>
          <p:cNvSpPr>
            <a:spLocks noGrp="1"/>
          </p:cNvSpPr>
          <p:nvPr>
            <p:ph idx="1"/>
          </p:nvPr>
        </p:nvSpPr>
        <p:spPr/>
        <p:txBody>
          <a:bodyPr vert="horz" lIns="91440" tIns="45720" rIns="91440" bIns="45720" rtlCol="0" anchor="t">
            <a:normAutofit fontScale="92500" lnSpcReduction="20000"/>
          </a:bodyPr>
          <a:lstStyle/>
          <a:p>
            <a:pPr algn="just"/>
            <a:r>
              <a:rPr lang="it-IT" sz="2400" b="1" dirty="0">
                <a:solidFill>
                  <a:srgbClr val="404040"/>
                </a:solidFill>
                <a:ea typeface="+mn-lt"/>
                <a:cs typeface="+mn-lt"/>
              </a:rPr>
              <a:t>Cons. Stato, Ad. </a:t>
            </a:r>
            <a:r>
              <a:rPr lang="it-IT" sz="2400" b="1" dirty="0" err="1">
                <a:solidFill>
                  <a:srgbClr val="404040"/>
                </a:solidFill>
                <a:ea typeface="+mn-lt"/>
                <a:cs typeface="+mn-lt"/>
              </a:rPr>
              <a:t>Plen</a:t>
            </a:r>
            <a:r>
              <a:rPr lang="it-IT" sz="2400" b="1" dirty="0">
                <a:solidFill>
                  <a:srgbClr val="404040"/>
                </a:solidFill>
                <a:ea typeface="+mn-lt"/>
                <a:cs typeface="+mn-lt"/>
              </a:rPr>
              <a:t>. 9 dicembre 2021, n. 22</a:t>
            </a:r>
            <a:endParaRPr lang="it-IT"/>
          </a:p>
          <a:p>
            <a:pPr lvl="1" algn="just">
              <a:buFont typeface="Courier New" charset="2"/>
              <a:buChar char="o"/>
            </a:pPr>
            <a:r>
              <a:rPr lang="it-IT" sz="2000" dirty="0"/>
              <a:t>Si parla dell’interesse, oppositivo, ad impedire o comunque a contrastare un atto ampliativo della sfera di altri soggetti</a:t>
            </a:r>
          </a:p>
          <a:p>
            <a:pPr lvl="1" algn="just">
              <a:buFont typeface="Courier New" charset="2"/>
              <a:buChar char="o"/>
            </a:pPr>
            <a:r>
              <a:rPr lang="it-IT" sz="2000" dirty="0"/>
              <a:t>Ritiene essere rilevante l’elemento fisico-spaziale della </a:t>
            </a:r>
            <a:r>
              <a:rPr lang="it-IT" sz="2000" i="1" dirty="0" err="1"/>
              <a:t>vicinitas</a:t>
            </a:r>
            <a:r>
              <a:rPr lang="it-IT" sz="2000" dirty="0"/>
              <a:t>, intesa quale stabile collegamento tra un determinato soggetto e il territorio o l’area sul quale sono destinati a prodursi gli effetti dell’atto contestato. </a:t>
            </a:r>
            <a:endParaRPr lang="it-IT" dirty="0"/>
          </a:p>
          <a:p>
            <a:pPr lvl="1" algn="just">
              <a:buFont typeface="Courier New" charset="2"/>
              <a:buChar char="o"/>
            </a:pPr>
            <a:r>
              <a:rPr lang="it-IT" sz="2000" dirty="0"/>
              <a:t>Un criterio flessibile, da misurare ogni volta sulla base della situazione di fatto, del tipo di provvedimento contestato e dei suoi concreti contenuti, dell’ampiezza e della rilevanza delle aree coinvolte, e che dunque poco si presta a teorizzazioni astratte e generali, quali quelle che riguardano il tema delle condizioni dell’azione e la distinzione o il confine tra la legittimazione al ricorso e l’interesse al ricorso, sul quale a breve si tornerà.</a:t>
            </a:r>
            <a:endParaRPr lang="it-IT" dirty="0"/>
          </a:p>
        </p:txBody>
      </p:sp>
    </p:spTree>
    <p:extLst>
      <p:ext uri="{BB962C8B-B14F-4D97-AF65-F5344CB8AC3E}">
        <p14:creationId xmlns:p14="http://schemas.microsoft.com/office/powerpoint/2010/main" val="68252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DE195-6968-97E8-0A9B-E6A8FA9CD5FA}"/>
              </a:ext>
            </a:extLst>
          </p:cNvPr>
          <p:cNvSpPr>
            <a:spLocks noGrp="1"/>
          </p:cNvSpPr>
          <p:nvPr>
            <p:ph type="title"/>
          </p:nvPr>
        </p:nvSpPr>
        <p:spPr/>
        <p:txBody>
          <a:bodyPr>
            <a:normAutofit/>
          </a:bodyPr>
          <a:lstStyle/>
          <a:p>
            <a:r>
              <a:rPr lang="en-US" sz="4000" dirty="0"/>
              <a:t>La </a:t>
            </a:r>
            <a:r>
              <a:rPr lang="en-US" sz="4000" err="1"/>
              <a:t>Convenzione</a:t>
            </a:r>
            <a:r>
              <a:rPr lang="en-US" sz="4000" dirty="0"/>
              <a:t> di Aarhus</a:t>
            </a:r>
            <a:r>
              <a:rPr lang="en-US" sz="4800" dirty="0"/>
              <a:t> </a:t>
            </a:r>
            <a:r>
              <a:rPr lang="it-IT" sz="2000" dirty="0"/>
              <a:t>del 25 giugno 1998</a:t>
            </a:r>
            <a:br>
              <a:rPr lang="it-IT" sz="2000" dirty="0"/>
            </a:br>
            <a:r>
              <a:rPr lang="it-IT" sz="2000" i="1"/>
              <a:t>Recepita con l. 16 marzo 2001, n. 108</a:t>
            </a:r>
            <a:endParaRPr lang="it-IT" sz="2000" dirty="0"/>
          </a:p>
          <a:p>
            <a:endParaRPr lang="it-IT" sz="2000" dirty="0"/>
          </a:p>
        </p:txBody>
      </p:sp>
      <p:sp>
        <p:nvSpPr>
          <p:cNvPr id="3" name="Segnaposto contenuto 2">
            <a:extLst>
              <a:ext uri="{FF2B5EF4-FFF2-40B4-BE49-F238E27FC236}">
                <a16:creationId xmlns:a16="http://schemas.microsoft.com/office/drawing/2014/main" id="{9214818E-D800-2709-1086-08142FDDED6B}"/>
              </a:ext>
            </a:extLst>
          </p:cNvPr>
          <p:cNvSpPr>
            <a:spLocks noGrp="1"/>
          </p:cNvSpPr>
          <p:nvPr>
            <p:ph idx="1"/>
          </p:nvPr>
        </p:nvSpPr>
        <p:spPr/>
        <p:txBody>
          <a:bodyPr vert="horz" lIns="91440" tIns="45720" rIns="91440" bIns="45720" rtlCol="0" anchor="t">
            <a:noAutofit/>
          </a:bodyPr>
          <a:lstStyle/>
          <a:p>
            <a:r>
              <a:rPr lang="it-IT" sz="2000" b="1" dirty="0"/>
              <a:t>Art. 9 – Accesso alla Giustizia</a:t>
            </a:r>
          </a:p>
          <a:p>
            <a:pPr lvl="1">
              <a:buFont typeface="Courier New" charset="2"/>
              <a:buChar char="o"/>
            </a:pPr>
            <a:r>
              <a:rPr lang="it-IT" sz="1800" dirty="0"/>
              <a:t>Ciò che costituisce un interesse sufficiente e una violazione di un diritto è determinato in base alle disposizioni del diritto interno e conformemente all’obiettivo che consiste nell’accordare al pubblico interessato un vasto accesso alla giustizia nell’ambito di questa Convenzione. A tal scopo, l’interesse che qualsiasi organizzazione non governativa ha e che soddisfa le condizioni previste dal paragrafo 5 dell’articolo 2 è considerato sufficiente ai sensi del punto a) di cui sopra. Si reputa anche che queste organizzazioni abbiano dei diritti che potrebbero essere indeboliti ai sensi del punto b) di cui sopra.</a:t>
            </a:r>
          </a:p>
        </p:txBody>
      </p:sp>
    </p:spTree>
    <p:extLst>
      <p:ext uri="{BB962C8B-B14F-4D97-AF65-F5344CB8AC3E}">
        <p14:creationId xmlns:p14="http://schemas.microsoft.com/office/powerpoint/2010/main" val="3372563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A94C22-4277-D051-EED5-340AE922EFE8}"/>
              </a:ext>
            </a:extLst>
          </p:cNvPr>
          <p:cNvSpPr>
            <a:spLocks noGrp="1"/>
          </p:cNvSpPr>
          <p:nvPr>
            <p:ph type="title"/>
          </p:nvPr>
        </p:nvSpPr>
        <p:spPr/>
        <p:txBody>
          <a:bodyPr>
            <a:normAutofit fontScale="90000"/>
          </a:bodyPr>
          <a:lstStyle/>
          <a:p>
            <a:r>
              <a:rPr lang="it-IT" dirty="0"/>
              <a:t>Direttiva 2008/1 CE</a:t>
            </a:r>
            <a:br>
              <a:rPr lang="it-IT" dirty="0"/>
            </a:br>
            <a:r>
              <a:rPr lang="it-IT" sz="2700" dirty="0"/>
              <a:t>sulla prevenzione e la riduzione integrate dell'ordinamento</a:t>
            </a:r>
          </a:p>
        </p:txBody>
      </p:sp>
      <p:sp>
        <p:nvSpPr>
          <p:cNvPr id="3" name="Segnaposto contenuto 2">
            <a:extLst>
              <a:ext uri="{FF2B5EF4-FFF2-40B4-BE49-F238E27FC236}">
                <a16:creationId xmlns:a16="http://schemas.microsoft.com/office/drawing/2014/main" id="{7F4E8C33-11F1-4097-5342-E57302CE9638}"/>
              </a:ext>
            </a:extLst>
          </p:cNvPr>
          <p:cNvSpPr>
            <a:spLocks noGrp="1"/>
          </p:cNvSpPr>
          <p:nvPr>
            <p:ph idx="1"/>
          </p:nvPr>
        </p:nvSpPr>
        <p:spPr/>
        <p:txBody>
          <a:bodyPr vert="horz" lIns="91440" tIns="45720" rIns="91440" bIns="45720" rtlCol="0" anchor="t">
            <a:normAutofit/>
          </a:bodyPr>
          <a:lstStyle/>
          <a:p>
            <a:pPr algn="just"/>
            <a:r>
              <a:rPr lang="it-IT" sz="2000" b="1" dirty="0">
                <a:solidFill>
                  <a:srgbClr val="333333"/>
                </a:solidFill>
                <a:latin typeface="Trebuchet MS"/>
                <a:cs typeface="Times New Roman"/>
              </a:rPr>
              <a:t>Art. 16 – Accesso alla Giustizia</a:t>
            </a:r>
            <a:endParaRPr lang="it-IT" sz="2000" b="1" dirty="0">
              <a:solidFill>
                <a:srgbClr val="404040"/>
              </a:solidFill>
              <a:latin typeface="Trebuchet MS"/>
              <a:cs typeface="Times New Roman"/>
            </a:endParaRPr>
          </a:p>
          <a:p>
            <a:pPr lvl="1" algn="just">
              <a:buFont typeface="Courier New" charset="2"/>
              <a:buChar char="o"/>
            </a:pPr>
            <a:r>
              <a:rPr lang="it-IT" sz="1800" dirty="0">
                <a:solidFill>
                  <a:srgbClr val="333333"/>
                </a:solidFill>
                <a:latin typeface="Trebuchet MS"/>
                <a:cs typeface="Times New Roman"/>
              </a:rPr>
              <a:t>1.   Gli Stati membri provvedono, nel quadro dell’ordinamento giuridico nazionale, affinché i membri del pubblico interessato abbiano accesso a una procedura di ricorso dinanzi a un organo giurisdizionale o a un altro organo indipendente e imparziale istituito dalla legge, per contestare la legittimità sostanziale o procedurale di decisioni, atti od omissioni soggetti alle disposizioni sulla partecipazione del pubblico stabilite dalla presente direttiva, qualora essi:</a:t>
            </a:r>
            <a:endParaRPr lang="it-IT" sz="1800">
              <a:latin typeface="Trebuchet MS"/>
            </a:endParaRPr>
          </a:p>
          <a:p>
            <a:pPr lvl="1" algn="just">
              <a:buFont typeface="Courier New" charset="2"/>
              <a:buChar char="o"/>
            </a:pPr>
            <a:r>
              <a:rPr lang="it-IT" sz="1800" dirty="0">
                <a:solidFill>
                  <a:srgbClr val="333333"/>
                </a:solidFill>
                <a:latin typeface="Trebuchet MS"/>
                <a:cs typeface="Times New Roman"/>
              </a:rPr>
              <a:t>a) vantino un interesse sufficiente; o</a:t>
            </a:r>
            <a:endParaRPr lang="it-IT" sz="1800">
              <a:latin typeface="Trebuchet MS"/>
            </a:endParaRPr>
          </a:p>
          <a:p>
            <a:pPr lvl="1" algn="just">
              <a:buFont typeface="Courier New" charset="2"/>
              <a:buChar char="o"/>
            </a:pPr>
            <a:r>
              <a:rPr lang="it-IT" sz="1800" dirty="0">
                <a:solidFill>
                  <a:srgbClr val="333333"/>
                </a:solidFill>
                <a:latin typeface="Trebuchet MS"/>
                <a:cs typeface="Times New Roman"/>
              </a:rPr>
              <a:t>b) facciano valere la violazione di un diritto, nei casi in cui il diritto processuale amministrativo di uno Stato membro esiga tale presupposto.</a:t>
            </a:r>
            <a:endParaRPr lang="it-IT" sz="1800">
              <a:latin typeface="Trebuchet MS"/>
            </a:endParaRPr>
          </a:p>
          <a:p>
            <a:endParaRPr lang="it-IT" dirty="0"/>
          </a:p>
        </p:txBody>
      </p:sp>
    </p:spTree>
    <p:extLst>
      <p:ext uri="{BB962C8B-B14F-4D97-AF65-F5344CB8AC3E}">
        <p14:creationId xmlns:p14="http://schemas.microsoft.com/office/powerpoint/2010/main" val="3915638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A94C22-4277-D051-EED5-340AE922EFE8}"/>
              </a:ext>
            </a:extLst>
          </p:cNvPr>
          <p:cNvSpPr>
            <a:spLocks noGrp="1"/>
          </p:cNvSpPr>
          <p:nvPr>
            <p:ph type="title"/>
          </p:nvPr>
        </p:nvSpPr>
        <p:spPr/>
        <p:txBody>
          <a:bodyPr>
            <a:normAutofit fontScale="90000"/>
          </a:bodyPr>
          <a:lstStyle/>
          <a:p>
            <a:r>
              <a:rPr lang="it-IT" dirty="0"/>
              <a:t>Direttiva 2008/1 CE</a:t>
            </a:r>
            <a:br>
              <a:rPr lang="it-IT" dirty="0"/>
            </a:br>
            <a:r>
              <a:rPr lang="it-IT" sz="2700" dirty="0"/>
              <a:t>sulla prevenzione e la riduzione integrate dell'ordinamento</a:t>
            </a:r>
          </a:p>
        </p:txBody>
      </p:sp>
      <p:sp>
        <p:nvSpPr>
          <p:cNvPr id="3" name="Segnaposto contenuto 2">
            <a:extLst>
              <a:ext uri="{FF2B5EF4-FFF2-40B4-BE49-F238E27FC236}">
                <a16:creationId xmlns:a16="http://schemas.microsoft.com/office/drawing/2014/main" id="{7F4E8C33-11F1-4097-5342-E57302CE9638}"/>
              </a:ext>
            </a:extLst>
          </p:cNvPr>
          <p:cNvSpPr>
            <a:spLocks noGrp="1"/>
          </p:cNvSpPr>
          <p:nvPr>
            <p:ph idx="1"/>
          </p:nvPr>
        </p:nvSpPr>
        <p:spPr/>
        <p:txBody>
          <a:bodyPr vert="horz" lIns="91440" tIns="45720" rIns="91440" bIns="45720" rtlCol="0" anchor="t">
            <a:normAutofit/>
          </a:bodyPr>
          <a:lstStyle/>
          <a:p>
            <a:pPr algn="just"/>
            <a:r>
              <a:rPr lang="it-IT" b="1" dirty="0">
                <a:solidFill>
                  <a:srgbClr val="333333"/>
                </a:solidFill>
                <a:latin typeface="Trebuchet MS"/>
                <a:cs typeface="Times New Roman"/>
              </a:rPr>
              <a:t>Art. 16 – Accesso alla Giustizia</a:t>
            </a:r>
            <a:endParaRPr lang="it-IT" b="1" dirty="0">
              <a:solidFill>
                <a:srgbClr val="404040"/>
              </a:solidFill>
              <a:latin typeface="Trebuchet MS"/>
              <a:cs typeface="Times New Roman"/>
            </a:endParaRPr>
          </a:p>
          <a:p>
            <a:pPr lvl="1" algn="just">
              <a:buFont typeface="Courier New" charset="2"/>
              <a:buChar char="o"/>
            </a:pPr>
            <a:r>
              <a:rPr lang="it-IT" dirty="0">
                <a:solidFill>
                  <a:srgbClr val="333333"/>
                </a:solidFill>
                <a:latin typeface="Trebuchet MS"/>
                <a:cs typeface="Times New Roman"/>
              </a:rPr>
              <a:t>3.   Gli Stati membri determinano ciò che costituisce interesse sufficiente e violazione di un diritto, compatibilmente con l’obiettivo di offrire al pubblico interessato un ampio accesso alla giustizia. A tal fine, l’interesse di qualsiasi organizzazione non governativa di difesa dell’ambiente, che soddisfi i requisiti stabiliti dal diritto nazionale è considerato sufficiente ai fini del paragrafo 1, lettera a).</a:t>
            </a:r>
            <a:endParaRPr lang="it-IT" dirty="0">
              <a:latin typeface="Trebuchet MS"/>
            </a:endParaRPr>
          </a:p>
          <a:p>
            <a:pPr lvl="1" algn="just">
              <a:buFont typeface="Courier New" charset="2"/>
              <a:buChar char="o"/>
            </a:pPr>
            <a:r>
              <a:rPr lang="it-IT" dirty="0">
                <a:solidFill>
                  <a:srgbClr val="333333"/>
                </a:solidFill>
                <a:latin typeface="Trebuchet MS"/>
                <a:cs typeface="Times New Roman"/>
              </a:rPr>
              <a:t>Si considera inoltre che tali organizzazioni siano titolari di diritti suscettibili di violazione ai sensi del paragrafo 1, lettera b).</a:t>
            </a:r>
            <a:endParaRPr lang="it-IT" dirty="0">
              <a:latin typeface="Trebuchet MS"/>
            </a:endParaRPr>
          </a:p>
          <a:p>
            <a:pPr lvl="1" algn="just">
              <a:buFont typeface="Courier New" charset="2"/>
              <a:buChar char="o"/>
            </a:pPr>
            <a:endParaRPr lang="it-IT" dirty="0">
              <a:solidFill>
                <a:srgbClr val="333333"/>
              </a:solidFill>
              <a:latin typeface="Times New Roman"/>
              <a:cs typeface="Times New Roman"/>
            </a:endParaRPr>
          </a:p>
          <a:p>
            <a:endParaRPr lang="it-IT" dirty="0"/>
          </a:p>
        </p:txBody>
      </p:sp>
    </p:spTree>
    <p:extLst>
      <p:ext uri="{BB962C8B-B14F-4D97-AF65-F5344CB8AC3E}">
        <p14:creationId xmlns:p14="http://schemas.microsoft.com/office/powerpoint/2010/main" val="565311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B6BF0-9602-611D-972E-19B16120D0F4}"/>
              </a:ext>
            </a:extLst>
          </p:cNvPr>
          <p:cNvSpPr>
            <a:spLocks noGrp="1"/>
          </p:cNvSpPr>
          <p:nvPr>
            <p:ph type="title"/>
          </p:nvPr>
        </p:nvSpPr>
        <p:spPr/>
        <p:txBody>
          <a:bodyPr/>
          <a:lstStyle/>
          <a:p>
            <a:r>
              <a:rPr lang="it-IT" dirty="0"/>
              <a:t>CGUE, Sez. I, 3 ottobre 2019, C-197/18</a:t>
            </a:r>
          </a:p>
        </p:txBody>
      </p:sp>
      <p:sp>
        <p:nvSpPr>
          <p:cNvPr id="3" name="Segnaposto contenuto 2">
            <a:extLst>
              <a:ext uri="{FF2B5EF4-FFF2-40B4-BE49-F238E27FC236}">
                <a16:creationId xmlns:a16="http://schemas.microsoft.com/office/drawing/2014/main" id="{1F4943C5-8753-4C4E-A996-F19540A3C207}"/>
              </a:ext>
            </a:extLst>
          </p:cNvPr>
          <p:cNvSpPr>
            <a:spLocks noGrp="1"/>
          </p:cNvSpPr>
          <p:nvPr>
            <p:ph idx="1"/>
          </p:nvPr>
        </p:nvSpPr>
        <p:spPr/>
        <p:txBody>
          <a:bodyPr vert="horz" lIns="91440" tIns="45720" rIns="91440" bIns="45720" rtlCol="0" anchor="t">
            <a:normAutofit lnSpcReduction="10000"/>
          </a:bodyPr>
          <a:lstStyle/>
          <a:p>
            <a:r>
              <a:rPr lang="it-IT" dirty="0"/>
              <a:t>34. l diritto di ricorso previsto all’articolo 9, paragrafo 3, della Convenzione di Aarhus risulterebbe privo di qualsiasi effetto utile, e persino della sua stessa sostanza, se si dovesse ammettere che, con l’imposizione di tali criteri, talune categorie di «membri del pubblico», a fortiori di «membri del pubblico interessato» quali le organizzazioni per la difesa dell’ambiente rispondenti ai requisiti posti dall’articolo 2, paragrafo 5, della Convenzione di Aarhus siano private di qualsiasi diritto di ricorso (sentenza del 20 dicembre 2017, Protect Natur-, Arten- und </a:t>
            </a:r>
            <a:r>
              <a:rPr lang="it-IT" dirty="0" err="1"/>
              <a:t>Landschaftsschutz</a:t>
            </a:r>
            <a:r>
              <a:rPr lang="it-IT" dirty="0"/>
              <a:t> </a:t>
            </a:r>
            <a:r>
              <a:rPr lang="it-IT" dirty="0" err="1"/>
              <a:t>Umweltorganisation</a:t>
            </a:r>
            <a:r>
              <a:rPr lang="it-IT" dirty="0"/>
              <a:t>, C‑664/15, EU:C:2017:987, punto 46).</a:t>
            </a:r>
          </a:p>
          <a:p>
            <a:r>
              <a:rPr lang="it-IT" dirty="0"/>
              <a:t>35      Al fine di determinare se talune persone fisiche e giuridiche quali i ricorrenti nel procedimento principale siano direttamente interessate dalla violazione degli obblighi previsti dalla direttiva 91/676, occorre esaminare la finalità nonché le pertinenti disposizioni della direttiva medesima la cui corretta applicazione viene invocata dinanzi al giudice del rinvio.</a:t>
            </a:r>
          </a:p>
          <a:p>
            <a:endParaRPr lang="it-IT" dirty="0"/>
          </a:p>
        </p:txBody>
      </p:sp>
    </p:spTree>
    <p:extLst>
      <p:ext uri="{BB962C8B-B14F-4D97-AF65-F5344CB8AC3E}">
        <p14:creationId xmlns:p14="http://schemas.microsoft.com/office/powerpoint/2010/main" val="257833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B6BF0-9602-611D-972E-19B16120D0F4}"/>
              </a:ext>
            </a:extLst>
          </p:cNvPr>
          <p:cNvSpPr>
            <a:spLocks noGrp="1"/>
          </p:cNvSpPr>
          <p:nvPr>
            <p:ph type="title"/>
          </p:nvPr>
        </p:nvSpPr>
        <p:spPr/>
        <p:txBody>
          <a:bodyPr>
            <a:normAutofit/>
          </a:bodyPr>
          <a:lstStyle/>
          <a:p>
            <a:r>
              <a:rPr lang="it-IT" sz="3200" dirty="0"/>
              <a:t>CGUE, Sez. II, 20 dicembre 2017, C-664/15</a:t>
            </a:r>
          </a:p>
        </p:txBody>
      </p:sp>
      <p:sp>
        <p:nvSpPr>
          <p:cNvPr id="3" name="Segnaposto contenuto 2">
            <a:extLst>
              <a:ext uri="{FF2B5EF4-FFF2-40B4-BE49-F238E27FC236}">
                <a16:creationId xmlns:a16="http://schemas.microsoft.com/office/drawing/2014/main" id="{1F4943C5-8753-4C4E-A996-F19540A3C207}"/>
              </a:ext>
            </a:extLst>
          </p:cNvPr>
          <p:cNvSpPr>
            <a:spLocks noGrp="1"/>
          </p:cNvSpPr>
          <p:nvPr>
            <p:ph idx="1"/>
          </p:nvPr>
        </p:nvSpPr>
        <p:spPr/>
        <p:txBody>
          <a:bodyPr vert="horz" lIns="91440" tIns="45720" rIns="91440" bIns="45720" rtlCol="0" anchor="t">
            <a:normAutofit lnSpcReduction="10000"/>
          </a:bodyPr>
          <a:lstStyle/>
          <a:p>
            <a:pPr>
              <a:lnSpc>
                <a:spcPct val="90000"/>
              </a:lnSpc>
            </a:pPr>
            <a:r>
              <a:rPr lang="it-IT" dirty="0"/>
              <a:t>45- Vero è che soltanto «i membri del pubblico che soddisfino i criteri eventualmente previsti dal diritto nazionale» sono titolari dei diritti previsti dall’articolo 9, paragrafo 3, della Convenzione di Aarhus, in maniera tale che detta disposizione, in quanto tale, è priva di effetto diretto in diritto dell’Unione. Resta tuttavia il fatto che la citata disposizione, in combinato disposto con l’articolo 47 della Carta, impone agli Stati membri l’obbligo di garantire una tutela giurisdizionale effettiva dei diritti conferiti dal diritto dell’Unione, in particolare delle disposizioni del diritto ambientale.</a:t>
            </a:r>
          </a:p>
          <a:p>
            <a:pPr>
              <a:lnSpc>
                <a:spcPct val="90000"/>
              </a:lnSpc>
            </a:pPr>
            <a:r>
              <a:rPr lang="it-IT" dirty="0"/>
              <a:t>48      Infatti, i termini «criteri eventualmente previsti dal diritto nazionale» di cui all’articolo 9, paragrafo 3, della Convenzione di Aarhus, sebbene comportino che gli Stati membri contraenti conservino un potere discrezionale nell’attuazione di tale disposizione, non possono consentire che essi impongano criteri talmente rigorosi che sarebbe effettivamente impossibile per le organizzazioni per la tutela dell’ambiente contestare atti o omissioni contemplati da tale disposizione.</a:t>
            </a:r>
          </a:p>
          <a:p>
            <a:endParaRPr lang="it-IT" dirty="0"/>
          </a:p>
          <a:p>
            <a:endParaRPr lang="it-IT" dirty="0"/>
          </a:p>
        </p:txBody>
      </p:sp>
    </p:spTree>
    <p:extLst>
      <p:ext uri="{BB962C8B-B14F-4D97-AF65-F5344CB8AC3E}">
        <p14:creationId xmlns:p14="http://schemas.microsoft.com/office/powerpoint/2010/main" val="922625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0675F269-88B5-EF14-0569-5ACB2B9C5798}"/>
              </a:ext>
            </a:extLst>
          </p:cNvPr>
          <p:cNvSpPr>
            <a:spLocks noGrp="1"/>
          </p:cNvSpPr>
          <p:nvPr>
            <p:ph type="title"/>
          </p:nvPr>
        </p:nvSpPr>
        <p:spPr>
          <a:xfrm>
            <a:off x="677334" y="609600"/>
            <a:ext cx="8596668" cy="1320800"/>
          </a:xfrm>
        </p:spPr>
        <p:txBody>
          <a:bodyPr>
            <a:normAutofit/>
          </a:bodyPr>
          <a:lstStyle/>
          <a:p>
            <a:r>
              <a:rPr lang="it-IT"/>
              <a:t>Ipotesi di lavoro</a:t>
            </a:r>
          </a:p>
        </p:txBody>
      </p:sp>
      <p:sp>
        <p:nvSpPr>
          <p:cNvPr id="3" name="Segnaposto contenuto 2">
            <a:extLst>
              <a:ext uri="{FF2B5EF4-FFF2-40B4-BE49-F238E27FC236}">
                <a16:creationId xmlns:a16="http://schemas.microsoft.com/office/drawing/2014/main" id="{5EFF6CF5-7DD7-0BF0-C33E-D6919C36B75A}"/>
              </a:ext>
            </a:extLst>
          </p:cNvPr>
          <p:cNvSpPr>
            <a:spLocks noGrp="1"/>
          </p:cNvSpPr>
          <p:nvPr>
            <p:ph idx="1"/>
          </p:nvPr>
        </p:nvSpPr>
        <p:spPr>
          <a:xfrm>
            <a:off x="677334" y="2160589"/>
            <a:ext cx="8596668" cy="3880773"/>
          </a:xfrm>
        </p:spPr>
        <p:txBody>
          <a:bodyPr vert="horz" lIns="91440" tIns="45720" rIns="91440" bIns="45720" rtlCol="0">
            <a:normAutofit/>
          </a:bodyPr>
          <a:lstStyle/>
          <a:p>
            <a:r>
              <a:rPr lang="it-IT" dirty="0"/>
              <a:t>Un gruppo di cittadini residenti in una Regione del Sud ha avanzato alla Regione competente istanza di accesso a tutti gli atti relativi al PAUR e all'antecedente VIA per la realizzazione della centrale elettrica a carbone</a:t>
            </a:r>
          </a:p>
          <a:p>
            <a:r>
              <a:rPr lang="it-IT" dirty="0"/>
              <a:t>La Regione competente rigetta l'istanza, deducendo che i richiedenti non hanno alcun collegamento con il territorio in cui la centrale dovrà essere realizzata; la loro istanza, quindi, è finalizzata a un controllo generalizzato dell'attività amministrativa</a:t>
            </a:r>
          </a:p>
          <a:p>
            <a:r>
              <a:rPr lang="it-IT" dirty="0"/>
              <a:t>I cittadini si rivolgono, quindi, al TAR competente per l'annullamento del diniego e per l'accesso ai documenti richiesti</a:t>
            </a:r>
          </a:p>
        </p:txBody>
      </p:sp>
    </p:spTree>
    <p:extLst>
      <p:ext uri="{BB962C8B-B14F-4D97-AF65-F5344CB8AC3E}">
        <p14:creationId xmlns:p14="http://schemas.microsoft.com/office/powerpoint/2010/main" val="32943013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DE195-6968-97E8-0A9B-E6A8FA9CD5FA}"/>
              </a:ext>
            </a:extLst>
          </p:cNvPr>
          <p:cNvSpPr>
            <a:spLocks noGrp="1"/>
          </p:cNvSpPr>
          <p:nvPr>
            <p:ph type="title"/>
          </p:nvPr>
        </p:nvSpPr>
        <p:spPr/>
        <p:txBody>
          <a:bodyPr>
            <a:normAutofit/>
          </a:bodyPr>
          <a:lstStyle/>
          <a:p>
            <a:r>
              <a:rPr lang="it-IT"/>
              <a:t>L'informazione ambientale</a:t>
            </a:r>
          </a:p>
        </p:txBody>
      </p:sp>
      <p:sp>
        <p:nvSpPr>
          <p:cNvPr id="3" name="Segnaposto contenuto 2">
            <a:extLst>
              <a:ext uri="{FF2B5EF4-FFF2-40B4-BE49-F238E27FC236}">
                <a16:creationId xmlns:a16="http://schemas.microsoft.com/office/drawing/2014/main" id="{9214818E-D800-2709-1086-08142FDDED6B}"/>
              </a:ext>
            </a:extLst>
          </p:cNvPr>
          <p:cNvSpPr>
            <a:spLocks noGrp="1"/>
          </p:cNvSpPr>
          <p:nvPr>
            <p:ph idx="1"/>
          </p:nvPr>
        </p:nvSpPr>
        <p:spPr/>
        <p:txBody>
          <a:bodyPr vert="horz" lIns="91440" tIns="45720" rIns="91440" bIns="45720" rtlCol="0" anchor="t">
            <a:noAutofit/>
          </a:bodyPr>
          <a:lstStyle/>
          <a:p>
            <a:r>
              <a:rPr lang="it-IT" sz="2000" b="1" dirty="0"/>
              <a:t>Convenzione di Aarhus</a:t>
            </a:r>
          </a:p>
          <a:p>
            <a:r>
              <a:rPr lang="it-IT" sz="2000" b="1"/>
              <a:t>Art. 4 – Accesso all'informazione sull'ambiente</a:t>
            </a:r>
            <a:endParaRPr lang="it-IT"/>
          </a:p>
          <a:p>
            <a:pPr lvl="1">
              <a:buFont typeface="Courier New" charset="2"/>
              <a:buChar char="o"/>
            </a:pPr>
            <a:r>
              <a:rPr lang="it-IT" sz="1800" dirty="0">
                <a:ea typeface="+mn-lt"/>
                <a:cs typeface="+mn-lt"/>
              </a:rPr>
              <a:t>1. Ogni Parte fa in modo tale che (...) le autorità pubbliche mettano a disposizione del pubblico, nell’ambito della loro legislazione nazionale, le informazioni sull’ambiente che vengono loro richieste, comprese (...) le copie dei documenti in cui queste informazioni sono effettivamente annotate, che questi documenti presentino altre informazioni o no: </a:t>
            </a:r>
          </a:p>
          <a:p>
            <a:pPr lvl="1">
              <a:buFont typeface="Courier New" charset="2"/>
              <a:buChar char="o"/>
            </a:pPr>
            <a:r>
              <a:rPr lang="it-IT" sz="1800" dirty="0">
                <a:ea typeface="+mn-lt"/>
                <a:cs typeface="+mn-lt"/>
              </a:rPr>
              <a:t>a) senza che il pubblico debba far valere un interesse particolare; </a:t>
            </a:r>
            <a:endParaRPr lang="it-IT">
              <a:ea typeface="+mn-lt"/>
              <a:cs typeface="+mn-lt"/>
            </a:endParaRPr>
          </a:p>
          <a:p>
            <a:pPr lvl="1">
              <a:buFont typeface="Courier New" charset="2"/>
              <a:buChar char="o"/>
            </a:pPr>
            <a:r>
              <a:rPr lang="it-IT" sz="1800" dirty="0">
                <a:ea typeface="+mn-lt"/>
                <a:cs typeface="+mn-lt"/>
              </a:rPr>
              <a:t>b) nella forma richiesta a meno che: i) sia ragionevole per l’autorità pubblica comunicare le informazioni in questione in un’altra forma, nel qual caso le ragioni di questa scelta dovranno essere indicate; oppure ii) le informazioni in questione siano già state rese pubbliche in un’altra forma</a:t>
            </a:r>
            <a:endParaRPr lang="it-IT"/>
          </a:p>
        </p:txBody>
      </p:sp>
    </p:spTree>
    <p:extLst>
      <p:ext uri="{BB962C8B-B14F-4D97-AF65-F5344CB8AC3E}">
        <p14:creationId xmlns:p14="http://schemas.microsoft.com/office/powerpoint/2010/main" val="2117929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D4961-056F-B512-D3CF-A5FBEAE384A7}"/>
              </a:ext>
            </a:extLst>
          </p:cNvPr>
          <p:cNvSpPr>
            <a:spLocks noGrp="1"/>
          </p:cNvSpPr>
          <p:nvPr>
            <p:ph type="title"/>
          </p:nvPr>
        </p:nvSpPr>
        <p:spPr/>
        <p:txBody>
          <a:bodyPr/>
          <a:lstStyle/>
          <a:p>
            <a:r>
              <a:rPr lang="it-IT" dirty="0"/>
              <a:t>L'informazione ambientale</a:t>
            </a:r>
          </a:p>
        </p:txBody>
      </p:sp>
      <p:sp>
        <p:nvSpPr>
          <p:cNvPr id="3" name="Segnaposto contenuto 2">
            <a:extLst>
              <a:ext uri="{FF2B5EF4-FFF2-40B4-BE49-F238E27FC236}">
                <a16:creationId xmlns:a16="http://schemas.microsoft.com/office/drawing/2014/main" id="{4D39B6F9-E2C6-98D2-F7F7-2A7D5DC6F873}"/>
              </a:ext>
            </a:extLst>
          </p:cNvPr>
          <p:cNvSpPr>
            <a:spLocks noGrp="1"/>
          </p:cNvSpPr>
          <p:nvPr>
            <p:ph idx="1"/>
          </p:nvPr>
        </p:nvSpPr>
        <p:spPr/>
        <p:txBody>
          <a:bodyPr vert="horz" lIns="91440" tIns="45720" rIns="91440" bIns="45720" rtlCol="0" anchor="t">
            <a:normAutofit/>
          </a:bodyPr>
          <a:lstStyle/>
          <a:p>
            <a:r>
              <a:rPr lang="it-IT" sz="2000" b="1" dirty="0"/>
              <a:t>Direttiva 2003/4/CE del Parlamento europeo e del Consiglio, del 28 gennaio 2003, sull'accesso del pubblico all'informazione ambientale e che abroga la direttiva 90/313/CEE del Consiglio</a:t>
            </a:r>
          </a:p>
          <a:p>
            <a:pPr lvl="1">
              <a:buFont typeface="Courier New" charset="2"/>
              <a:buChar char="o"/>
            </a:pPr>
            <a:r>
              <a:rPr lang="it-IT" sz="1800" b="1" dirty="0"/>
              <a:t>Articolo 3 - Accesso all'informazione ambientale su richiesta</a:t>
            </a:r>
          </a:p>
          <a:p>
            <a:pPr lvl="1">
              <a:buFont typeface="Courier New" charset="2"/>
              <a:buChar char="o"/>
            </a:pPr>
            <a:r>
              <a:rPr lang="it-IT" sz="1800" dirty="0"/>
              <a:t>1. Gli Stati membri provvedono affinché le autorità pubbliche siano tenute, ai sensi delle disposizioni della presente direttiva, a rendere disponibile l'informazione ambientale detenuta da essi o per loro conto a chiunque ne faccia richiesta, senza che il richiedente debba dichiarare il proprio interesse.</a:t>
            </a:r>
          </a:p>
          <a:p>
            <a:endParaRPr lang="it-IT" dirty="0"/>
          </a:p>
        </p:txBody>
      </p:sp>
    </p:spTree>
    <p:extLst>
      <p:ext uri="{BB962C8B-B14F-4D97-AF65-F5344CB8AC3E}">
        <p14:creationId xmlns:p14="http://schemas.microsoft.com/office/powerpoint/2010/main" val="1651941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D4961-056F-B512-D3CF-A5FBEAE384A7}"/>
              </a:ext>
            </a:extLst>
          </p:cNvPr>
          <p:cNvSpPr>
            <a:spLocks noGrp="1"/>
          </p:cNvSpPr>
          <p:nvPr>
            <p:ph type="title"/>
          </p:nvPr>
        </p:nvSpPr>
        <p:spPr/>
        <p:txBody>
          <a:bodyPr/>
          <a:lstStyle/>
          <a:p>
            <a:r>
              <a:rPr lang="it-IT" dirty="0"/>
              <a:t>L'informazione ambientale</a:t>
            </a:r>
          </a:p>
        </p:txBody>
      </p:sp>
      <p:sp>
        <p:nvSpPr>
          <p:cNvPr id="3" name="Segnaposto contenuto 2">
            <a:extLst>
              <a:ext uri="{FF2B5EF4-FFF2-40B4-BE49-F238E27FC236}">
                <a16:creationId xmlns:a16="http://schemas.microsoft.com/office/drawing/2014/main" id="{4D39B6F9-E2C6-98D2-F7F7-2A7D5DC6F873}"/>
              </a:ext>
            </a:extLst>
          </p:cNvPr>
          <p:cNvSpPr>
            <a:spLocks noGrp="1"/>
          </p:cNvSpPr>
          <p:nvPr>
            <p:ph idx="1"/>
          </p:nvPr>
        </p:nvSpPr>
        <p:spPr/>
        <p:txBody>
          <a:bodyPr vert="horz" lIns="91440" tIns="45720" rIns="91440" bIns="45720" rtlCol="0" anchor="t">
            <a:normAutofit/>
          </a:bodyPr>
          <a:lstStyle/>
          <a:p>
            <a:r>
              <a:rPr lang="it-IT" sz="2000" b="1" dirty="0"/>
              <a:t>Art.  3 d.lgs. 19 agosto 2005, n. 195</a:t>
            </a:r>
          </a:p>
          <a:p>
            <a:pPr lvl="1">
              <a:buFont typeface="Courier New" charset="2"/>
              <a:buChar char="o"/>
            </a:pPr>
            <a:r>
              <a:rPr lang="it-IT" sz="1800" dirty="0"/>
              <a:t>1. L'autorità pubblica rende disponibile, secondo le disposizioni del presente decreto, l'informazione ambientale detenuta a chiunque ne faccia richiesta, senza che questi debba dichiarare il proprio interesse.</a:t>
            </a:r>
          </a:p>
          <a:p>
            <a:endParaRPr lang="it-IT" dirty="0"/>
          </a:p>
        </p:txBody>
      </p:sp>
    </p:spTree>
    <p:extLst>
      <p:ext uri="{BB962C8B-B14F-4D97-AF65-F5344CB8AC3E}">
        <p14:creationId xmlns:p14="http://schemas.microsoft.com/office/powerpoint/2010/main" val="3215268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DE195-6968-97E8-0A9B-E6A8FA9CD5FA}"/>
              </a:ext>
            </a:extLst>
          </p:cNvPr>
          <p:cNvSpPr>
            <a:spLocks noGrp="1"/>
          </p:cNvSpPr>
          <p:nvPr>
            <p:ph type="title"/>
          </p:nvPr>
        </p:nvSpPr>
        <p:spPr/>
        <p:txBody>
          <a:bodyPr>
            <a:normAutofit/>
          </a:bodyPr>
          <a:lstStyle/>
          <a:p>
            <a:r>
              <a:rPr lang="it-IT" dirty="0"/>
              <a:t>L'informazione ambientale</a:t>
            </a:r>
          </a:p>
        </p:txBody>
      </p:sp>
      <p:sp>
        <p:nvSpPr>
          <p:cNvPr id="3" name="Segnaposto contenuto 2">
            <a:extLst>
              <a:ext uri="{FF2B5EF4-FFF2-40B4-BE49-F238E27FC236}">
                <a16:creationId xmlns:a16="http://schemas.microsoft.com/office/drawing/2014/main" id="{9214818E-D800-2709-1086-08142FDDED6B}"/>
              </a:ext>
            </a:extLst>
          </p:cNvPr>
          <p:cNvSpPr>
            <a:spLocks noGrp="1"/>
          </p:cNvSpPr>
          <p:nvPr>
            <p:ph idx="1"/>
          </p:nvPr>
        </p:nvSpPr>
        <p:spPr/>
        <p:txBody>
          <a:bodyPr vert="horz" lIns="91440" tIns="45720" rIns="91440" bIns="45720" rtlCol="0" anchor="t">
            <a:noAutofit/>
          </a:bodyPr>
          <a:lstStyle/>
          <a:p>
            <a:r>
              <a:rPr lang="it-IT" sz="2000" b="1" dirty="0"/>
              <a:t>Convenzione di Aarhus</a:t>
            </a:r>
          </a:p>
          <a:p>
            <a:r>
              <a:rPr lang="it-IT" sz="2000" b="1" dirty="0"/>
              <a:t>Art. 9 – Accesso alla Giustizia</a:t>
            </a:r>
            <a:endParaRPr lang="it-IT" dirty="0"/>
          </a:p>
          <a:p>
            <a:pPr lvl="1">
              <a:buFont typeface="Courier New" charset="2"/>
              <a:buChar char="o"/>
            </a:pPr>
            <a:r>
              <a:rPr lang="it-IT" sz="1800" dirty="0">
                <a:ea typeface="+mn-lt"/>
                <a:cs typeface="+mn-lt"/>
              </a:rPr>
              <a:t>1. Ogni Parte assicura, nell’ambito della propria legislazione nazionale, che qualsiasi persona, che ritenga che la richiesta d’informazioni ex articolo 4 sia stata ignorata, oppure rifiutata ingiustamente, totalmente o in parte, oppure che abbia avuto risposta inadeguata o comunque non sia stata trattata conformemente alle disposizioni di quest’articolo, abbia la possibilità di fare ricorso di fronte ad un’autorità giudiziaria o altro organo indipendente e imparziale stabilito dalla legge. (…). Le decisioni finali prese a titolo di questo paragrafo 1 vincolano l’autorità pubblica che detiene le informazioni. I motivi che le giustificano sono indicati per iscritto, almeno quando l’accesso all’informazione è negato a titolo del presente paragrafo.</a:t>
            </a:r>
            <a:endParaRPr lang="it-IT" dirty="0"/>
          </a:p>
        </p:txBody>
      </p:sp>
    </p:spTree>
    <p:extLst>
      <p:ext uri="{BB962C8B-B14F-4D97-AF65-F5344CB8AC3E}">
        <p14:creationId xmlns:p14="http://schemas.microsoft.com/office/powerpoint/2010/main" val="128826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EAABA-59D9-55F2-F2C6-32794A85896D}"/>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EF7FFE2F-1F30-DF46-FD86-CD8AD741006C}"/>
              </a:ext>
            </a:extLst>
          </p:cNvPr>
          <p:cNvSpPr>
            <a:spLocks noGrp="1"/>
          </p:cNvSpPr>
          <p:nvPr>
            <p:ph idx="1"/>
          </p:nvPr>
        </p:nvSpPr>
        <p:spPr/>
        <p:txBody>
          <a:bodyPr vert="horz" lIns="91440" tIns="45720" rIns="91440" bIns="45720" rtlCol="0" anchor="t">
            <a:normAutofit/>
          </a:bodyPr>
          <a:lstStyle/>
          <a:p>
            <a:pPr algn="just"/>
            <a:r>
              <a:rPr lang="it-IT" sz="2400" b="1" dirty="0">
                <a:solidFill>
                  <a:srgbClr val="404040"/>
                </a:solidFill>
                <a:ea typeface="+mn-lt"/>
                <a:cs typeface="+mn-lt"/>
              </a:rPr>
              <a:t>Cons. Stato, Ad. </a:t>
            </a:r>
            <a:r>
              <a:rPr lang="it-IT" sz="2400" b="1" dirty="0" err="1">
                <a:solidFill>
                  <a:srgbClr val="404040"/>
                </a:solidFill>
                <a:ea typeface="+mn-lt"/>
                <a:cs typeface="+mn-lt"/>
              </a:rPr>
              <a:t>Plen</a:t>
            </a:r>
            <a:r>
              <a:rPr lang="it-IT" sz="2400" b="1" dirty="0">
                <a:solidFill>
                  <a:srgbClr val="404040"/>
                </a:solidFill>
                <a:ea typeface="+mn-lt"/>
                <a:cs typeface="+mn-lt"/>
              </a:rPr>
              <a:t>. 9 dicembre 2021, n. 22</a:t>
            </a:r>
            <a:endParaRPr lang="it-IT"/>
          </a:p>
          <a:p>
            <a:pPr lvl="1" algn="just">
              <a:buFont typeface="Courier New" charset="2"/>
              <a:buChar char="o"/>
            </a:pPr>
            <a:r>
              <a:rPr lang="it-IT" sz="2000" dirty="0"/>
              <a:t>Nei casi di impugnazione di un titolo autorizzatorio edilizio, riaffermata la distinzione e l’autonomia tra la legittimazione e l’interesse al ricorso quali condizioni dell’azione, è necessario che il giudice accerti, anche d’ufficio, la sussistenza di entrambi e non può affermarsi che il criterio della </a:t>
            </a:r>
            <a:r>
              <a:rPr lang="it-IT" sz="2000" i="1" err="1"/>
              <a:t>vicinitas</a:t>
            </a:r>
            <a:r>
              <a:rPr lang="it-IT" sz="2000" dirty="0"/>
              <a:t>, quale elemento di individuazione della legittimazione, valga da solo ed in automatico a dimostrare la sussistenza dell’interesse al ricorso, che va inteso come specifico pregiudizio derivante dall’atto impugnato</a:t>
            </a:r>
          </a:p>
        </p:txBody>
      </p:sp>
    </p:spTree>
    <p:extLst>
      <p:ext uri="{BB962C8B-B14F-4D97-AF65-F5344CB8AC3E}">
        <p14:creationId xmlns:p14="http://schemas.microsoft.com/office/powerpoint/2010/main" val="164475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D4961-056F-B512-D3CF-A5FBEAE384A7}"/>
              </a:ext>
            </a:extLst>
          </p:cNvPr>
          <p:cNvSpPr>
            <a:spLocks noGrp="1"/>
          </p:cNvSpPr>
          <p:nvPr>
            <p:ph type="title"/>
          </p:nvPr>
        </p:nvSpPr>
        <p:spPr/>
        <p:txBody>
          <a:bodyPr/>
          <a:lstStyle/>
          <a:p>
            <a:r>
              <a:rPr lang="it-IT"/>
              <a:t>L'informazione ambientale</a:t>
            </a:r>
          </a:p>
        </p:txBody>
      </p:sp>
      <p:sp>
        <p:nvSpPr>
          <p:cNvPr id="3" name="Segnaposto contenuto 2">
            <a:extLst>
              <a:ext uri="{FF2B5EF4-FFF2-40B4-BE49-F238E27FC236}">
                <a16:creationId xmlns:a16="http://schemas.microsoft.com/office/drawing/2014/main" id="{4D39B6F9-E2C6-98D2-F7F7-2A7D5DC6F873}"/>
              </a:ext>
            </a:extLst>
          </p:cNvPr>
          <p:cNvSpPr>
            <a:spLocks noGrp="1"/>
          </p:cNvSpPr>
          <p:nvPr>
            <p:ph idx="1"/>
          </p:nvPr>
        </p:nvSpPr>
        <p:spPr/>
        <p:txBody>
          <a:bodyPr vert="horz" lIns="91440" tIns="45720" rIns="91440" bIns="45720" rtlCol="0" anchor="t">
            <a:normAutofit/>
          </a:bodyPr>
          <a:lstStyle/>
          <a:p>
            <a:r>
              <a:rPr lang="it-IT" sz="2000" b="1" dirty="0"/>
              <a:t>Direttiva 2003/4/CE del Parlamento europeo e del Consiglio, del 28 gennaio 2003, sull'accesso del pubblico all'informazione ambientale e che abroga la direttiva 90/313/CEE del Consiglio</a:t>
            </a:r>
          </a:p>
          <a:p>
            <a:pPr lvl="1">
              <a:buFont typeface="Courier New" charset="2"/>
              <a:buChar char="o"/>
            </a:pPr>
            <a:r>
              <a:rPr lang="it-IT" b="1" dirty="0"/>
              <a:t>Articolo 6 - </a:t>
            </a:r>
            <a:r>
              <a:rPr lang="it-IT" sz="1800" b="1" dirty="0"/>
              <a:t>Accesso alla Giustizia</a:t>
            </a:r>
            <a:endParaRPr lang="it-IT" b="1" dirty="0"/>
          </a:p>
          <a:p>
            <a:pPr lvl="1">
              <a:buFont typeface="Courier New" charset="2"/>
              <a:buChar char="o"/>
            </a:pPr>
            <a:r>
              <a:rPr lang="it-IT" sz="1800" dirty="0"/>
              <a:t>2. Oltre alla procedura di riesame di cui al paragrafo 1, gli Stati membri provvedono affinché il richiedente possa presentare ricorso, per chiedere il riesame degli atti o delle omissioni dell'autorità pubblica in questione, dinanzi ad un organo giurisdizionale o ad un altro organo indipendente e imparziale istituito dalla legge le cui decisioni possano diventare definitive. Gli Stati membri possono inoltre prevedere che terzi messi sotto accusa per effetto della divulgazione dell'informazione possano ugualmente presentare ricorso</a:t>
            </a:r>
          </a:p>
          <a:p>
            <a:endParaRPr lang="it-IT" dirty="0"/>
          </a:p>
        </p:txBody>
      </p:sp>
    </p:spTree>
    <p:extLst>
      <p:ext uri="{BB962C8B-B14F-4D97-AF65-F5344CB8AC3E}">
        <p14:creationId xmlns:p14="http://schemas.microsoft.com/office/powerpoint/2010/main" val="2412552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D4961-056F-B512-D3CF-A5FBEAE384A7}"/>
              </a:ext>
            </a:extLst>
          </p:cNvPr>
          <p:cNvSpPr>
            <a:spLocks noGrp="1"/>
          </p:cNvSpPr>
          <p:nvPr>
            <p:ph type="title"/>
          </p:nvPr>
        </p:nvSpPr>
        <p:spPr/>
        <p:txBody>
          <a:bodyPr/>
          <a:lstStyle/>
          <a:p>
            <a:r>
              <a:rPr lang="it-IT"/>
              <a:t>L'informazione ambientale</a:t>
            </a:r>
          </a:p>
        </p:txBody>
      </p:sp>
      <p:sp>
        <p:nvSpPr>
          <p:cNvPr id="3" name="Segnaposto contenuto 2">
            <a:extLst>
              <a:ext uri="{FF2B5EF4-FFF2-40B4-BE49-F238E27FC236}">
                <a16:creationId xmlns:a16="http://schemas.microsoft.com/office/drawing/2014/main" id="{4D39B6F9-E2C6-98D2-F7F7-2A7D5DC6F873}"/>
              </a:ext>
            </a:extLst>
          </p:cNvPr>
          <p:cNvSpPr>
            <a:spLocks noGrp="1"/>
          </p:cNvSpPr>
          <p:nvPr>
            <p:ph idx="1"/>
          </p:nvPr>
        </p:nvSpPr>
        <p:spPr/>
        <p:txBody>
          <a:bodyPr vert="horz" lIns="91440" tIns="45720" rIns="91440" bIns="45720" rtlCol="0" anchor="t">
            <a:normAutofit lnSpcReduction="10000"/>
          </a:bodyPr>
          <a:lstStyle/>
          <a:p>
            <a:r>
              <a:rPr lang="it-IT" sz="2000" b="1" dirty="0"/>
              <a:t>Art. 7 d.lgs. 19 agosto 2005, n. 195</a:t>
            </a:r>
          </a:p>
          <a:p>
            <a:endParaRPr lang="it-IT" sz="2000" b="1" dirty="0"/>
          </a:p>
          <a:p>
            <a:pPr lvl="1">
              <a:buFont typeface="Courier New" charset="2"/>
              <a:buChar char="o"/>
            </a:pPr>
            <a:r>
              <a:rPr lang="it-IT" sz="1800" dirty="0"/>
              <a:t>Contro le determinazioni dell'autorità pubblica concernenti il diritto di accesso e nel caso di mancata risposta entro i termini di cui all'articolo 3, comma 2, il richiedente può presentare ricorso in sede giurisdizionale secondo la procedura di cui all'articolo 25, commi 5, 5-bis e 6 della legge 7 agosto 1990, n. 241, ovvero può chiedere il riesame delle suddette determinazioni, secondo la procedura stabilita all'articolo 25, comma 4, della stessa legge n. 241 del 1990, al difensore civico competente per territorio, nel caso di atti delle amministrazioni comunali, provinciali e regionali, o alla Commissione per l'accesso di cui all'articolo 27 della citata legge n. 241 del 1990, nel caso di atti delle amministrazioni centrali o periferiche dello Stato.</a:t>
            </a:r>
          </a:p>
          <a:p>
            <a:endParaRPr lang="it-IT" dirty="0"/>
          </a:p>
        </p:txBody>
      </p:sp>
    </p:spTree>
    <p:extLst>
      <p:ext uri="{BB962C8B-B14F-4D97-AF65-F5344CB8AC3E}">
        <p14:creationId xmlns:p14="http://schemas.microsoft.com/office/powerpoint/2010/main" val="3545594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3695C5-489B-8334-D0D1-15AED5A92F8C}"/>
              </a:ext>
            </a:extLst>
          </p:cNvPr>
          <p:cNvSpPr>
            <a:spLocks noGrp="1"/>
          </p:cNvSpPr>
          <p:nvPr>
            <p:ph type="title"/>
          </p:nvPr>
        </p:nvSpPr>
        <p:spPr>
          <a:xfrm>
            <a:off x="5404212" y="2829339"/>
            <a:ext cx="4278398" cy="2027582"/>
          </a:xfrm>
        </p:spPr>
        <p:txBody>
          <a:bodyPr>
            <a:normAutofit/>
          </a:bodyPr>
          <a:lstStyle/>
          <a:p>
            <a:r>
              <a:rPr lang="it-IT" sz="4400" b="1" dirty="0"/>
              <a:t>L'azione risarcitoria</a:t>
            </a:r>
          </a:p>
        </p:txBody>
      </p:sp>
      <p:pic>
        <p:nvPicPr>
          <p:cNvPr id="4" name="Segnaposto contenuto 3" descr="Immagine che contiene cielo, aria aperta, nuvola, terreno&#10;&#10;Descrizione generata automaticamente">
            <a:extLst>
              <a:ext uri="{FF2B5EF4-FFF2-40B4-BE49-F238E27FC236}">
                <a16:creationId xmlns:a16="http://schemas.microsoft.com/office/drawing/2014/main" id="{83759A4A-41F8-4CAD-DBA7-E5BA294B6EA3}"/>
              </a:ext>
            </a:extLst>
          </p:cNvPr>
          <p:cNvPicPr>
            <a:picLocks noChangeAspect="1"/>
          </p:cNvPicPr>
          <p:nvPr/>
        </p:nvPicPr>
        <p:blipFill>
          <a:blip r:embed="rId2"/>
          <a:srcRect l="14178" r="715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5042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7FC364-9143-9BAA-6984-803468DA0FE7}"/>
              </a:ext>
            </a:extLst>
          </p:cNvPr>
          <p:cNvSpPr>
            <a:spLocks noGrp="1"/>
          </p:cNvSpPr>
          <p:nvPr>
            <p:ph type="title"/>
          </p:nvPr>
        </p:nvSpPr>
        <p:spPr/>
        <p:txBody>
          <a:bodyPr/>
          <a:lstStyle/>
          <a:p>
            <a:r>
              <a:rPr lang="it-IT" dirty="0"/>
              <a:t>L'azione risarcitoria </a:t>
            </a:r>
          </a:p>
        </p:txBody>
      </p:sp>
      <p:sp>
        <p:nvSpPr>
          <p:cNvPr id="3" name="Segnaposto contenuto 2">
            <a:extLst>
              <a:ext uri="{FF2B5EF4-FFF2-40B4-BE49-F238E27FC236}">
                <a16:creationId xmlns:a16="http://schemas.microsoft.com/office/drawing/2014/main" id="{6BD721AC-DBBD-8DBE-CD05-5B87CFA00DD5}"/>
              </a:ext>
            </a:extLst>
          </p:cNvPr>
          <p:cNvSpPr>
            <a:spLocks noGrp="1"/>
          </p:cNvSpPr>
          <p:nvPr>
            <p:ph idx="1"/>
          </p:nvPr>
        </p:nvSpPr>
        <p:spPr/>
        <p:txBody>
          <a:bodyPr vert="horz" lIns="91440" tIns="45720" rIns="91440" bIns="45720" rtlCol="0" anchor="t">
            <a:normAutofit/>
          </a:bodyPr>
          <a:lstStyle/>
          <a:p>
            <a:r>
              <a:rPr lang="it-IT" sz="2800" b="1" dirty="0"/>
              <a:t>Art. 310 d.lgs. 3 aprile 2006, n. 152</a:t>
            </a:r>
          </a:p>
          <a:p>
            <a:pPr lvl="1">
              <a:buFont typeface="Courier New" charset="2"/>
              <a:buChar char="o"/>
            </a:pPr>
            <a:r>
              <a:rPr lang="it-IT" sz="2000" dirty="0"/>
              <a:t>1. I soggetti di cui all'articolo 309, comma 1, sono legittimati ad agire, secondo i principi generali, per l'annullamento degli atti e dei provvedimenti adottati in violazione delle disposizioni di cui alla parte sesta del presente decreto nonché avverso il silenzio inadempimento del Ministro dell'ambiente e della tutela del territorio e del mare e per il risarcimento del danno subito a causa del ritardo nell'attivazione, da parte del medesimo Ministro, delle misure di precauzione, di prevenzione o di contenimento del danno ambientale.</a:t>
            </a:r>
          </a:p>
        </p:txBody>
      </p:sp>
    </p:spTree>
    <p:extLst>
      <p:ext uri="{BB962C8B-B14F-4D97-AF65-F5344CB8AC3E}">
        <p14:creationId xmlns:p14="http://schemas.microsoft.com/office/powerpoint/2010/main" val="3214406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7FC364-9143-9BAA-6984-803468DA0FE7}"/>
              </a:ext>
            </a:extLst>
          </p:cNvPr>
          <p:cNvSpPr>
            <a:spLocks noGrp="1"/>
          </p:cNvSpPr>
          <p:nvPr>
            <p:ph type="title"/>
          </p:nvPr>
        </p:nvSpPr>
        <p:spPr/>
        <p:txBody>
          <a:bodyPr/>
          <a:lstStyle/>
          <a:p>
            <a:r>
              <a:rPr lang="it-IT" dirty="0"/>
              <a:t>L'azione risarcitoria </a:t>
            </a:r>
          </a:p>
        </p:txBody>
      </p:sp>
      <p:sp>
        <p:nvSpPr>
          <p:cNvPr id="3" name="Segnaposto contenuto 2">
            <a:extLst>
              <a:ext uri="{FF2B5EF4-FFF2-40B4-BE49-F238E27FC236}">
                <a16:creationId xmlns:a16="http://schemas.microsoft.com/office/drawing/2014/main" id="{6BD721AC-DBBD-8DBE-CD05-5B87CFA00DD5}"/>
              </a:ext>
            </a:extLst>
          </p:cNvPr>
          <p:cNvSpPr>
            <a:spLocks noGrp="1"/>
          </p:cNvSpPr>
          <p:nvPr>
            <p:ph idx="1"/>
          </p:nvPr>
        </p:nvSpPr>
        <p:spPr/>
        <p:txBody>
          <a:bodyPr vert="horz" lIns="91440" tIns="45720" rIns="91440" bIns="45720" rtlCol="0" anchor="t">
            <a:normAutofit/>
          </a:bodyPr>
          <a:lstStyle/>
          <a:p>
            <a:r>
              <a:rPr lang="it-IT" sz="2800" b="1" dirty="0"/>
              <a:t>Art. 311 d.lgs. 3 aprile 2006, n. 152</a:t>
            </a:r>
          </a:p>
          <a:p>
            <a:pPr lvl="1">
              <a:buFont typeface="Courier New" charset="2"/>
              <a:buChar char="o"/>
            </a:pPr>
            <a:r>
              <a:rPr lang="it-IT" sz="2000" dirty="0"/>
              <a:t>1. I1. Il Ministro dell'ambiente e della tutela del territorio e del mare agisce, anche esercitando l'azione civile in sede penale, per il risarcimento del danno ambientale in forma specifica e, se necessario, per equivalente patrimoniale, oppure procede ai sensi delle disposizioni di cui alla parte sesta del presente decreto.</a:t>
            </a:r>
          </a:p>
        </p:txBody>
      </p:sp>
    </p:spTree>
    <p:extLst>
      <p:ext uri="{BB962C8B-B14F-4D97-AF65-F5344CB8AC3E}">
        <p14:creationId xmlns:p14="http://schemas.microsoft.com/office/powerpoint/2010/main" val="2957604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41F8F-681D-FF61-A436-83B8BB6318E8}"/>
              </a:ext>
            </a:extLst>
          </p:cNvPr>
          <p:cNvSpPr>
            <a:spLocks noGrp="1"/>
          </p:cNvSpPr>
          <p:nvPr>
            <p:ph type="title"/>
          </p:nvPr>
        </p:nvSpPr>
        <p:spPr/>
        <p:txBody>
          <a:bodyPr/>
          <a:lstStyle/>
          <a:p>
            <a:r>
              <a:rPr lang="it-IT" dirty="0"/>
              <a:t>Le associazioni non riconosciute: </a:t>
            </a:r>
            <a:br>
              <a:rPr lang="it-IT" dirty="0"/>
            </a:br>
            <a:r>
              <a:rPr lang="it-IT" dirty="0"/>
              <a:t>la legittimazione</a:t>
            </a:r>
          </a:p>
        </p:txBody>
      </p:sp>
      <p:sp>
        <p:nvSpPr>
          <p:cNvPr id="3" name="Segnaposto contenuto 2">
            <a:extLst>
              <a:ext uri="{FF2B5EF4-FFF2-40B4-BE49-F238E27FC236}">
                <a16:creationId xmlns:a16="http://schemas.microsoft.com/office/drawing/2014/main" id="{EE62194E-7A8F-BE46-CE1C-0505B85859BA}"/>
              </a:ext>
            </a:extLst>
          </p:cNvPr>
          <p:cNvSpPr>
            <a:spLocks noGrp="1"/>
          </p:cNvSpPr>
          <p:nvPr>
            <p:ph idx="1"/>
          </p:nvPr>
        </p:nvSpPr>
        <p:spPr/>
        <p:txBody>
          <a:bodyPr vert="horz" lIns="91440" tIns="45720" rIns="91440" bIns="45720" rtlCol="0" anchor="t">
            <a:normAutofit/>
          </a:bodyPr>
          <a:lstStyle/>
          <a:p>
            <a:r>
              <a:rPr lang="it-IT" sz="2800" b="1" dirty="0"/>
              <a:t>Cons. Stato, Ad. </a:t>
            </a:r>
            <a:r>
              <a:rPr lang="it-IT" sz="2800" b="1" err="1"/>
              <a:t>Plen</a:t>
            </a:r>
            <a:r>
              <a:rPr lang="it-IT" sz="2800" b="1" dirty="0"/>
              <a:t>. 20 febbraio 2020, n. 20</a:t>
            </a:r>
          </a:p>
          <a:p>
            <a:pPr lvl="1">
              <a:buFont typeface="Courier New" charset="2"/>
              <a:buChar char="o"/>
            </a:pPr>
            <a:r>
              <a:rPr lang="it-IT" sz="2400" dirty="0"/>
              <a:t>La configurazione di una legittimazione selettivamente limitata quanto al diritto di azione appare come una situazione soggettiva monca, perché privata dell'ordinario diritto, di derivazione costituzionale, normalmente connesso alla titolarità di una situazione soggettiva.</a:t>
            </a:r>
          </a:p>
          <a:p>
            <a:pPr lvl="1">
              <a:buFont typeface="Courier New" charset="2"/>
              <a:buChar char="o"/>
            </a:pPr>
            <a:endParaRPr lang="it-IT" sz="2000" dirty="0"/>
          </a:p>
        </p:txBody>
      </p:sp>
    </p:spTree>
    <p:extLst>
      <p:ext uri="{BB962C8B-B14F-4D97-AF65-F5344CB8AC3E}">
        <p14:creationId xmlns:p14="http://schemas.microsoft.com/office/powerpoint/2010/main" val="54463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6C17E6-B674-0240-B6C4-35D6D24098AA}"/>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436E3DD4-8FB1-6235-E576-8F37572BD547}"/>
              </a:ext>
            </a:extLst>
          </p:cNvPr>
          <p:cNvSpPr>
            <a:spLocks noGrp="1"/>
          </p:cNvSpPr>
          <p:nvPr>
            <p:ph idx="1"/>
          </p:nvPr>
        </p:nvSpPr>
        <p:spPr/>
        <p:txBody>
          <a:bodyPr vert="horz" lIns="91440" tIns="45720" rIns="91440" bIns="45720" rtlCol="0" anchor="t">
            <a:normAutofit/>
          </a:bodyPr>
          <a:lstStyle/>
          <a:p>
            <a:r>
              <a:rPr lang="it-IT" sz="2400" b="1" dirty="0"/>
              <a:t>Cons. Stato, Ad. </a:t>
            </a:r>
            <a:r>
              <a:rPr lang="it-IT" sz="2400" b="1" dirty="0" err="1"/>
              <a:t>Plen</a:t>
            </a:r>
            <a:r>
              <a:rPr lang="it-IT" sz="2400" b="1" dirty="0"/>
              <a:t>. 9 dicembre 2021, n. 22</a:t>
            </a:r>
            <a:endParaRPr lang="it-IT" dirty="0"/>
          </a:p>
          <a:p>
            <a:pPr lvl="1">
              <a:buFont typeface="Courier New" charset="2"/>
              <a:buChar char="o"/>
            </a:pPr>
            <a:r>
              <a:rPr lang="it-IT" sz="2000" dirty="0"/>
              <a:t>L’interesse al ricorso correlato allo specifico pregiudizio derivante dall’intervento previsto dal titolo autorizzatorio edilizio che si assume illegittimo può comunque ricavarsi dall’insieme delle allegazioni racchiuse nel ricorso</a:t>
            </a:r>
          </a:p>
          <a:p>
            <a:pPr lvl="1">
              <a:buFont typeface="Courier New" charset="2"/>
              <a:buChar char="o"/>
            </a:pPr>
            <a:r>
              <a:rPr lang="it-IT" sz="2000" dirty="0"/>
              <a:t>L’interesse al ricorso è suscettibile di essere precisato e comprovato dal ricorrente nel corso del processo, laddove il pregiudizio fosse posto in dubbio dalle controparti o la questione rilevata d’ufficio dal giudicante, nel rispetto dell’art. 73, comma 3, </a:t>
            </a:r>
            <a:r>
              <a:rPr lang="it-IT" sz="2000" dirty="0" err="1"/>
              <a:t>c.p.a</a:t>
            </a:r>
            <a:r>
              <a:rPr lang="it-IT" sz="2000" dirty="0"/>
              <a:t>.</a:t>
            </a:r>
          </a:p>
        </p:txBody>
      </p:sp>
    </p:spTree>
    <p:extLst>
      <p:ext uri="{BB962C8B-B14F-4D97-AF65-F5344CB8AC3E}">
        <p14:creationId xmlns:p14="http://schemas.microsoft.com/office/powerpoint/2010/main" val="294752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C75854-C5F6-DD4D-498A-96FFAB8D5BFC}"/>
              </a:ext>
            </a:extLst>
          </p:cNvPr>
          <p:cNvSpPr>
            <a:spLocks noGrp="1"/>
          </p:cNvSpPr>
          <p:nvPr>
            <p:ph type="title"/>
          </p:nvPr>
        </p:nvSpPr>
        <p:spPr>
          <a:xfrm>
            <a:off x="5397213" y="2831206"/>
            <a:ext cx="4907098" cy="2597954"/>
          </a:xfrm>
        </p:spPr>
        <p:txBody>
          <a:bodyPr>
            <a:normAutofit/>
          </a:bodyPr>
          <a:lstStyle/>
          <a:p>
            <a:pPr>
              <a:lnSpc>
                <a:spcPct val="90000"/>
              </a:lnSpc>
            </a:pPr>
            <a:r>
              <a:rPr lang="it-IT" sz="3200" dirty="0"/>
              <a:t>La </a:t>
            </a:r>
            <a:r>
              <a:rPr lang="it-IT" sz="3200" i="1" dirty="0" err="1"/>
              <a:t>vicinitas</a:t>
            </a:r>
            <a:r>
              <a:rPr lang="it-IT" sz="3200" dirty="0"/>
              <a:t> come criterio selettivo degli individui portatori di interessi legittimi</a:t>
            </a:r>
          </a:p>
        </p:txBody>
      </p:sp>
      <p:pic>
        <p:nvPicPr>
          <p:cNvPr id="4" name="Segnaposto contenuto 3" descr="Immagine che contiene aria aperta, erba, cielo, montagna&#10;&#10;Descrizione generata automaticamente">
            <a:extLst>
              <a:ext uri="{FF2B5EF4-FFF2-40B4-BE49-F238E27FC236}">
                <a16:creationId xmlns:a16="http://schemas.microsoft.com/office/drawing/2014/main" id="{553892AF-865E-C5D2-ED78-51C81E4D521D}"/>
              </a:ext>
            </a:extLst>
          </p:cNvPr>
          <p:cNvPicPr>
            <a:picLocks noChangeAspect="1"/>
          </p:cNvPicPr>
          <p:nvPr/>
        </p:nvPicPr>
        <p:blipFill>
          <a:blip r:embed="rId2"/>
          <a:srcRect l="3674" r="1766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725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0874B-89C1-A03B-0C71-C8D1431C6E07}"/>
              </a:ext>
            </a:extLst>
          </p:cNvPr>
          <p:cNvSpPr>
            <a:spLocks noGrp="1"/>
          </p:cNvSpPr>
          <p:nvPr>
            <p:ph type="title"/>
          </p:nvPr>
        </p:nvSpPr>
        <p:spPr/>
        <p:txBody>
          <a:bodyPr/>
          <a:lstStyle/>
          <a:p>
            <a:r>
              <a:rPr lang="it-IT" dirty="0"/>
              <a:t>Gli Enti associativi: i fondamentali</a:t>
            </a:r>
          </a:p>
        </p:txBody>
      </p:sp>
      <p:sp>
        <p:nvSpPr>
          <p:cNvPr id="3" name="Segnaposto contenuto 2">
            <a:extLst>
              <a:ext uri="{FF2B5EF4-FFF2-40B4-BE49-F238E27FC236}">
                <a16:creationId xmlns:a16="http://schemas.microsoft.com/office/drawing/2014/main" id="{0F8D1596-2E33-25BD-6FB2-F770FA4E1965}"/>
              </a:ext>
            </a:extLst>
          </p:cNvPr>
          <p:cNvSpPr>
            <a:spLocks noGrp="1"/>
          </p:cNvSpPr>
          <p:nvPr>
            <p:ph idx="1"/>
          </p:nvPr>
        </p:nvSpPr>
        <p:spPr/>
        <p:txBody>
          <a:bodyPr vert="horz" lIns="91440" tIns="45720" rIns="91440" bIns="45720" rtlCol="0" anchor="t">
            <a:normAutofit/>
          </a:bodyPr>
          <a:lstStyle/>
          <a:p>
            <a:r>
              <a:rPr lang="it-IT" sz="2400" b="1" dirty="0"/>
              <a:t>Cons. Stato, Ad. </a:t>
            </a:r>
            <a:r>
              <a:rPr lang="it-IT" sz="2400" b="1" dirty="0" err="1"/>
              <a:t>Plen</a:t>
            </a:r>
            <a:r>
              <a:rPr lang="it-IT" sz="2400" b="1" dirty="0"/>
              <a:t>., 19 ottobre 1979, n. 24</a:t>
            </a:r>
          </a:p>
          <a:p>
            <a:pPr lvl="1">
              <a:buFont typeface="Courier New" charset="2"/>
              <a:buChar char="o"/>
            </a:pPr>
            <a:r>
              <a:rPr lang="it-IT" sz="2000" dirty="0"/>
              <a:t>Supera l'idea per cui, rispetto ai beni ambientali, non sia configurabile alcun interesse individuale, giuridicamente rilevante, distinto dall'interesse pubblico, tutelato dalle amministrazioni</a:t>
            </a:r>
          </a:p>
          <a:p>
            <a:pPr lvl="1">
              <a:buFont typeface="Courier New" charset="2"/>
              <a:buChar char="o"/>
            </a:pPr>
            <a:r>
              <a:rPr lang="it-IT" sz="2000" dirty="0"/>
              <a:t>L'interesse legittimo rispetto al paesaggio e alle bellezze naturali non si può rinchiudere in formule astratto, ma va valutato in concreto</a:t>
            </a:r>
          </a:p>
          <a:p>
            <a:pPr lvl="1">
              <a:buFont typeface="Courier New" charset="2"/>
              <a:buChar char="o"/>
            </a:pPr>
            <a:r>
              <a:rPr lang="it-IT" sz="2000" dirty="0"/>
              <a:t>Può ben essere scollegato da un diritto patrimoniale, quale quello di proprietà</a:t>
            </a:r>
          </a:p>
          <a:p>
            <a:pPr lvl="1">
              <a:buFont typeface="Courier New" charset="2"/>
              <a:buChar char="o"/>
            </a:pPr>
            <a:endParaRPr lang="it-IT" dirty="0"/>
          </a:p>
          <a:p>
            <a:pPr lvl="1">
              <a:buFont typeface="Courier New" charset="2"/>
              <a:buChar char="o"/>
            </a:pPr>
            <a:endParaRPr lang="it-IT" dirty="0"/>
          </a:p>
        </p:txBody>
      </p:sp>
    </p:spTree>
    <p:extLst>
      <p:ext uri="{BB962C8B-B14F-4D97-AF65-F5344CB8AC3E}">
        <p14:creationId xmlns:p14="http://schemas.microsoft.com/office/powerpoint/2010/main" val="91640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0874B-89C1-A03B-0C71-C8D1431C6E07}"/>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0F8D1596-2E33-25BD-6FB2-F770FA4E1965}"/>
              </a:ext>
            </a:extLst>
          </p:cNvPr>
          <p:cNvSpPr>
            <a:spLocks noGrp="1"/>
          </p:cNvSpPr>
          <p:nvPr>
            <p:ph idx="1"/>
          </p:nvPr>
        </p:nvSpPr>
        <p:spPr/>
        <p:txBody>
          <a:bodyPr vert="horz" lIns="91440" tIns="45720" rIns="91440" bIns="45720" rtlCol="0" anchor="t">
            <a:normAutofit lnSpcReduction="10000"/>
          </a:bodyPr>
          <a:lstStyle/>
          <a:p>
            <a:r>
              <a:rPr lang="it-IT" sz="2400" b="1" dirty="0"/>
              <a:t>Cons. Stato, Ad. </a:t>
            </a:r>
            <a:r>
              <a:rPr lang="it-IT" sz="2400" b="1" err="1"/>
              <a:t>Plen</a:t>
            </a:r>
            <a:r>
              <a:rPr lang="it-IT" sz="2400" b="1" dirty="0"/>
              <a:t>., 19 ottobre 1979, n. 24</a:t>
            </a:r>
          </a:p>
          <a:p>
            <a:pPr lvl="1">
              <a:buFont typeface="Courier New" charset="2"/>
              <a:buChar char="o"/>
            </a:pPr>
            <a:r>
              <a:rPr lang="it-IT" sz="2200" dirty="0"/>
              <a:t>La non necessaria coincidenza degli interessi in questione con la titolarità di un diritto patrimoniale ovviamente porta, però, a valorizzare altri fattori legittimanti; e tra questi, almeno con riguardo al particolare tipo di interesse dedotto in questo giudizio, tende ad assumere rilievo (…) l'estremo dell'insediamento, non occasionale, né precario del soggetto in un </a:t>
            </a:r>
            <a:r>
              <a:rPr lang="it-IT" sz="2200"/>
              <a:t>determinato</a:t>
            </a:r>
            <a:r>
              <a:rPr lang="it-IT" sz="2200" dirty="0"/>
              <a:t> ambiente naturale, </a:t>
            </a:r>
            <a:r>
              <a:rPr lang="it-IT" sz="2200"/>
              <a:t>dipendendo</a:t>
            </a:r>
            <a:r>
              <a:rPr lang="it-IT" sz="2200" dirty="0"/>
              <a:t> essenzialmente da ciò la possibilità di costituirsi e acquistare rilevanza giuridica dell'interesse al godimento dei </a:t>
            </a:r>
            <a:r>
              <a:rPr lang="it-IT" sz="2200"/>
              <a:t>calori espressi</a:t>
            </a:r>
            <a:r>
              <a:rPr lang="it-IT" sz="2200" dirty="0"/>
              <a:t> da quell'ambiente, quando il contenuto suo non sia di carattere meramente patrimoniale</a:t>
            </a:r>
          </a:p>
          <a:p>
            <a:pPr lvl="1">
              <a:buFont typeface="Courier New" charset="2"/>
              <a:buChar char="o"/>
            </a:pPr>
            <a:endParaRPr lang="it-IT" sz="2000" dirty="0"/>
          </a:p>
          <a:p>
            <a:pPr lvl="1">
              <a:buFont typeface="Courier New" charset="2"/>
              <a:buChar char="o"/>
            </a:pPr>
            <a:endParaRPr lang="it-IT" dirty="0"/>
          </a:p>
          <a:p>
            <a:pPr lvl="1">
              <a:buFont typeface="Courier New" charset="2"/>
              <a:buChar char="o"/>
            </a:pPr>
            <a:endParaRPr lang="it-IT" dirty="0"/>
          </a:p>
        </p:txBody>
      </p:sp>
    </p:spTree>
    <p:extLst>
      <p:ext uri="{BB962C8B-B14F-4D97-AF65-F5344CB8AC3E}">
        <p14:creationId xmlns:p14="http://schemas.microsoft.com/office/powerpoint/2010/main" val="68594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0874B-89C1-A03B-0C71-C8D1431C6E07}"/>
              </a:ext>
            </a:extLst>
          </p:cNvPr>
          <p:cNvSpPr>
            <a:spLocks noGrp="1"/>
          </p:cNvSpPr>
          <p:nvPr>
            <p:ph type="title"/>
          </p:nvPr>
        </p:nvSpPr>
        <p:spPr/>
        <p:txBody>
          <a:bodyPr/>
          <a:lstStyle/>
          <a:p>
            <a:r>
              <a:rPr lang="it-IT" dirty="0"/>
              <a:t>I fondamentali</a:t>
            </a:r>
          </a:p>
        </p:txBody>
      </p:sp>
      <p:sp>
        <p:nvSpPr>
          <p:cNvPr id="3" name="Segnaposto contenuto 2">
            <a:extLst>
              <a:ext uri="{FF2B5EF4-FFF2-40B4-BE49-F238E27FC236}">
                <a16:creationId xmlns:a16="http://schemas.microsoft.com/office/drawing/2014/main" id="{0F8D1596-2E33-25BD-6FB2-F770FA4E1965}"/>
              </a:ext>
            </a:extLst>
          </p:cNvPr>
          <p:cNvSpPr>
            <a:spLocks noGrp="1"/>
          </p:cNvSpPr>
          <p:nvPr>
            <p:ph idx="1"/>
          </p:nvPr>
        </p:nvSpPr>
        <p:spPr/>
        <p:txBody>
          <a:bodyPr vert="horz" lIns="91440" tIns="45720" rIns="91440" bIns="45720" rtlCol="0" anchor="t">
            <a:normAutofit lnSpcReduction="10000"/>
          </a:bodyPr>
          <a:lstStyle/>
          <a:p>
            <a:r>
              <a:rPr lang="it-IT" sz="2400" b="1" dirty="0"/>
              <a:t>Cons. Stato, Ad. </a:t>
            </a:r>
            <a:r>
              <a:rPr lang="it-IT" sz="2400" b="1" dirty="0" err="1"/>
              <a:t>Plen</a:t>
            </a:r>
            <a:r>
              <a:rPr lang="it-IT" sz="2400" b="1" dirty="0"/>
              <a:t>., 19 ottobre 1979, n. 24</a:t>
            </a:r>
          </a:p>
          <a:p>
            <a:pPr lvl="1">
              <a:buFont typeface="Courier New" charset="2"/>
              <a:buChar char="o"/>
            </a:pPr>
            <a:r>
              <a:rPr lang="it-IT" sz="2200" dirty="0"/>
              <a:t>Interessi diffusi sono in­vece, o quanto meno sono anche, gli interessi caratterizzati dalla simultaneità del loro riferimento soggettivo a tutti o parte dei com­ponenti di una data collettività, individual­mente considerati, riguardo al medesimo bene. </a:t>
            </a:r>
          </a:p>
          <a:p>
            <a:pPr lvl="1">
              <a:buFont typeface="Courier New" charset="2"/>
              <a:buChar char="o"/>
            </a:pPr>
            <a:r>
              <a:rPr lang="it-IT" sz="2200" dirty="0"/>
              <a:t>Il fatto che tale interesse, pur senza affatto perdere il carattere della individualità, ine­risca però simultaneamente a tutti o a parte dei componenti di una collettività, non sol­tanto rende possibile, ma evidentemente agevola, ed anzi incoraggia (...) fenomeni di aggregazione.</a:t>
            </a:r>
          </a:p>
          <a:p>
            <a:pPr lvl="1">
              <a:buFont typeface="Courier New" charset="2"/>
              <a:buChar char="o"/>
            </a:pPr>
            <a:endParaRPr lang="it-IT" sz="2000" dirty="0"/>
          </a:p>
          <a:p>
            <a:pPr lvl="1">
              <a:buFont typeface="Courier New" charset="2"/>
              <a:buChar char="o"/>
            </a:pPr>
            <a:endParaRPr lang="it-IT" dirty="0"/>
          </a:p>
          <a:p>
            <a:pPr lvl="1">
              <a:buFont typeface="Courier New" charset="2"/>
              <a:buChar char="o"/>
            </a:pPr>
            <a:endParaRPr lang="it-IT" dirty="0"/>
          </a:p>
        </p:txBody>
      </p:sp>
    </p:spTree>
    <p:extLst>
      <p:ext uri="{BB962C8B-B14F-4D97-AF65-F5344CB8AC3E}">
        <p14:creationId xmlns:p14="http://schemas.microsoft.com/office/powerpoint/2010/main" val="3662137701"/>
      </p:ext>
    </p:extLst>
  </p:cSld>
  <p:clrMapOvr>
    <a:masterClrMapping/>
  </p:clrMapOvr>
</p:sld>
</file>

<file path=ppt/theme/theme1.xml><?xml version="1.0" encoding="utf-8"?>
<a:theme xmlns:a="http://schemas.openxmlformats.org/drawingml/2006/main" name="Aspett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Words>
  <Application>Microsoft Office PowerPoint</Application>
  <PresentationFormat>Widescreen</PresentationFormat>
  <Paragraphs>1</Paragraphs>
  <Slides>45</Slides>
  <Notes>1</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Aspetto</vt:lpstr>
      <vt:lpstr>Controversie ambientali: legittimazione attiva e interesse al ricorso</vt:lpstr>
      <vt:lpstr>Ipotesi di lavoro</vt:lpstr>
      <vt:lpstr>I fondamentali</vt:lpstr>
      <vt:lpstr>I fondamentali</vt:lpstr>
      <vt:lpstr>I fondamentali</vt:lpstr>
      <vt:lpstr>La vicinitas come criterio selettivo degli individui portatori di interessi legittimi</vt:lpstr>
      <vt:lpstr>Gli Enti associativi: i fondamentali</vt:lpstr>
      <vt:lpstr>I fondamentali</vt:lpstr>
      <vt:lpstr>I fondamentali</vt:lpstr>
      <vt:lpstr>I fondamentali</vt:lpstr>
      <vt:lpstr>I fondamentali</vt:lpstr>
      <vt:lpstr>I fondamentali</vt:lpstr>
      <vt:lpstr>I fondamentali</vt:lpstr>
      <vt:lpstr>I fondamentali</vt:lpstr>
      <vt:lpstr>Le associazioni non riconosciute:  la legittimazione</vt:lpstr>
      <vt:lpstr>Le associazioni non riconosciute:  la legittimazione</vt:lpstr>
      <vt:lpstr>Le associazioni non riconosciute:  la legittimazione</vt:lpstr>
      <vt:lpstr>Le associazioni non riconosciute:  la legittimazione</vt:lpstr>
      <vt:lpstr>I comitati occasionali:  la legittimazione</vt:lpstr>
      <vt:lpstr>Le associazioni non riconosciute: interesse ad agire</vt:lpstr>
      <vt:lpstr>Le associazioni non riconosciute: le censure proponibili</vt:lpstr>
      <vt:lpstr>Le associazioni non riconosciute: le censure proponibili</vt:lpstr>
      <vt:lpstr>Gli Enti territoriali esteri: legittimazione ad agire</vt:lpstr>
      <vt:lpstr>Gli Enti territoriali esteri: legittimazione ad agire</vt:lpstr>
      <vt:lpstr>Gli Enti territoriali esteri: legittimazione ad agire </vt:lpstr>
      <vt:lpstr>Le associazioni estere: legittimazione ad agire </vt:lpstr>
      <vt:lpstr>La Convenzione di Aarhus</vt:lpstr>
      <vt:lpstr>La Convenzione di Aarhus del 25 giugno 1998 Recepita con l. 16 marzo 2001, n. 108 </vt:lpstr>
      <vt:lpstr>La Convenzione di Aarhus del 25 giugno 1998 Recepita con l. 16 marzo 2001, n. 108 </vt:lpstr>
      <vt:lpstr>La Convenzione di Aarhus del 25 giugno 1998 Recepita con l. 16 marzo 2001, n. 108 </vt:lpstr>
      <vt:lpstr>Direttiva 2008/1 CE sulla prevenzione e la riduzione integrate dell'ordinamento</vt:lpstr>
      <vt:lpstr>Direttiva 2008/1 CE sulla prevenzione e la riduzione integrate dell'ordinamento</vt:lpstr>
      <vt:lpstr>CGUE, Sez. I, 3 ottobre 2019, C-197/18</vt:lpstr>
      <vt:lpstr>CGUE, Sez. II, 20 dicembre 2017, C-664/15</vt:lpstr>
      <vt:lpstr>Ipotesi di lavoro</vt:lpstr>
      <vt:lpstr>L'informazione ambientale</vt:lpstr>
      <vt:lpstr>L'informazione ambientale</vt:lpstr>
      <vt:lpstr>L'informazione ambientale</vt:lpstr>
      <vt:lpstr>L'informazione ambientale</vt:lpstr>
      <vt:lpstr>L'informazione ambientale</vt:lpstr>
      <vt:lpstr>L'informazione ambientale</vt:lpstr>
      <vt:lpstr>L'azione risarcitoria</vt:lpstr>
      <vt:lpstr>L'azione risarcitoria </vt:lpstr>
      <vt:lpstr>L'azione risarcitoria </vt:lpstr>
      <vt:lpstr>Le associazioni non riconosciute:  la legittimazione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724</cp:revision>
  <dcterms:created xsi:type="dcterms:W3CDTF">2024-11-10T08:29:08Z</dcterms:created>
  <dcterms:modified xsi:type="dcterms:W3CDTF">2024-11-19T18:07:48Z</dcterms:modified>
</cp:coreProperties>
</file>