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authors.xml" ContentType="application/vnd.ms-powerpoint.author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6"/>
  </p:notesMasterIdLst>
  <p:sldIdLst>
    <p:sldId id="344" r:id="rId5"/>
    <p:sldId id="774" r:id="rId6"/>
    <p:sldId id="532" r:id="rId7"/>
    <p:sldId id="777" r:id="rId8"/>
    <p:sldId id="764" r:id="rId9"/>
    <p:sldId id="732" r:id="rId10"/>
    <p:sldId id="761" r:id="rId11"/>
    <p:sldId id="737" r:id="rId12"/>
    <p:sldId id="762" r:id="rId13"/>
    <p:sldId id="763" r:id="rId14"/>
    <p:sldId id="776" r:id="rId15"/>
    <p:sldId id="765" r:id="rId16"/>
    <p:sldId id="772" r:id="rId17"/>
    <p:sldId id="767" r:id="rId18"/>
    <p:sldId id="769" r:id="rId19"/>
    <p:sldId id="770" r:id="rId20"/>
    <p:sldId id="771" r:id="rId21"/>
    <p:sldId id="773" r:id="rId22"/>
    <p:sldId id="775" r:id="rId23"/>
    <p:sldId id="752" r:id="rId24"/>
    <p:sldId id="753" r:id="rId25"/>
  </p:sldIdLst>
  <p:sldSz cx="12192000" cy="6858000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zione predefinita" id="{7A5D74CB-4EC6-496C-A825-ADFBBC4661B9}">
          <p14:sldIdLst>
            <p14:sldId id="344"/>
            <p14:sldId id="774"/>
            <p14:sldId id="532"/>
            <p14:sldId id="777"/>
            <p14:sldId id="764"/>
            <p14:sldId id="732"/>
            <p14:sldId id="761"/>
            <p14:sldId id="737"/>
            <p14:sldId id="762"/>
            <p14:sldId id="763"/>
            <p14:sldId id="776"/>
            <p14:sldId id="765"/>
            <p14:sldId id="772"/>
            <p14:sldId id="767"/>
            <p14:sldId id="769"/>
            <p14:sldId id="770"/>
            <p14:sldId id="771"/>
            <p14:sldId id="773"/>
            <p14:sldId id="775"/>
            <p14:sldId id="752"/>
            <p14:sldId id="75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22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665A22A-7B50-6BDF-D80E-753A1B2A07AF}" name="Oxera" initials="RV" userId="Oxera" providerId="None"/>
  <p188:author id="{6323886F-A057-7B54-B8BE-2AB18CE2C374}" name="Vailati Riccardo" initials="VR" userId="S::rvailati@arera.it::492fe333-7821-444e-91ae-acb3c9ce742f" providerId="AD"/>
  <p188:author id="{29F65571-78F3-7C2D-9F8D-F8B51634AB3C}" name="Di Rienzo Vincenzo" initials="DV" userId="S::vdirienzo@arera.it::a2bcc499-1610-41e7-9782-500283d07289" providerId="AD"/>
  <p188:author id="{CACA99CB-0AA7-DA12-C9E0-30FC0B8F1928}" name="Miriello Caterina" initials="MC" userId="S::cmiriello@arera.it::3d8582d6-dddc-443f-bb47-1ccbdbb88a95" providerId="AD"/>
  <p188:author id="{9AD7C5D9-1A9D-527C-48D3-BB06DC3DA4AF}" name="Chicca Marta" initials="CM" userId="S::mchicca@arera.it::4e993de2-c493-47da-b174-0f901a2b078e" providerId="AD"/>
  <p188:author id="{8B7347E4-373E-EB88-F3C7-F7E45FE7D6B5}" name="Malandra Claudia" initials="MC" userId="S::cmalandra@arera.it::57ed3914-8194-4864-a59f-f6248238c9f6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autore" initials="autore" lastIdx="2" clrIdx="6">
    <p:extLst>
      <p:ext uri="{19B8F6BF-5375-455C-9EA6-DF929625EA0E}">
        <p15:presenceInfo xmlns:p15="http://schemas.microsoft.com/office/powerpoint/2012/main" userId="autore" providerId="None"/>
      </p:ext>
    </p:extLst>
  </p:cmAuthor>
  <p:cmAuthor id="1" name="Carnevale Claudio" initials="CC" lastIdx="1" clrIdx="0">
    <p:extLst>
      <p:ext uri="{19B8F6BF-5375-455C-9EA6-DF929625EA0E}">
        <p15:presenceInfo xmlns:p15="http://schemas.microsoft.com/office/powerpoint/2012/main" userId="Carnevale Claudio" providerId="None"/>
      </p:ext>
    </p:extLst>
  </p:cmAuthor>
  <p:cmAuthor id="2" name="Marco Delpero" initials="MD" lastIdx="1" clrIdx="1">
    <p:extLst>
      <p:ext uri="{19B8F6BF-5375-455C-9EA6-DF929625EA0E}">
        <p15:presenceInfo xmlns:p15="http://schemas.microsoft.com/office/powerpoint/2012/main" userId="Marco Delpero" providerId="None"/>
      </p:ext>
    </p:extLst>
  </p:cmAuthor>
  <p:cmAuthor id="3" name="Delpero Marco" initials="DM" lastIdx="10" clrIdx="2">
    <p:extLst>
      <p:ext uri="{19B8F6BF-5375-455C-9EA6-DF929625EA0E}">
        <p15:presenceInfo xmlns:p15="http://schemas.microsoft.com/office/powerpoint/2012/main" userId="Delpero Marco" providerId="None"/>
      </p:ext>
    </p:extLst>
  </p:cmAuthor>
  <p:cmAuthor id="4" name="Delpero Marco" initials="DM [2]" lastIdx="11" clrIdx="3">
    <p:extLst>
      <p:ext uri="{19B8F6BF-5375-455C-9EA6-DF929625EA0E}">
        <p15:presenceInfo xmlns:p15="http://schemas.microsoft.com/office/powerpoint/2012/main" userId="S::mdelpero@arera.it::b811c557-1f1e-4e13-8945-feb0574af904" providerId="AD"/>
      </p:ext>
    </p:extLst>
  </p:cmAuthor>
  <p:cmAuthor id="5" name="Trabucchi Marta" initials="TM" lastIdx="19" clrIdx="4">
    <p:extLst>
      <p:ext uri="{19B8F6BF-5375-455C-9EA6-DF929625EA0E}">
        <p15:presenceInfo xmlns:p15="http://schemas.microsoft.com/office/powerpoint/2012/main" userId="S::mtrabucchi@arera.it::f26c7a23-457a-4b86-a6c9-c141929f02e8" providerId="AD"/>
      </p:ext>
    </p:extLst>
  </p:cmAuthor>
  <p:cmAuthor id="6" name="Oglietti Andrea" initials="OA" lastIdx="23" clrIdx="5">
    <p:extLst>
      <p:ext uri="{19B8F6BF-5375-455C-9EA6-DF929625EA0E}">
        <p15:presenceInfo xmlns:p15="http://schemas.microsoft.com/office/powerpoint/2012/main" userId="S::aoglietti@arera.it::4fccad54-791f-421a-b735-f531a0bf59f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9BD5"/>
    <a:srgbClr val="33CC33"/>
    <a:srgbClr val="960000"/>
    <a:srgbClr val="B40000"/>
    <a:srgbClr val="FFFF00"/>
    <a:srgbClr val="468A2E"/>
    <a:srgbClr val="636255"/>
    <a:srgbClr val="45AC0C"/>
    <a:srgbClr val="682FA1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78349A7-6AA6-4A2E-98A0-25820F2F1DF6}" v="74" dt="2023-10-20T08:50:06.7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ile medio 2 - Color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Stile medio 2 - Color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ile medio 2 - Color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FD0F851-EC5A-4D38-B0AD-8093EC10F338}" styleName="Stile chiaro 1 - Colore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125E5076-3810-47DD-B79F-674D7AD40C01}" styleName="Stile scuro 1 - Color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B4B98B0-60AC-42C2-AFA5-B58CD77FA1E5}" styleName="Stile chiaro 1 - Color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115" y="48"/>
      </p:cViewPr>
      <p:guideLst>
        <p:guide orient="horz" pos="222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8/10/relationships/authors" Target="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icca Marta" userId="4e993de2-c493-47da-b174-0f901a2b078e" providerId="ADAL" clId="{778349A7-6AA6-4A2E-98A0-25820F2F1DF6}"/>
    <pc:docChg chg="undo redo custSel addSld delSld modSld modSection">
      <pc:chgData name="Chicca Marta" userId="4e993de2-c493-47da-b174-0f901a2b078e" providerId="ADAL" clId="{778349A7-6AA6-4A2E-98A0-25820F2F1DF6}" dt="2023-11-05T16:43:04.213" v="9437" actId="207"/>
      <pc:docMkLst>
        <pc:docMk/>
      </pc:docMkLst>
      <pc:sldChg chg="modSp add del mod">
        <pc:chgData name="Chicca Marta" userId="4e993de2-c493-47da-b174-0f901a2b078e" providerId="ADAL" clId="{778349A7-6AA6-4A2E-98A0-25820F2F1DF6}" dt="2023-10-20T08:50:36.091" v="8972" actId="47"/>
        <pc:sldMkLst>
          <pc:docMk/>
          <pc:sldMk cId="1123048454" sldId="257"/>
        </pc:sldMkLst>
        <pc:spChg chg="mod">
          <ac:chgData name="Chicca Marta" userId="4e993de2-c493-47da-b174-0f901a2b078e" providerId="ADAL" clId="{778349A7-6AA6-4A2E-98A0-25820F2F1DF6}" dt="2023-10-09T08:35:37.568" v="711" actId="20577"/>
          <ac:spMkLst>
            <pc:docMk/>
            <pc:sldMk cId="1123048454" sldId="257"/>
            <ac:spMk id="46" creationId="{B2B5536C-DA25-40D1-B43F-D2D20AE00F51}"/>
          </ac:spMkLst>
        </pc:spChg>
      </pc:sldChg>
      <pc:sldChg chg="addSp delSp modSp mod">
        <pc:chgData name="Chicca Marta" userId="4e993de2-c493-47da-b174-0f901a2b078e" providerId="ADAL" clId="{778349A7-6AA6-4A2E-98A0-25820F2F1DF6}" dt="2023-10-17T09:21:32.392" v="7190" actId="1036"/>
        <pc:sldMkLst>
          <pc:docMk/>
          <pc:sldMk cId="3639321302" sldId="532"/>
        </pc:sldMkLst>
        <pc:spChg chg="del mod">
          <ac:chgData name="Chicca Marta" userId="4e993de2-c493-47da-b174-0f901a2b078e" providerId="ADAL" clId="{778349A7-6AA6-4A2E-98A0-25820F2F1DF6}" dt="2023-10-17T09:13:02.192" v="6948" actId="478"/>
          <ac:spMkLst>
            <pc:docMk/>
            <pc:sldMk cId="3639321302" sldId="532"/>
            <ac:spMk id="2" creationId="{46A94E9A-B7AD-179F-D2AE-C8A7DF38A3D5}"/>
          </ac:spMkLst>
        </pc:spChg>
        <pc:spChg chg="mod">
          <ac:chgData name="Chicca Marta" userId="4e993de2-c493-47da-b174-0f901a2b078e" providerId="ADAL" clId="{778349A7-6AA6-4A2E-98A0-25820F2F1DF6}" dt="2023-10-17T09:15:33.134" v="7002" actId="14100"/>
          <ac:spMkLst>
            <pc:docMk/>
            <pc:sldMk cId="3639321302" sldId="532"/>
            <ac:spMk id="4" creationId="{FD70FC7E-31FE-4082-BB7A-5E3C83F851ED}"/>
          </ac:spMkLst>
        </pc:spChg>
        <pc:spChg chg="mod">
          <ac:chgData name="Chicca Marta" userId="4e993de2-c493-47da-b174-0f901a2b078e" providerId="ADAL" clId="{778349A7-6AA6-4A2E-98A0-25820F2F1DF6}" dt="2023-10-17T09:15:41.582" v="7004" actId="14100"/>
          <ac:spMkLst>
            <pc:docMk/>
            <pc:sldMk cId="3639321302" sldId="532"/>
            <ac:spMk id="5" creationId="{FC6B8B5E-98FE-4148-9A61-88A9F1116AF7}"/>
          </ac:spMkLst>
        </pc:spChg>
        <pc:spChg chg="mod">
          <ac:chgData name="Chicca Marta" userId="4e993de2-c493-47da-b174-0f901a2b078e" providerId="ADAL" clId="{778349A7-6AA6-4A2E-98A0-25820F2F1DF6}" dt="2023-10-17T09:15:37.202" v="7003" actId="14100"/>
          <ac:spMkLst>
            <pc:docMk/>
            <pc:sldMk cId="3639321302" sldId="532"/>
            <ac:spMk id="6" creationId="{2CC2D957-1673-4CFF-8374-17DC2137CCCF}"/>
          </ac:spMkLst>
        </pc:spChg>
        <pc:spChg chg="mod">
          <ac:chgData name="Chicca Marta" userId="4e993de2-c493-47da-b174-0f901a2b078e" providerId="ADAL" clId="{778349A7-6AA6-4A2E-98A0-25820F2F1DF6}" dt="2023-10-17T09:15:29.946" v="7001" actId="14100"/>
          <ac:spMkLst>
            <pc:docMk/>
            <pc:sldMk cId="3639321302" sldId="532"/>
            <ac:spMk id="7" creationId="{5295B8F3-471B-4D08-B305-3DF18E30F814}"/>
          </ac:spMkLst>
        </pc:spChg>
        <pc:spChg chg="del">
          <ac:chgData name="Chicca Marta" userId="4e993de2-c493-47da-b174-0f901a2b078e" providerId="ADAL" clId="{778349A7-6AA6-4A2E-98A0-25820F2F1DF6}" dt="2023-10-16T15:24:31.976" v="6391" actId="21"/>
          <ac:spMkLst>
            <pc:docMk/>
            <pc:sldMk cId="3639321302" sldId="532"/>
            <ac:spMk id="8" creationId="{B74A0818-48DB-44BC-B230-6FB9328FCF22}"/>
          </ac:spMkLst>
        </pc:spChg>
        <pc:spChg chg="add mod">
          <ac:chgData name="Chicca Marta" userId="4e993de2-c493-47da-b174-0f901a2b078e" providerId="ADAL" clId="{778349A7-6AA6-4A2E-98A0-25820F2F1DF6}" dt="2023-10-17T09:21:21.884" v="7177" actId="14100"/>
          <ac:spMkLst>
            <pc:docMk/>
            <pc:sldMk cId="3639321302" sldId="532"/>
            <ac:spMk id="8" creationId="{CC1834EA-76FA-3C89-4C66-3DCA4ABA5816}"/>
          </ac:spMkLst>
        </pc:spChg>
        <pc:spChg chg="del">
          <ac:chgData name="Chicca Marta" userId="4e993de2-c493-47da-b174-0f901a2b078e" providerId="ADAL" clId="{778349A7-6AA6-4A2E-98A0-25820F2F1DF6}" dt="2023-10-16T15:24:31.976" v="6391" actId="21"/>
          <ac:spMkLst>
            <pc:docMk/>
            <pc:sldMk cId="3639321302" sldId="532"/>
            <ac:spMk id="9" creationId="{7FA9A49E-2820-4D1B-BC62-CC9F1EE54CB0}"/>
          </ac:spMkLst>
        </pc:spChg>
        <pc:spChg chg="add mod">
          <ac:chgData name="Chicca Marta" userId="4e993de2-c493-47da-b174-0f901a2b078e" providerId="ADAL" clId="{778349A7-6AA6-4A2E-98A0-25820F2F1DF6}" dt="2023-10-17T09:21:32.392" v="7190" actId="1036"/>
          <ac:spMkLst>
            <pc:docMk/>
            <pc:sldMk cId="3639321302" sldId="532"/>
            <ac:spMk id="9" creationId="{E1E06158-2A96-FBA7-D2BE-A3A82B4D2CA1}"/>
          </ac:spMkLst>
        </pc:spChg>
        <pc:spChg chg="del">
          <ac:chgData name="Chicca Marta" userId="4e993de2-c493-47da-b174-0f901a2b078e" providerId="ADAL" clId="{778349A7-6AA6-4A2E-98A0-25820F2F1DF6}" dt="2023-10-16T15:24:31.976" v="6391" actId="21"/>
          <ac:spMkLst>
            <pc:docMk/>
            <pc:sldMk cId="3639321302" sldId="532"/>
            <ac:spMk id="10" creationId="{CC33C4B3-D697-4BEB-A214-F8703E396C31}"/>
          </ac:spMkLst>
        </pc:spChg>
        <pc:spChg chg="del">
          <ac:chgData name="Chicca Marta" userId="4e993de2-c493-47da-b174-0f901a2b078e" providerId="ADAL" clId="{778349A7-6AA6-4A2E-98A0-25820F2F1DF6}" dt="2023-10-16T15:24:31.976" v="6391" actId="21"/>
          <ac:spMkLst>
            <pc:docMk/>
            <pc:sldMk cId="3639321302" sldId="532"/>
            <ac:spMk id="11" creationId="{902D30B3-CBB0-4C2B-8BAE-CACDC484CFF3}"/>
          </ac:spMkLst>
        </pc:spChg>
        <pc:spChg chg="add mod">
          <ac:chgData name="Chicca Marta" userId="4e993de2-c493-47da-b174-0f901a2b078e" providerId="ADAL" clId="{778349A7-6AA6-4A2E-98A0-25820F2F1DF6}" dt="2023-10-17T09:15:45.254" v="7005" actId="14100"/>
          <ac:spMkLst>
            <pc:docMk/>
            <pc:sldMk cId="3639321302" sldId="532"/>
            <ac:spMk id="12" creationId="{EBF4308D-8543-DA77-3C18-693A5CCDAF60}"/>
          </ac:spMkLst>
        </pc:spChg>
        <pc:spChg chg="del">
          <ac:chgData name="Chicca Marta" userId="4e993de2-c493-47da-b174-0f901a2b078e" providerId="ADAL" clId="{778349A7-6AA6-4A2E-98A0-25820F2F1DF6}" dt="2023-10-16T15:24:31.976" v="6391" actId="21"/>
          <ac:spMkLst>
            <pc:docMk/>
            <pc:sldMk cId="3639321302" sldId="532"/>
            <ac:spMk id="13" creationId="{0526B73F-7421-4A21-9BDE-C3A0B9E6D2C2}"/>
          </ac:spMkLst>
        </pc:spChg>
        <pc:spChg chg="del mod">
          <ac:chgData name="Chicca Marta" userId="4e993de2-c493-47da-b174-0f901a2b078e" providerId="ADAL" clId="{778349A7-6AA6-4A2E-98A0-25820F2F1DF6}" dt="2023-10-17T09:13:05.473" v="6949" actId="478"/>
          <ac:spMkLst>
            <pc:docMk/>
            <pc:sldMk cId="3639321302" sldId="532"/>
            <ac:spMk id="14" creationId="{23BBEFCD-EDB2-34B8-7BDA-F0BF1C358D14}"/>
          </ac:spMkLst>
        </pc:spChg>
        <pc:spChg chg="add mod">
          <ac:chgData name="Chicca Marta" userId="4e993de2-c493-47da-b174-0f901a2b078e" providerId="ADAL" clId="{778349A7-6AA6-4A2E-98A0-25820F2F1DF6}" dt="2023-10-17T09:16:02.456" v="7007" actId="255"/>
          <ac:spMkLst>
            <pc:docMk/>
            <pc:sldMk cId="3639321302" sldId="532"/>
            <ac:spMk id="15" creationId="{75951DE6-2942-9E0F-D6C2-9C127DC5036F}"/>
          </ac:spMkLst>
        </pc:spChg>
        <pc:spChg chg="add mod">
          <ac:chgData name="Chicca Marta" userId="4e993de2-c493-47da-b174-0f901a2b078e" providerId="ADAL" clId="{778349A7-6AA6-4A2E-98A0-25820F2F1DF6}" dt="2023-10-17T09:16:09.640" v="7008" actId="255"/>
          <ac:spMkLst>
            <pc:docMk/>
            <pc:sldMk cId="3639321302" sldId="532"/>
            <ac:spMk id="17" creationId="{E606C517-7D75-38EA-81FC-661539C2CA51}"/>
          </ac:spMkLst>
        </pc:spChg>
        <pc:spChg chg="add mod">
          <ac:chgData name="Chicca Marta" userId="4e993de2-c493-47da-b174-0f901a2b078e" providerId="ADAL" clId="{778349A7-6AA6-4A2E-98A0-25820F2F1DF6}" dt="2023-10-17T09:16:17.479" v="7009" actId="255"/>
          <ac:spMkLst>
            <pc:docMk/>
            <pc:sldMk cId="3639321302" sldId="532"/>
            <ac:spMk id="18" creationId="{A304F96A-3AE2-AFDB-C2B4-FA2C1F299DDB}"/>
          </ac:spMkLst>
        </pc:spChg>
        <pc:spChg chg="add mod">
          <ac:chgData name="Chicca Marta" userId="4e993de2-c493-47da-b174-0f901a2b078e" providerId="ADAL" clId="{778349A7-6AA6-4A2E-98A0-25820F2F1DF6}" dt="2023-10-17T09:16:24.363" v="7010" actId="255"/>
          <ac:spMkLst>
            <pc:docMk/>
            <pc:sldMk cId="3639321302" sldId="532"/>
            <ac:spMk id="19" creationId="{BEBC155D-91EE-57E2-018B-07513BF2478C}"/>
          </ac:spMkLst>
        </pc:spChg>
        <pc:spChg chg="del mod">
          <ac:chgData name="Chicca Marta" userId="4e993de2-c493-47da-b174-0f901a2b078e" providerId="ADAL" clId="{778349A7-6AA6-4A2E-98A0-25820F2F1DF6}" dt="2023-10-17T09:13:02.192" v="6948" actId="478"/>
          <ac:spMkLst>
            <pc:docMk/>
            <pc:sldMk cId="3639321302" sldId="532"/>
            <ac:spMk id="20" creationId="{E27ECE37-C750-DE23-7775-12882CD607AB}"/>
          </ac:spMkLst>
        </pc:spChg>
        <pc:spChg chg="mod">
          <ac:chgData name="Chicca Marta" userId="4e993de2-c493-47da-b174-0f901a2b078e" providerId="ADAL" clId="{778349A7-6AA6-4A2E-98A0-25820F2F1DF6}" dt="2023-10-17T09:19:12.525" v="7135" actId="1035"/>
          <ac:spMkLst>
            <pc:docMk/>
            <pc:sldMk cId="3639321302" sldId="532"/>
            <ac:spMk id="21" creationId="{3B68D55E-F0DE-4348-8B5C-E2BD31B007FA}"/>
          </ac:spMkLst>
        </pc:spChg>
        <pc:spChg chg="del mod">
          <ac:chgData name="Chicca Marta" userId="4e993de2-c493-47da-b174-0f901a2b078e" providerId="ADAL" clId="{778349A7-6AA6-4A2E-98A0-25820F2F1DF6}" dt="2023-10-17T09:13:05.473" v="6949" actId="478"/>
          <ac:spMkLst>
            <pc:docMk/>
            <pc:sldMk cId="3639321302" sldId="532"/>
            <ac:spMk id="22" creationId="{9DB0791E-1697-6D6E-CC25-5712D966647B}"/>
          </ac:spMkLst>
        </pc:spChg>
        <pc:spChg chg="mod">
          <ac:chgData name="Chicca Marta" userId="4e993de2-c493-47da-b174-0f901a2b078e" providerId="ADAL" clId="{778349A7-6AA6-4A2E-98A0-25820F2F1DF6}" dt="2023-10-17T09:19:05.742" v="7121" actId="1035"/>
          <ac:spMkLst>
            <pc:docMk/>
            <pc:sldMk cId="3639321302" sldId="532"/>
            <ac:spMk id="32" creationId="{FDB39DA9-C712-4240-88E3-A6BBB68B1B38}"/>
          </ac:spMkLst>
        </pc:spChg>
      </pc:sldChg>
      <pc:sldChg chg="add del">
        <pc:chgData name="Chicca Marta" userId="4e993de2-c493-47da-b174-0f901a2b078e" providerId="ADAL" clId="{778349A7-6AA6-4A2E-98A0-25820F2F1DF6}" dt="2023-10-09T12:17:56.379" v="3925" actId="47"/>
        <pc:sldMkLst>
          <pc:docMk/>
          <pc:sldMk cId="3076682529" sldId="539"/>
        </pc:sldMkLst>
      </pc:sldChg>
      <pc:sldChg chg="add del">
        <pc:chgData name="Chicca Marta" userId="4e993de2-c493-47da-b174-0f901a2b078e" providerId="ADAL" clId="{778349A7-6AA6-4A2E-98A0-25820F2F1DF6}" dt="2023-10-09T08:07:16.521" v="676" actId="47"/>
        <pc:sldMkLst>
          <pc:docMk/>
          <pc:sldMk cId="3303259834" sldId="690"/>
        </pc:sldMkLst>
      </pc:sldChg>
      <pc:sldChg chg="add del">
        <pc:chgData name="Chicca Marta" userId="4e993de2-c493-47da-b174-0f901a2b078e" providerId="ADAL" clId="{778349A7-6AA6-4A2E-98A0-25820F2F1DF6}" dt="2023-10-09T08:07:13.587" v="675" actId="47"/>
        <pc:sldMkLst>
          <pc:docMk/>
          <pc:sldMk cId="3739171101" sldId="691"/>
        </pc:sldMkLst>
      </pc:sldChg>
      <pc:sldChg chg="modSp del mod">
        <pc:chgData name="Chicca Marta" userId="4e993de2-c493-47da-b174-0f901a2b078e" providerId="ADAL" clId="{778349A7-6AA6-4A2E-98A0-25820F2F1DF6}" dt="2023-10-09T17:02:33.236" v="6289" actId="47"/>
        <pc:sldMkLst>
          <pc:docMk/>
          <pc:sldMk cId="3721609141" sldId="726"/>
        </pc:sldMkLst>
        <pc:spChg chg="mod">
          <ac:chgData name="Chicca Marta" userId="4e993de2-c493-47da-b174-0f901a2b078e" providerId="ADAL" clId="{778349A7-6AA6-4A2E-98A0-25820F2F1DF6}" dt="2023-10-09T11:05:43.182" v="3143" actId="20577"/>
          <ac:spMkLst>
            <pc:docMk/>
            <pc:sldMk cId="3721609141" sldId="726"/>
            <ac:spMk id="3" creationId="{EBDC25C3-D3BB-432E-A562-C7AE29DEBF5B}"/>
          </ac:spMkLst>
        </pc:spChg>
      </pc:sldChg>
      <pc:sldChg chg="modSp del mod">
        <pc:chgData name="Chicca Marta" userId="4e993de2-c493-47da-b174-0f901a2b078e" providerId="ADAL" clId="{778349A7-6AA6-4A2E-98A0-25820F2F1DF6}" dt="2023-10-09T16:23:42.875" v="5545" actId="47"/>
        <pc:sldMkLst>
          <pc:docMk/>
          <pc:sldMk cId="717204971" sldId="731"/>
        </pc:sldMkLst>
        <pc:spChg chg="mod">
          <ac:chgData name="Chicca Marta" userId="4e993de2-c493-47da-b174-0f901a2b078e" providerId="ADAL" clId="{778349A7-6AA6-4A2E-98A0-25820F2F1DF6}" dt="2023-10-09T10:01:42.118" v="2374"/>
          <ac:spMkLst>
            <pc:docMk/>
            <pc:sldMk cId="717204971" sldId="731"/>
            <ac:spMk id="37" creationId="{EEDF78AD-8AD4-4F4E-8EF9-11DEAA1102EF}"/>
          </ac:spMkLst>
        </pc:spChg>
      </pc:sldChg>
      <pc:sldChg chg="modSp mod">
        <pc:chgData name="Chicca Marta" userId="4e993de2-c493-47da-b174-0f901a2b078e" providerId="ADAL" clId="{778349A7-6AA6-4A2E-98A0-25820F2F1DF6}" dt="2023-10-20T08:49:08.017" v="8967" actId="20577"/>
        <pc:sldMkLst>
          <pc:docMk/>
          <pc:sldMk cId="4134344496" sldId="732"/>
        </pc:sldMkLst>
        <pc:spChg chg="mod">
          <ac:chgData name="Chicca Marta" userId="4e993de2-c493-47da-b174-0f901a2b078e" providerId="ADAL" clId="{778349A7-6AA6-4A2E-98A0-25820F2F1DF6}" dt="2023-10-09T11:07:29.920" v="3176" actId="6549"/>
          <ac:spMkLst>
            <pc:docMk/>
            <pc:sldMk cId="4134344496" sldId="732"/>
            <ac:spMk id="4" creationId="{01D4433C-0CBE-4603-8078-4DB6767966C5}"/>
          </ac:spMkLst>
        </pc:spChg>
        <pc:spChg chg="mod">
          <ac:chgData name="Chicca Marta" userId="4e993de2-c493-47da-b174-0f901a2b078e" providerId="ADAL" clId="{778349A7-6AA6-4A2E-98A0-25820F2F1DF6}" dt="2023-10-09T07:41:02.934" v="52" actId="20577"/>
          <ac:spMkLst>
            <pc:docMk/>
            <pc:sldMk cId="4134344496" sldId="732"/>
            <ac:spMk id="6" creationId="{CF4CB525-CC3C-4B71-BFC8-08537143327A}"/>
          </ac:spMkLst>
        </pc:spChg>
        <pc:spChg chg="mod">
          <ac:chgData name="Chicca Marta" userId="4e993de2-c493-47da-b174-0f901a2b078e" providerId="ADAL" clId="{778349A7-6AA6-4A2E-98A0-25820F2F1DF6}" dt="2023-10-20T08:49:08.017" v="8967" actId="20577"/>
          <ac:spMkLst>
            <pc:docMk/>
            <pc:sldMk cId="4134344496" sldId="732"/>
            <ac:spMk id="20" creationId="{935401E4-66F7-4A8F-97A3-1B940C0CC4F6}"/>
          </ac:spMkLst>
        </pc:spChg>
      </pc:sldChg>
      <pc:sldChg chg="del">
        <pc:chgData name="Chicca Marta" userId="4e993de2-c493-47da-b174-0f901a2b078e" providerId="ADAL" clId="{778349A7-6AA6-4A2E-98A0-25820F2F1DF6}" dt="2023-10-09T15:27:28.100" v="4497" actId="2696"/>
        <pc:sldMkLst>
          <pc:docMk/>
          <pc:sldMk cId="3159781651" sldId="733"/>
        </pc:sldMkLst>
      </pc:sldChg>
      <pc:sldChg chg="del">
        <pc:chgData name="Chicca Marta" userId="4e993de2-c493-47da-b174-0f901a2b078e" providerId="ADAL" clId="{778349A7-6AA6-4A2E-98A0-25820F2F1DF6}" dt="2023-10-09T12:04:38.626" v="3354" actId="47"/>
        <pc:sldMkLst>
          <pc:docMk/>
          <pc:sldMk cId="3433362856" sldId="736"/>
        </pc:sldMkLst>
      </pc:sldChg>
      <pc:sldChg chg="addSp delSp modSp add del mod">
        <pc:chgData name="Chicca Marta" userId="4e993de2-c493-47da-b174-0f901a2b078e" providerId="ADAL" clId="{778349A7-6AA6-4A2E-98A0-25820F2F1DF6}" dt="2023-11-05T16:09:51.032" v="9374" actId="207"/>
        <pc:sldMkLst>
          <pc:docMk/>
          <pc:sldMk cId="1229216516" sldId="737"/>
        </pc:sldMkLst>
        <pc:spChg chg="mod">
          <ac:chgData name="Chicca Marta" userId="4e993de2-c493-47da-b174-0f901a2b078e" providerId="ADAL" clId="{778349A7-6AA6-4A2E-98A0-25820F2F1DF6}" dt="2023-10-09T08:55:22.455" v="1363" actId="20577"/>
          <ac:spMkLst>
            <pc:docMk/>
            <pc:sldMk cId="1229216516" sldId="737"/>
            <ac:spMk id="3" creationId="{3992EF58-9C52-4510-AB44-7E1F9FC4E8FB}"/>
          </ac:spMkLst>
        </pc:spChg>
        <pc:spChg chg="mod">
          <ac:chgData name="Chicca Marta" userId="4e993de2-c493-47da-b174-0f901a2b078e" providerId="ADAL" clId="{778349A7-6AA6-4A2E-98A0-25820F2F1DF6}" dt="2023-11-05T16:09:34.749" v="9372" actId="207"/>
          <ac:spMkLst>
            <pc:docMk/>
            <pc:sldMk cId="1229216516" sldId="737"/>
            <ac:spMk id="5" creationId="{098B3951-4D2B-4DA4-AD02-51251F1564E1}"/>
          </ac:spMkLst>
        </pc:spChg>
        <pc:spChg chg="add del mod">
          <ac:chgData name="Chicca Marta" userId="4e993de2-c493-47da-b174-0f901a2b078e" providerId="ADAL" clId="{778349A7-6AA6-4A2E-98A0-25820F2F1DF6}" dt="2023-10-09T09:53:19.802" v="2302" actId="478"/>
          <ac:spMkLst>
            <pc:docMk/>
            <pc:sldMk cId="1229216516" sldId="737"/>
            <ac:spMk id="6" creationId="{2F4094E1-D85C-BE2C-8C87-4AEC6B351849}"/>
          </ac:spMkLst>
        </pc:spChg>
        <pc:spChg chg="mod">
          <ac:chgData name="Chicca Marta" userId="4e993de2-c493-47da-b174-0f901a2b078e" providerId="ADAL" clId="{778349A7-6AA6-4A2E-98A0-25820F2F1DF6}" dt="2023-11-05T16:09:51.032" v="9374" actId="207"/>
          <ac:spMkLst>
            <pc:docMk/>
            <pc:sldMk cId="1229216516" sldId="737"/>
            <ac:spMk id="12" creationId="{B999DF79-5835-4465-BB55-4EC8DDFB4B76}"/>
          </ac:spMkLst>
        </pc:spChg>
        <pc:spChg chg="del">
          <ac:chgData name="Chicca Marta" userId="4e993de2-c493-47da-b174-0f901a2b078e" providerId="ADAL" clId="{778349A7-6AA6-4A2E-98A0-25820F2F1DF6}" dt="2023-10-09T09:40:30.808" v="1881" actId="478"/>
          <ac:spMkLst>
            <pc:docMk/>
            <pc:sldMk cId="1229216516" sldId="737"/>
            <ac:spMk id="13" creationId="{55C3E856-C864-4C25-ABBC-FFF00F43BA97}"/>
          </ac:spMkLst>
        </pc:spChg>
        <pc:picChg chg="del">
          <ac:chgData name="Chicca Marta" userId="4e993de2-c493-47da-b174-0f901a2b078e" providerId="ADAL" clId="{778349A7-6AA6-4A2E-98A0-25820F2F1DF6}" dt="2023-10-09T08:49:32.403" v="1254" actId="478"/>
          <ac:picMkLst>
            <pc:docMk/>
            <pc:sldMk cId="1229216516" sldId="737"/>
            <ac:picMk id="4" creationId="{64BE11A9-A829-49AE-9D39-284F757253E9}"/>
          </ac:picMkLst>
        </pc:picChg>
      </pc:sldChg>
      <pc:sldChg chg="del">
        <pc:chgData name="Chicca Marta" userId="4e993de2-c493-47da-b174-0f901a2b078e" providerId="ADAL" clId="{778349A7-6AA6-4A2E-98A0-25820F2F1DF6}" dt="2023-10-09T16:38:24.722" v="5836" actId="47"/>
        <pc:sldMkLst>
          <pc:docMk/>
          <pc:sldMk cId="1512227355" sldId="738"/>
        </pc:sldMkLst>
      </pc:sldChg>
      <pc:sldChg chg="del delCm">
        <pc:chgData name="Chicca Marta" userId="4e993de2-c493-47da-b174-0f901a2b078e" providerId="ADAL" clId="{778349A7-6AA6-4A2E-98A0-25820F2F1DF6}" dt="2023-10-17T10:32:46.817" v="8501" actId="47"/>
        <pc:sldMkLst>
          <pc:docMk/>
          <pc:sldMk cId="1402666610" sldId="73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Chicca Marta" userId="4e993de2-c493-47da-b174-0f901a2b078e" providerId="ADAL" clId="{778349A7-6AA6-4A2E-98A0-25820F2F1DF6}" dt="2023-10-09T16:41:15.564" v="5839"/>
              <pc2:cmMkLst xmlns:pc2="http://schemas.microsoft.com/office/powerpoint/2019/9/main/command">
                <pc:docMk/>
                <pc:sldMk cId="1402666610" sldId="739"/>
                <pc2:cmMk id="{D726589E-F0F4-4052-A1CE-A42EC833276F}"/>
              </pc2:cmMkLst>
            </pc226:cmChg>
            <pc226:cmChg xmlns:pc226="http://schemas.microsoft.com/office/powerpoint/2022/06/main/command" chg="del">
              <pc226:chgData name="Chicca Marta" userId="4e993de2-c493-47da-b174-0f901a2b078e" providerId="ADAL" clId="{778349A7-6AA6-4A2E-98A0-25820F2F1DF6}" dt="2023-10-09T16:41:14.307" v="5838"/>
              <pc2:cmMkLst xmlns:pc2="http://schemas.microsoft.com/office/powerpoint/2019/9/main/command">
                <pc:docMk/>
                <pc:sldMk cId="1402666610" sldId="739"/>
                <pc2:cmMk id="{7F8F0BD0-EBCD-4A5D-B358-2107BBAA0962}"/>
              </pc2:cmMkLst>
            </pc226:cmChg>
          </p:ext>
        </pc:extLst>
      </pc:sldChg>
      <pc:sldChg chg="del">
        <pc:chgData name="Chicca Marta" userId="4e993de2-c493-47da-b174-0f901a2b078e" providerId="ADAL" clId="{778349A7-6AA6-4A2E-98A0-25820F2F1DF6}" dt="2023-10-17T10:27:59.496" v="8164" actId="47"/>
        <pc:sldMkLst>
          <pc:docMk/>
          <pc:sldMk cId="1407896858" sldId="740"/>
        </pc:sldMkLst>
      </pc:sldChg>
      <pc:sldChg chg="del">
        <pc:chgData name="Chicca Marta" userId="4e993de2-c493-47da-b174-0f901a2b078e" providerId="ADAL" clId="{778349A7-6AA6-4A2E-98A0-25820F2F1DF6}" dt="2023-10-09T16:51:26.500" v="6233" actId="2696"/>
        <pc:sldMkLst>
          <pc:docMk/>
          <pc:sldMk cId="1425572956" sldId="741"/>
        </pc:sldMkLst>
      </pc:sldChg>
      <pc:sldChg chg="del">
        <pc:chgData name="Chicca Marta" userId="4e993de2-c493-47da-b174-0f901a2b078e" providerId="ADAL" clId="{778349A7-6AA6-4A2E-98A0-25820F2F1DF6}" dt="2023-10-09T15:55:20.521" v="4875" actId="2696"/>
        <pc:sldMkLst>
          <pc:docMk/>
          <pc:sldMk cId="2916610628" sldId="742"/>
        </pc:sldMkLst>
      </pc:sldChg>
      <pc:sldChg chg="addSp delSp modSp del mod">
        <pc:chgData name="Chicca Marta" userId="4e993de2-c493-47da-b174-0f901a2b078e" providerId="ADAL" clId="{778349A7-6AA6-4A2E-98A0-25820F2F1DF6}" dt="2023-10-09T16:42:30.599" v="5897" actId="47"/>
        <pc:sldMkLst>
          <pc:docMk/>
          <pc:sldMk cId="2942017623" sldId="744"/>
        </pc:sldMkLst>
        <pc:spChg chg="add del mod">
          <ac:chgData name="Chicca Marta" userId="4e993de2-c493-47da-b174-0f901a2b078e" providerId="ADAL" clId="{778349A7-6AA6-4A2E-98A0-25820F2F1DF6}" dt="2023-10-09T16:42:21.053" v="5868" actId="21"/>
          <ac:spMkLst>
            <pc:docMk/>
            <pc:sldMk cId="2942017623" sldId="744"/>
            <ac:spMk id="5" creationId="{1D86791E-888B-F2D3-865D-5684450483E7}"/>
          </ac:spMkLst>
        </pc:spChg>
        <pc:spChg chg="mod">
          <ac:chgData name="Chicca Marta" userId="4e993de2-c493-47da-b174-0f901a2b078e" providerId="ADAL" clId="{778349A7-6AA6-4A2E-98A0-25820F2F1DF6}" dt="2023-10-09T12:16:29.853" v="3877" actId="1035"/>
          <ac:spMkLst>
            <pc:docMk/>
            <pc:sldMk cId="2942017623" sldId="744"/>
            <ac:spMk id="37" creationId="{EEDF78AD-8AD4-4F4E-8EF9-11DEAA1102EF}"/>
          </ac:spMkLst>
        </pc:spChg>
        <pc:spChg chg="mod">
          <ac:chgData name="Chicca Marta" userId="4e993de2-c493-47da-b174-0f901a2b078e" providerId="ADAL" clId="{778349A7-6AA6-4A2E-98A0-25820F2F1DF6}" dt="2023-10-09T12:05:36.132" v="3358" actId="6549"/>
          <ac:spMkLst>
            <pc:docMk/>
            <pc:sldMk cId="2942017623" sldId="744"/>
            <ac:spMk id="40" creationId="{D15DF532-196E-4670-B9EF-16A6AD477E20}"/>
          </ac:spMkLst>
        </pc:spChg>
        <pc:graphicFrameChg chg="add mod modGraphic">
          <ac:chgData name="Chicca Marta" userId="4e993de2-c493-47da-b174-0f901a2b078e" providerId="ADAL" clId="{778349A7-6AA6-4A2E-98A0-25820F2F1DF6}" dt="2023-10-09T12:17:49.939" v="3923" actId="20577"/>
          <ac:graphicFrameMkLst>
            <pc:docMk/>
            <pc:sldMk cId="2942017623" sldId="744"/>
            <ac:graphicFrameMk id="4" creationId="{D8E78EDA-C786-8C82-3AD5-0DC9BEE2C07C}"/>
          </ac:graphicFrameMkLst>
        </pc:graphicFrameChg>
        <pc:graphicFrameChg chg="add del mod">
          <ac:chgData name="Chicca Marta" userId="4e993de2-c493-47da-b174-0f901a2b078e" providerId="ADAL" clId="{778349A7-6AA6-4A2E-98A0-25820F2F1DF6}" dt="2023-10-09T16:42:21.053" v="5868" actId="21"/>
          <ac:graphicFrameMkLst>
            <pc:docMk/>
            <pc:sldMk cId="2942017623" sldId="744"/>
            <ac:graphicFrameMk id="6" creationId="{31407D91-07BF-ABF8-E8FB-BCC79FECCBDC}"/>
          </ac:graphicFrameMkLst>
        </pc:graphicFrameChg>
        <pc:picChg chg="add del">
          <ac:chgData name="Chicca Marta" userId="4e993de2-c493-47da-b174-0f901a2b078e" providerId="ADAL" clId="{778349A7-6AA6-4A2E-98A0-25820F2F1DF6}" dt="2023-10-09T12:06:43.652" v="3436" actId="478"/>
          <ac:picMkLst>
            <pc:docMk/>
            <pc:sldMk cId="2942017623" sldId="744"/>
            <ac:picMk id="2" creationId="{ABC9A94D-695C-524A-72F4-69317F93F640}"/>
          </ac:picMkLst>
        </pc:picChg>
        <pc:picChg chg="add del">
          <ac:chgData name="Chicca Marta" userId="4e993de2-c493-47da-b174-0f901a2b078e" providerId="ADAL" clId="{778349A7-6AA6-4A2E-98A0-25820F2F1DF6}" dt="2023-10-09T12:08:30.882" v="3447" actId="478"/>
          <ac:picMkLst>
            <pc:docMk/>
            <pc:sldMk cId="2942017623" sldId="744"/>
            <ac:picMk id="3" creationId="{2295EB5D-4EA0-81FC-CC85-23FEF8B1BA21}"/>
          </ac:picMkLst>
        </pc:picChg>
      </pc:sldChg>
      <pc:sldChg chg="del">
        <pc:chgData name="Chicca Marta" userId="4e993de2-c493-47da-b174-0f901a2b078e" providerId="ADAL" clId="{778349A7-6AA6-4A2E-98A0-25820F2F1DF6}" dt="2023-10-09T12:05:14.620" v="3357" actId="47"/>
        <pc:sldMkLst>
          <pc:docMk/>
          <pc:sldMk cId="2818428299" sldId="746"/>
        </pc:sldMkLst>
      </pc:sldChg>
      <pc:sldChg chg="del">
        <pc:chgData name="Chicca Marta" userId="4e993de2-c493-47da-b174-0f901a2b078e" providerId="ADAL" clId="{778349A7-6AA6-4A2E-98A0-25820F2F1DF6}" dt="2023-10-09T12:27:20.958" v="4268" actId="47"/>
        <pc:sldMkLst>
          <pc:docMk/>
          <pc:sldMk cId="2148493281" sldId="747"/>
        </pc:sldMkLst>
      </pc:sldChg>
      <pc:sldChg chg="del">
        <pc:chgData name="Chicca Marta" userId="4e993de2-c493-47da-b174-0f901a2b078e" providerId="ADAL" clId="{778349A7-6AA6-4A2E-98A0-25820F2F1DF6}" dt="2023-10-09T12:29:12.144" v="4446" actId="47"/>
        <pc:sldMkLst>
          <pc:docMk/>
          <pc:sldMk cId="3229352794" sldId="748"/>
        </pc:sldMkLst>
      </pc:sldChg>
      <pc:sldChg chg="del">
        <pc:chgData name="Chicca Marta" userId="4e993de2-c493-47da-b174-0f901a2b078e" providerId="ADAL" clId="{778349A7-6AA6-4A2E-98A0-25820F2F1DF6}" dt="2023-10-09T15:24:12.660" v="4447" actId="2696"/>
        <pc:sldMkLst>
          <pc:docMk/>
          <pc:sldMk cId="4138633076" sldId="749"/>
        </pc:sldMkLst>
      </pc:sldChg>
      <pc:sldChg chg="del">
        <pc:chgData name="Chicca Marta" userId="4e993de2-c493-47da-b174-0f901a2b078e" providerId="ADAL" clId="{778349A7-6AA6-4A2E-98A0-25820F2F1DF6}" dt="2023-10-09T15:24:20.581" v="4448" actId="2696"/>
        <pc:sldMkLst>
          <pc:docMk/>
          <pc:sldMk cId="1569470257" sldId="750"/>
        </pc:sldMkLst>
      </pc:sldChg>
      <pc:sldChg chg="del">
        <pc:chgData name="Chicca Marta" userId="4e993de2-c493-47da-b174-0f901a2b078e" providerId="ADAL" clId="{778349A7-6AA6-4A2E-98A0-25820F2F1DF6}" dt="2023-10-09T16:40:54.077" v="5837" actId="47"/>
        <pc:sldMkLst>
          <pc:docMk/>
          <pc:sldMk cId="1773145225" sldId="751"/>
        </pc:sldMkLst>
      </pc:sldChg>
      <pc:sldChg chg="modSp mod delCm modCm">
        <pc:chgData name="Chicca Marta" userId="4e993de2-c493-47da-b174-0f901a2b078e" providerId="ADAL" clId="{778349A7-6AA6-4A2E-98A0-25820F2F1DF6}" dt="2023-10-17T10:43:51.664" v="8906" actId="5793"/>
        <pc:sldMkLst>
          <pc:docMk/>
          <pc:sldMk cId="57852124" sldId="752"/>
        </pc:sldMkLst>
        <pc:spChg chg="mod">
          <ac:chgData name="Chicca Marta" userId="4e993de2-c493-47da-b174-0f901a2b078e" providerId="ADAL" clId="{778349A7-6AA6-4A2E-98A0-25820F2F1DF6}" dt="2023-10-17T10:43:51.664" v="8906" actId="5793"/>
          <ac:spMkLst>
            <pc:docMk/>
            <pc:sldMk cId="57852124" sldId="752"/>
            <ac:spMk id="37" creationId="{EEDF78AD-8AD4-4F4E-8EF9-11DEAA1102EF}"/>
          </ac:spMkLst>
        </pc:spChg>
        <pc:spChg chg="mod">
          <ac:chgData name="Chicca Marta" userId="4e993de2-c493-47da-b174-0f901a2b078e" providerId="ADAL" clId="{778349A7-6AA6-4A2E-98A0-25820F2F1DF6}" dt="2023-10-09T16:56:16.570" v="6255" actId="20577"/>
          <ac:spMkLst>
            <pc:docMk/>
            <pc:sldMk cId="57852124" sldId="752"/>
            <ac:spMk id="40" creationId="{D15DF532-196E-4670-B9EF-16A6AD477E20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del mod">
              <pc226:chgData name="Chicca Marta" userId="4e993de2-c493-47da-b174-0f901a2b078e" providerId="ADAL" clId="{778349A7-6AA6-4A2E-98A0-25820F2F1DF6}" dt="2023-10-09T17:01:36.053" v="6277"/>
              <pc2:cmMkLst xmlns:pc2="http://schemas.microsoft.com/office/powerpoint/2019/9/main/command">
                <pc:docMk/>
                <pc:sldMk cId="57852124" sldId="752"/>
                <pc2:cmMk id="{C5237631-B3AD-45D4-B273-3B5A08702577}"/>
              </pc2:cmMkLst>
            </pc226:cmChg>
            <pc226:cmChg xmlns:pc226="http://schemas.microsoft.com/office/powerpoint/2022/06/main/command" chg="del">
              <pc226:chgData name="Chicca Marta" userId="4e993de2-c493-47da-b174-0f901a2b078e" providerId="ADAL" clId="{778349A7-6AA6-4A2E-98A0-25820F2F1DF6}" dt="2023-10-09T17:01:37.813" v="6278"/>
              <pc2:cmMkLst xmlns:pc2="http://schemas.microsoft.com/office/powerpoint/2019/9/main/command">
                <pc:docMk/>
                <pc:sldMk cId="57852124" sldId="752"/>
                <pc2:cmMk id="{FE8382A6-2169-45A6-966D-99ED03D30331}"/>
              </pc2:cmMkLst>
            </pc226:cmChg>
          </p:ext>
        </pc:extLst>
      </pc:sldChg>
      <pc:sldChg chg="del">
        <pc:chgData name="Chicca Marta" userId="4e993de2-c493-47da-b174-0f901a2b078e" providerId="ADAL" clId="{778349A7-6AA6-4A2E-98A0-25820F2F1DF6}" dt="2023-10-09T07:58:51.731" v="177" actId="47"/>
        <pc:sldMkLst>
          <pc:docMk/>
          <pc:sldMk cId="2463280458" sldId="755"/>
        </pc:sldMkLst>
      </pc:sldChg>
      <pc:sldChg chg="modSp add del mod">
        <pc:chgData name="Chicca Marta" userId="4e993de2-c493-47da-b174-0f901a2b078e" providerId="ADAL" clId="{778349A7-6AA6-4A2E-98A0-25820F2F1DF6}" dt="2023-10-09T11:03:24.688" v="3037" actId="47"/>
        <pc:sldMkLst>
          <pc:docMk/>
          <pc:sldMk cId="2213870424" sldId="756"/>
        </pc:sldMkLst>
        <pc:spChg chg="mod">
          <ac:chgData name="Chicca Marta" userId="4e993de2-c493-47da-b174-0f901a2b078e" providerId="ADAL" clId="{778349A7-6AA6-4A2E-98A0-25820F2F1DF6}" dt="2023-10-09T10:31:12.902" v="2763" actId="20577"/>
          <ac:spMkLst>
            <pc:docMk/>
            <pc:sldMk cId="2213870424" sldId="756"/>
            <ac:spMk id="3" creationId="{7CE7277C-EC07-4D88-9B16-BD330E53DC2E}"/>
          </ac:spMkLst>
        </pc:spChg>
      </pc:sldChg>
      <pc:sldChg chg="add del">
        <pc:chgData name="Chicca Marta" userId="4e993de2-c493-47da-b174-0f901a2b078e" providerId="ADAL" clId="{778349A7-6AA6-4A2E-98A0-25820F2F1DF6}" dt="2023-10-09T12:04:58.108" v="3355" actId="2696"/>
        <pc:sldMkLst>
          <pc:docMk/>
          <pc:sldMk cId="1866241367" sldId="757"/>
        </pc:sldMkLst>
      </pc:sldChg>
      <pc:sldChg chg="add del">
        <pc:chgData name="Chicca Marta" userId="4e993de2-c493-47da-b174-0f901a2b078e" providerId="ADAL" clId="{778349A7-6AA6-4A2E-98A0-25820F2F1DF6}" dt="2023-10-09T15:27:51.304" v="4500" actId="47"/>
        <pc:sldMkLst>
          <pc:docMk/>
          <pc:sldMk cId="3436881579" sldId="757"/>
        </pc:sldMkLst>
      </pc:sldChg>
      <pc:sldChg chg="add del">
        <pc:chgData name="Chicca Marta" userId="4e993de2-c493-47da-b174-0f901a2b078e" providerId="ADAL" clId="{778349A7-6AA6-4A2E-98A0-25820F2F1DF6}" dt="2023-10-09T15:27:55.088" v="4501" actId="47"/>
        <pc:sldMkLst>
          <pc:docMk/>
          <pc:sldMk cId="169568934" sldId="758"/>
        </pc:sldMkLst>
      </pc:sldChg>
      <pc:sldChg chg="add del">
        <pc:chgData name="Chicca Marta" userId="4e993de2-c493-47da-b174-0f901a2b078e" providerId="ADAL" clId="{778349A7-6AA6-4A2E-98A0-25820F2F1DF6}" dt="2023-10-09T12:04:58.108" v="3355" actId="2696"/>
        <pc:sldMkLst>
          <pc:docMk/>
          <pc:sldMk cId="730096481" sldId="758"/>
        </pc:sldMkLst>
      </pc:sldChg>
      <pc:sldChg chg="delSp modSp add del mod">
        <pc:chgData name="Chicca Marta" userId="4e993de2-c493-47da-b174-0f901a2b078e" providerId="ADAL" clId="{778349A7-6AA6-4A2E-98A0-25820F2F1DF6}" dt="2023-10-09T07:58:53.709" v="178" actId="47"/>
        <pc:sldMkLst>
          <pc:docMk/>
          <pc:sldMk cId="583009369" sldId="759"/>
        </pc:sldMkLst>
        <pc:spChg chg="del">
          <ac:chgData name="Chicca Marta" userId="4e993de2-c493-47da-b174-0f901a2b078e" providerId="ADAL" clId="{778349A7-6AA6-4A2E-98A0-25820F2F1DF6}" dt="2023-10-09T07:48:47.203" v="55" actId="478"/>
          <ac:spMkLst>
            <pc:docMk/>
            <pc:sldMk cId="583009369" sldId="759"/>
            <ac:spMk id="4" creationId="{2DF09526-58A4-4CD8-A39B-78BDA418899F}"/>
          </ac:spMkLst>
        </pc:spChg>
        <pc:spChg chg="del">
          <ac:chgData name="Chicca Marta" userId="4e993de2-c493-47da-b174-0f901a2b078e" providerId="ADAL" clId="{778349A7-6AA6-4A2E-98A0-25820F2F1DF6}" dt="2023-10-09T07:48:47.203" v="55" actId="478"/>
          <ac:spMkLst>
            <pc:docMk/>
            <pc:sldMk cId="583009369" sldId="759"/>
            <ac:spMk id="5" creationId="{048E2335-67B3-4E88-BE2E-7487A447A4B8}"/>
          </ac:spMkLst>
        </pc:spChg>
        <pc:spChg chg="del">
          <ac:chgData name="Chicca Marta" userId="4e993de2-c493-47da-b174-0f901a2b078e" providerId="ADAL" clId="{778349A7-6AA6-4A2E-98A0-25820F2F1DF6}" dt="2023-10-09T07:48:47.203" v="55" actId="478"/>
          <ac:spMkLst>
            <pc:docMk/>
            <pc:sldMk cId="583009369" sldId="759"/>
            <ac:spMk id="6" creationId="{2E149442-C788-4DF8-9EB6-6C12D2D8F85E}"/>
          </ac:spMkLst>
        </pc:spChg>
        <pc:spChg chg="del">
          <ac:chgData name="Chicca Marta" userId="4e993de2-c493-47da-b174-0f901a2b078e" providerId="ADAL" clId="{778349A7-6AA6-4A2E-98A0-25820F2F1DF6}" dt="2023-10-09T07:48:47.203" v="55" actId="478"/>
          <ac:spMkLst>
            <pc:docMk/>
            <pc:sldMk cId="583009369" sldId="759"/>
            <ac:spMk id="7" creationId="{8BB74037-6585-49E3-AFB1-4EFF91555192}"/>
          </ac:spMkLst>
        </pc:spChg>
        <pc:spChg chg="del">
          <ac:chgData name="Chicca Marta" userId="4e993de2-c493-47da-b174-0f901a2b078e" providerId="ADAL" clId="{778349A7-6AA6-4A2E-98A0-25820F2F1DF6}" dt="2023-10-09T07:48:52.274" v="57" actId="478"/>
          <ac:spMkLst>
            <pc:docMk/>
            <pc:sldMk cId="583009369" sldId="759"/>
            <ac:spMk id="8" creationId="{A192A0C9-B14E-4754-B74B-9A50F0F47D12}"/>
          </ac:spMkLst>
        </pc:spChg>
        <pc:spChg chg="del">
          <ac:chgData name="Chicca Marta" userId="4e993de2-c493-47da-b174-0f901a2b078e" providerId="ADAL" clId="{778349A7-6AA6-4A2E-98A0-25820F2F1DF6}" dt="2023-10-09T07:48:47.203" v="55" actId="478"/>
          <ac:spMkLst>
            <pc:docMk/>
            <pc:sldMk cId="583009369" sldId="759"/>
            <ac:spMk id="9" creationId="{AFBC72F8-1709-4AFB-A67C-AEB771B4DA02}"/>
          </ac:spMkLst>
        </pc:spChg>
        <pc:picChg chg="del">
          <ac:chgData name="Chicca Marta" userId="4e993de2-c493-47da-b174-0f901a2b078e" providerId="ADAL" clId="{778349A7-6AA6-4A2E-98A0-25820F2F1DF6}" dt="2023-10-09T07:48:47.203" v="55" actId="478"/>
          <ac:picMkLst>
            <pc:docMk/>
            <pc:sldMk cId="583009369" sldId="759"/>
            <ac:picMk id="10" creationId="{87093CF7-B249-427E-A979-B09999362F87}"/>
          </ac:picMkLst>
        </pc:picChg>
        <pc:cxnChg chg="del">
          <ac:chgData name="Chicca Marta" userId="4e993de2-c493-47da-b174-0f901a2b078e" providerId="ADAL" clId="{778349A7-6AA6-4A2E-98A0-25820F2F1DF6}" dt="2023-10-09T07:48:47.203" v="55" actId="478"/>
          <ac:cxnSpMkLst>
            <pc:docMk/>
            <pc:sldMk cId="583009369" sldId="759"/>
            <ac:cxnSpMk id="11" creationId="{D1E752EB-A623-4B1B-9268-8A22F89B1447}"/>
          </ac:cxnSpMkLst>
        </pc:cxnChg>
        <pc:cxnChg chg="del">
          <ac:chgData name="Chicca Marta" userId="4e993de2-c493-47da-b174-0f901a2b078e" providerId="ADAL" clId="{778349A7-6AA6-4A2E-98A0-25820F2F1DF6}" dt="2023-10-09T07:48:47.203" v="55" actId="478"/>
          <ac:cxnSpMkLst>
            <pc:docMk/>
            <pc:sldMk cId="583009369" sldId="759"/>
            <ac:cxnSpMk id="13" creationId="{B120D243-21D0-49B8-9F01-A08EB9205701}"/>
          </ac:cxnSpMkLst>
        </pc:cxnChg>
        <pc:cxnChg chg="del">
          <ac:chgData name="Chicca Marta" userId="4e993de2-c493-47da-b174-0f901a2b078e" providerId="ADAL" clId="{778349A7-6AA6-4A2E-98A0-25820F2F1DF6}" dt="2023-10-09T07:48:47.203" v="55" actId="478"/>
          <ac:cxnSpMkLst>
            <pc:docMk/>
            <pc:sldMk cId="583009369" sldId="759"/>
            <ac:cxnSpMk id="14" creationId="{6819BE46-7E94-43F5-B2C9-DE6FFA3C97BC}"/>
          </ac:cxnSpMkLst>
        </pc:cxnChg>
        <pc:cxnChg chg="del">
          <ac:chgData name="Chicca Marta" userId="4e993de2-c493-47da-b174-0f901a2b078e" providerId="ADAL" clId="{778349A7-6AA6-4A2E-98A0-25820F2F1DF6}" dt="2023-10-09T07:48:47.203" v="55" actId="478"/>
          <ac:cxnSpMkLst>
            <pc:docMk/>
            <pc:sldMk cId="583009369" sldId="759"/>
            <ac:cxnSpMk id="18" creationId="{2506EB6B-04EC-424A-8518-7A8D9BF64493}"/>
          </ac:cxnSpMkLst>
        </pc:cxnChg>
        <pc:cxnChg chg="del mod">
          <ac:chgData name="Chicca Marta" userId="4e993de2-c493-47da-b174-0f901a2b078e" providerId="ADAL" clId="{778349A7-6AA6-4A2E-98A0-25820F2F1DF6}" dt="2023-10-09T07:48:53.608" v="58" actId="478"/>
          <ac:cxnSpMkLst>
            <pc:docMk/>
            <pc:sldMk cId="583009369" sldId="759"/>
            <ac:cxnSpMk id="25" creationId="{111CDC9A-9885-4096-8BDF-1CB4DAA0342C}"/>
          </ac:cxnSpMkLst>
        </pc:cxnChg>
        <pc:cxnChg chg="del mod">
          <ac:chgData name="Chicca Marta" userId="4e993de2-c493-47da-b174-0f901a2b078e" providerId="ADAL" clId="{778349A7-6AA6-4A2E-98A0-25820F2F1DF6}" dt="2023-10-09T07:48:47.203" v="55" actId="478"/>
          <ac:cxnSpMkLst>
            <pc:docMk/>
            <pc:sldMk cId="583009369" sldId="759"/>
            <ac:cxnSpMk id="29" creationId="{06205C62-A9B2-4B41-B559-BE16CF939EB1}"/>
          </ac:cxnSpMkLst>
        </pc:cxnChg>
        <pc:cxnChg chg="del">
          <ac:chgData name="Chicca Marta" userId="4e993de2-c493-47da-b174-0f901a2b078e" providerId="ADAL" clId="{778349A7-6AA6-4A2E-98A0-25820F2F1DF6}" dt="2023-10-09T07:48:50.059" v="56" actId="478"/>
          <ac:cxnSpMkLst>
            <pc:docMk/>
            <pc:sldMk cId="583009369" sldId="759"/>
            <ac:cxnSpMk id="33" creationId="{75A4F359-9B0E-409E-B566-E6CAE2D6B655}"/>
          </ac:cxnSpMkLst>
        </pc:cxnChg>
      </pc:sldChg>
      <pc:sldChg chg="addSp delSp modSp add del mod">
        <pc:chgData name="Chicca Marta" userId="4e993de2-c493-47da-b174-0f901a2b078e" providerId="ADAL" clId="{778349A7-6AA6-4A2E-98A0-25820F2F1DF6}" dt="2023-10-09T17:04:50.135" v="6389" actId="47"/>
        <pc:sldMkLst>
          <pc:docMk/>
          <pc:sldMk cId="2211059319" sldId="760"/>
        </pc:sldMkLst>
        <pc:spChg chg="add mod">
          <ac:chgData name="Chicca Marta" userId="4e993de2-c493-47da-b174-0f901a2b078e" providerId="ADAL" clId="{778349A7-6AA6-4A2E-98A0-25820F2F1DF6}" dt="2023-10-09T08:05:35.724" v="667" actId="14100"/>
          <ac:spMkLst>
            <pc:docMk/>
            <pc:sldMk cId="2211059319" sldId="760"/>
            <ac:spMk id="3" creationId="{33856276-511E-BCE5-7367-D2B4506406E8}"/>
          </ac:spMkLst>
        </pc:spChg>
        <pc:spChg chg="add del">
          <ac:chgData name="Chicca Marta" userId="4e993de2-c493-47da-b174-0f901a2b078e" providerId="ADAL" clId="{778349A7-6AA6-4A2E-98A0-25820F2F1DF6}" dt="2023-10-09T08:05:45.527" v="669" actId="11529"/>
          <ac:spMkLst>
            <pc:docMk/>
            <pc:sldMk cId="2211059319" sldId="760"/>
            <ac:spMk id="4" creationId="{E9DE8943-C932-F101-8649-C92CCAF61498}"/>
          </ac:spMkLst>
        </pc:spChg>
        <pc:spChg chg="add mod">
          <ac:chgData name="Chicca Marta" userId="4e993de2-c493-47da-b174-0f901a2b078e" providerId="ADAL" clId="{778349A7-6AA6-4A2E-98A0-25820F2F1DF6}" dt="2023-10-09T08:06:41.483" v="674" actId="207"/>
          <ac:spMkLst>
            <pc:docMk/>
            <pc:sldMk cId="2211059319" sldId="760"/>
            <ac:spMk id="5" creationId="{521E4E9F-07DF-39A7-1056-F82681836327}"/>
          </ac:spMkLst>
        </pc:spChg>
        <pc:spChg chg="add del mod">
          <ac:chgData name="Chicca Marta" userId="4e993de2-c493-47da-b174-0f901a2b078e" providerId="ADAL" clId="{778349A7-6AA6-4A2E-98A0-25820F2F1DF6}" dt="2023-10-09T17:04:34.681" v="6347" actId="21"/>
          <ac:spMkLst>
            <pc:docMk/>
            <pc:sldMk cId="2211059319" sldId="760"/>
            <ac:spMk id="6" creationId="{42FB8C19-1CCD-7317-B981-D276E5AE6623}"/>
          </ac:spMkLst>
        </pc:spChg>
        <pc:spChg chg="add del mod">
          <ac:chgData name="Chicca Marta" userId="4e993de2-c493-47da-b174-0f901a2b078e" providerId="ADAL" clId="{778349A7-6AA6-4A2E-98A0-25820F2F1DF6}" dt="2023-10-09T17:04:34.681" v="6347" actId="21"/>
          <ac:spMkLst>
            <pc:docMk/>
            <pc:sldMk cId="2211059319" sldId="760"/>
            <ac:spMk id="7" creationId="{D5F033CB-B372-833D-00EC-5DA69EF7C483}"/>
          </ac:spMkLst>
        </pc:spChg>
        <pc:spChg chg="mod">
          <ac:chgData name="Chicca Marta" userId="4e993de2-c493-47da-b174-0f901a2b078e" providerId="ADAL" clId="{778349A7-6AA6-4A2E-98A0-25820F2F1DF6}" dt="2023-10-09T08:04:23.432" v="602" actId="27636"/>
          <ac:spMkLst>
            <pc:docMk/>
            <pc:sldMk cId="2211059319" sldId="760"/>
            <ac:spMk id="37" creationId="{EEDF78AD-8AD4-4F4E-8EF9-11DEAA1102EF}"/>
          </ac:spMkLst>
        </pc:spChg>
        <pc:spChg chg="mod">
          <ac:chgData name="Chicca Marta" userId="4e993de2-c493-47da-b174-0f901a2b078e" providerId="ADAL" clId="{778349A7-6AA6-4A2E-98A0-25820F2F1DF6}" dt="2023-10-09T07:49:19.415" v="61" actId="114"/>
          <ac:spMkLst>
            <pc:docMk/>
            <pc:sldMk cId="2211059319" sldId="760"/>
            <ac:spMk id="40" creationId="{D15DF532-196E-4670-B9EF-16A6AD477E20}"/>
          </ac:spMkLst>
        </pc:spChg>
      </pc:sldChg>
      <pc:sldChg chg="addSp delSp modSp add mod">
        <pc:chgData name="Chicca Marta" userId="4e993de2-c493-47da-b174-0f901a2b078e" providerId="ADAL" clId="{778349A7-6AA6-4A2E-98A0-25820F2F1DF6}" dt="2023-10-20T08:55:34.827" v="9025" actId="1038"/>
        <pc:sldMkLst>
          <pc:docMk/>
          <pc:sldMk cId="649934915" sldId="761"/>
        </pc:sldMkLst>
        <pc:spChg chg="mod">
          <ac:chgData name="Chicca Marta" userId="4e993de2-c493-47da-b174-0f901a2b078e" providerId="ADAL" clId="{778349A7-6AA6-4A2E-98A0-25820F2F1DF6}" dt="2023-10-20T08:55:34.827" v="9025" actId="1038"/>
          <ac:spMkLst>
            <pc:docMk/>
            <pc:sldMk cId="649934915" sldId="761"/>
            <ac:spMk id="2" creationId="{F2E7AE3A-26C7-4545-80EB-97A9710F3EBE}"/>
          </ac:spMkLst>
        </pc:spChg>
        <pc:spChg chg="mod">
          <ac:chgData name="Chicca Marta" userId="4e993de2-c493-47da-b174-0f901a2b078e" providerId="ADAL" clId="{778349A7-6AA6-4A2E-98A0-25820F2F1DF6}" dt="2023-10-09T08:43:54.144" v="809" actId="1076"/>
          <ac:spMkLst>
            <pc:docMk/>
            <pc:sldMk cId="649934915" sldId="761"/>
            <ac:spMk id="3" creationId="{354A2044-B4BD-4050-8E65-6E5C65DDDC63}"/>
          </ac:spMkLst>
        </pc:spChg>
        <pc:spChg chg="mod">
          <ac:chgData name="Chicca Marta" userId="4e993de2-c493-47da-b174-0f901a2b078e" providerId="ADAL" clId="{778349A7-6AA6-4A2E-98A0-25820F2F1DF6}" dt="2023-10-20T08:51:04.447" v="9022" actId="1037"/>
          <ac:spMkLst>
            <pc:docMk/>
            <pc:sldMk cId="649934915" sldId="761"/>
            <ac:spMk id="4" creationId="{0F2F45F0-6D90-4B41-8BC6-5152D6A2B0EB}"/>
          </ac:spMkLst>
        </pc:spChg>
        <pc:spChg chg="add del mod">
          <ac:chgData name="Chicca Marta" userId="4e993de2-c493-47da-b174-0f901a2b078e" providerId="ADAL" clId="{778349A7-6AA6-4A2E-98A0-25820F2F1DF6}" dt="2023-10-09T08:39:52.988" v="802" actId="478"/>
          <ac:spMkLst>
            <pc:docMk/>
            <pc:sldMk cId="649934915" sldId="761"/>
            <ac:spMk id="17" creationId="{A6B1557C-E9F3-9FC4-373C-D8569C630A98}"/>
          </ac:spMkLst>
        </pc:spChg>
        <pc:spChg chg="add del">
          <ac:chgData name="Chicca Marta" userId="4e993de2-c493-47da-b174-0f901a2b078e" providerId="ADAL" clId="{778349A7-6AA6-4A2E-98A0-25820F2F1DF6}" dt="2023-10-09T08:44:21.571" v="813" actId="478"/>
          <ac:spMkLst>
            <pc:docMk/>
            <pc:sldMk cId="649934915" sldId="761"/>
            <ac:spMk id="21" creationId="{B74BDBC8-B7ED-D962-AA6A-37CE9C8C237C}"/>
          </ac:spMkLst>
        </pc:spChg>
        <pc:spChg chg="add mod">
          <ac:chgData name="Chicca Marta" userId="4e993de2-c493-47da-b174-0f901a2b078e" providerId="ADAL" clId="{778349A7-6AA6-4A2E-98A0-25820F2F1DF6}" dt="2023-10-09T08:40:13.282" v="803"/>
          <ac:spMkLst>
            <pc:docMk/>
            <pc:sldMk cId="649934915" sldId="761"/>
            <ac:spMk id="27" creationId="{703F23C4-FC74-9FAC-95AB-F0AD3ECFBF5C}"/>
          </ac:spMkLst>
        </pc:spChg>
        <pc:spChg chg="add del mod">
          <ac:chgData name="Chicca Marta" userId="4e993de2-c493-47da-b174-0f901a2b078e" providerId="ADAL" clId="{778349A7-6AA6-4A2E-98A0-25820F2F1DF6}" dt="2023-10-09T08:40:18.720" v="805" actId="478"/>
          <ac:spMkLst>
            <pc:docMk/>
            <pc:sldMk cId="649934915" sldId="761"/>
            <ac:spMk id="45" creationId="{FEE52218-317B-CC48-4E17-CDB448DC1466}"/>
          </ac:spMkLst>
        </pc:spChg>
        <pc:spChg chg="mod">
          <ac:chgData name="Chicca Marta" userId="4e993de2-c493-47da-b174-0f901a2b078e" providerId="ADAL" clId="{778349A7-6AA6-4A2E-98A0-25820F2F1DF6}" dt="2023-10-20T08:50:52.387" v="8999" actId="6549"/>
          <ac:spMkLst>
            <pc:docMk/>
            <pc:sldMk cId="649934915" sldId="761"/>
            <ac:spMk id="46" creationId="{B2B5536C-DA25-40D1-B43F-D2D20AE00F51}"/>
          </ac:spMkLst>
        </pc:spChg>
        <pc:spChg chg="add mod">
          <ac:chgData name="Chicca Marta" userId="4e993de2-c493-47da-b174-0f901a2b078e" providerId="ADAL" clId="{778349A7-6AA6-4A2E-98A0-25820F2F1DF6}" dt="2023-10-09T08:44:15.073" v="812" actId="208"/>
          <ac:spMkLst>
            <pc:docMk/>
            <pc:sldMk cId="649934915" sldId="761"/>
            <ac:spMk id="47" creationId="{0F73A0EF-8F78-3322-52CC-137BA88A70B3}"/>
          </ac:spMkLst>
        </pc:spChg>
        <pc:spChg chg="add mod">
          <ac:chgData name="Chicca Marta" userId="4e993de2-c493-47da-b174-0f901a2b078e" providerId="ADAL" clId="{778349A7-6AA6-4A2E-98A0-25820F2F1DF6}" dt="2023-10-09T08:45:36.324" v="962" actId="20577"/>
          <ac:spMkLst>
            <pc:docMk/>
            <pc:sldMk cId="649934915" sldId="761"/>
            <ac:spMk id="48" creationId="{8767D019-A426-72AD-5F13-26B73EF8370B}"/>
          </ac:spMkLst>
        </pc:spChg>
        <pc:spChg chg="add mod">
          <ac:chgData name="Chicca Marta" userId="4e993de2-c493-47da-b174-0f901a2b078e" providerId="ADAL" clId="{778349A7-6AA6-4A2E-98A0-25820F2F1DF6}" dt="2023-10-09T08:44:38.536" v="929" actId="1036"/>
          <ac:spMkLst>
            <pc:docMk/>
            <pc:sldMk cId="649934915" sldId="761"/>
            <ac:spMk id="49" creationId="{F393AA19-6760-E052-E478-E3309FE5DEEC}"/>
          </ac:spMkLst>
        </pc:spChg>
        <pc:spChg chg="add mod">
          <ac:chgData name="Chicca Marta" userId="4e993de2-c493-47da-b174-0f901a2b078e" providerId="ADAL" clId="{778349A7-6AA6-4A2E-98A0-25820F2F1DF6}" dt="2023-10-09T08:48:40.085" v="1251" actId="255"/>
          <ac:spMkLst>
            <pc:docMk/>
            <pc:sldMk cId="649934915" sldId="761"/>
            <ac:spMk id="50" creationId="{655E9F87-261B-D168-5694-904E589217D8}"/>
          </ac:spMkLst>
        </pc:spChg>
        <pc:spChg chg="add mod">
          <ac:chgData name="Chicca Marta" userId="4e993de2-c493-47da-b174-0f901a2b078e" providerId="ADAL" clId="{778349A7-6AA6-4A2E-98A0-25820F2F1DF6}" dt="2023-10-09T08:46:20.106" v="1178" actId="14100"/>
          <ac:spMkLst>
            <pc:docMk/>
            <pc:sldMk cId="649934915" sldId="761"/>
            <ac:spMk id="51" creationId="{5D35C7F6-4FDE-667A-FC81-C929DB68FD83}"/>
          </ac:spMkLst>
        </pc:spChg>
      </pc:sldChg>
      <pc:sldChg chg="delSp modSp add mod">
        <pc:chgData name="Chicca Marta" userId="4e993de2-c493-47da-b174-0f901a2b078e" providerId="ADAL" clId="{778349A7-6AA6-4A2E-98A0-25820F2F1DF6}" dt="2023-11-05T16:10:15.831" v="9377" actId="207"/>
        <pc:sldMkLst>
          <pc:docMk/>
          <pc:sldMk cId="3307407973" sldId="762"/>
        </pc:sldMkLst>
        <pc:spChg chg="mod">
          <ac:chgData name="Chicca Marta" userId="4e993de2-c493-47da-b174-0f901a2b078e" providerId="ADAL" clId="{778349A7-6AA6-4A2E-98A0-25820F2F1DF6}" dt="2023-10-09T10:33:37.342" v="2764" actId="6549"/>
          <ac:spMkLst>
            <pc:docMk/>
            <pc:sldMk cId="3307407973" sldId="762"/>
            <ac:spMk id="3" creationId="{3992EF58-9C52-4510-AB44-7E1F9FC4E8FB}"/>
          </ac:spMkLst>
        </pc:spChg>
        <pc:spChg chg="mod">
          <ac:chgData name="Chicca Marta" userId="4e993de2-c493-47da-b174-0f901a2b078e" providerId="ADAL" clId="{778349A7-6AA6-4A2E-98A0-25820F2F1DF6}" dt="2023-11-05T16:10:15.831" v="9377" actId="207"/>
          <ac:spMkLst>
            <pc:docMk/>
            <pc:sldMk cId="3307407973" sldId="762"/>
            <ac:spMk id="5" creationId="{098B3951-4D2B-4DA4-AD02-51251F1564E1}"/>
          </ac:spMkLst>
        </pc:spChg>
        <pc:spChg chg="del mod">
          <ac:chgData name="Chicca Marta" userId="4e993de2-c493-47da-b174-0f901a2b078e" providerId="ADAL" clId="{778349A7-6AA6-4A2E-98A0-25820F2F1DF6}" dt="2023-10-09T10:03:01.377" v="2383" actId="478"/>
          <ac:spMkLst>
            <pc:docMk/>
            <pc:sldMk cId="3307407973" sldId="762"/>
            <ac:spMk id="12" creationId="{B999DF79-5835-4465-BB55-4EC8DDFB4B76}"/>
          </ac:spMkLst>
        </pc:spChg>
      </pc:sldChg>
      <pc:sldChg chg="modSp add mod">
        <pc:chgData name="Chicca Marta" userId="4e993de2-c493-47da-b174-0f901a2b078e" providerId="ADAL" clId="{778349A7-6AA6-4A2E-98A0-25820F2F1DF6}" dt="2023-11-05T16:10:38.223" v="9379" actId="207"/>
        <pc:sldMkLst>
          <pc:docMk/>
          <pc:sldMk cId="3093215838" sldId="763"/>
        </pc:sldMkLst>
        <pc:spChg chg="mod">
          <ac:chgData name="Chicca Marta" userId="4e993de2-c493-47da-b174-0f901a2b078e" providerId="ADAL" clId="{778349A7-6AA6-4A2E-98A0-25820F2F1DF6}" dt="2023-10-09T10:34:46.737" v="2790" actId="20577"/>
          <ac:spMkLst>
            <pc:docMk/>
            <pc:sldMk cId="3093215838" sldId="763"/>
            <ac:spMk id="3" creationId="{3992EF58-9C52-4510-AB44-7E1F9FC4E8FB}"/>
          </ac:spMkLst>
        </pc:spChg>
        <pc:spChg chg="mod">
          <ac:chgData name="Chicca Marta" userId="4e993de2-c493-47da-b174-0f901a2b078e" providerId="ADAL" clId="{778349A7-6AA6-4A2E-98A0-25820F2F1DF6}" dt="2023-11-05T16:10:38.223" v="9379" actId="207"/>
          <ac:spMkLst>
            <pc:docMk/>
            <pc:sldMk cId="3093215838" sldId="763"/>
            <ac:spMk id="5" creationId="{098B3951-4D2B-4DA4-AD02-51251F1564E1}"/>
          </ac:spMkLst>
        </pc:spChg>
      </pc:sldChg>
      <pc:sldChg chg="add">
        <pc:chgData name="Chicca Marta" userId="4e993de2-c493-47da-b174-0f901a2b078e" providerId="ADAL" clId="{778349A7-6AA6-4A2E-98A0-25820F2F1DF6}" dt="2023-10-09T11:07:17.941" v="3175"/>
        <pc:sldMkLst>
          <pc:docMk/>
          <pc:sldMk cId="1484089962" sldId="764"/>
        </pc:sldMkLst>
      </pc:sldChg>
      <pc:sldChg chg="modSp add del mod">
        <pc:chgData name="Chicca Marta" userId="4e993de2-c493-47da-b174-0f901a2b078e" providerId="ADAL" clId="{778349A7-6AA6-4A2E-98A0-25820F2F1DF6}" dt="2023-10-09T11:07:15.674" v="3174" actId="2696"/>
        <pc:sldMkLst>
          <pc:docMk/>
          <pc:sldMk cId="3436034877" sldId="764"/>
        </pc:sldMkLst>
        <pc:spChg chg="mod">
          <ac:chgData name="Chicca Marta" userId="4e993de2-c493-47da-b174-0f901a2b078e" providerId="ADAL" clId="{778349A7-6AA6-4A2E-98A0-25820F2F1DF6}" dt="2023-10-09T11:07:07.860" v="3173" actId="122"/>
          <ac:spMkLst>
            <pc:docMk/>
            <pc:sldMk cId="3436034877" sldId="764"/>
            <ac:spMk id="7" creationId="{62FC7C51-6063-4C7A-80B4-26D20673AA6D}"/>
          </ac:spMkLst>
        </pc:spChg>
      </pc:sldChg>
      <pc:sldChg chg="modSp add mod">
        <pc:chgData name="Chicca Marta" userId="4e993de2-c493-47da-b174-0f901a2b078e" providerId="ADAL" clId="{778349A7-6AA6-4A2E-98A0-25820F2F1DF6}" dt="2023-10-31T16:21:55.952" v="9345" actId="20577"/>
        <pc:sldMkLst>
          <pc:docMk/>
          <pc:sldMk cId="3128305453" sldId="765"/>
        </pc:sldMkLst>
        <pc:spChg chg="mod">
          <ac:chgData name="Chicca Marta" userId="4e993de2-c493-47da-b174-0f901a2b078e" providerId="ADAL" clId="{778349A7-6AA6-4A2E-98A0-25820F2F1DF6}" dt="2023-10-31T16:21:55.952" v="9345" actId="20577"/>
          <ac:spMkLst>
            <pc:docMk/>
            <pc:sldMk cId="3128305453" sldId="765"/>
            <ac:spMk id="7" creationId="{62FC7C51-6063-4C7A-80B4-26D20673AA6D}"/>
          </ac:spMkLst>
        </pc:spChg>
      </pc:sldChg>
      <pc:sldChg chg="add del">
        <pc:chgData name="Chicca Marta" userId="4e993de2-c493-47da-b174-0f901a2b078e" providerId="ADAL" clId="{778349A7-6AA6-4A2E-98A0-25820F2F1DF6}" dt="2023-10-09T16:41:43.605" v="5842" actId="47"/>
        <pc:sldMkLst>
          <pc:docMk/>
          <pc:sldMk cId="2746741086" sldId="766"/>
        </pc:sldMkLst>
      </pc:sldChg>
      <pc:sldChg chg="addSp delSp modSp add mod">
        <pc:chgData name="Chicca Marta" userId="4e993de2-c493-47da-b174-0f901a2b078e" providerId="ADAL" clId="{778349A7-6AA6-4A2E-98A0-25820F2F1DF6}" dt="2023-11-05T16:11:39.639" v="9390" actId="207"/>
        <pc:sldMkLst>
          <pc:docMk/>
          <pc:sldMk cId="768453499" sldId="767"/>
        </pc:sldMkLst>
        <pc:spChg chg="add mod">
          <ac:chgData name="Chicca Marta" userId="4e993de2-c493-47da-b174-0f901a2b078e" providerId="ADAL" clId="{778349A7-6AA6-4A2E-98A0-25820F2F1DF6}" dt="2023-11-05T16:11:09.179" v="9384" actId="207"/>
          <ac:spMkLst>
            <pc:docMk/>
            <pc:sldMk cId="768453499" sldId="767"/>
            <ac:spMk id="3" creationId="{7D850938-BC9A-C6E9-5036-AFE04B32EA8F}"/>
          </ac:spMkLst>
        </pc:spChg>
        <pc:spChg chg="add mod">
          <ac:chgData name="Chicca Marta" userId="4e993de2-c493-47da-b174-0f901a2b078e" providerId="ADAL" clId="{778349A7-6AA6-4A2E-98A0-25820F2F1DF6}" dt="2023-11-05T16:10:54.336" v="9381" actId="207"/>
          <ac:spMkLst>
            <pc:docMk/>
            <pc:sldMk cId="768453499" sldId="767"/>
            <ac:spMk id="4" creationId="{77CEABC0-1F3C-4F50-F28A-D54423B234D8}"/>
          </ac:spMkLst>
        </pc:spChg>
        <pc:spChg chg="add mod">
          <ac:chgData name="Chicca Marta" userId="4e993de2-c493-47da-b174-0f901a2b078e" providerId="ADAL" clId="{778349A7-6AA6-4A2E-98A0-25820F2F1DF6}" dt="2023-11-05T16:11:27.896" v="9388" actId="207"/>
          <ac:spMkLst>
            <pc:docMk/>
            <pc:sldMk cId="768453499" sldId="767"/>
            <ac:spMk id="5" creationId="{71AD6AFB-5EEA-7E3F-F33F-2B64CD1A152F}"/>
          </ac:spMkLst>
        </pc:spChg>
        <pc:spChg chg="add mod">
          <ac:chgData name="Chicca Marta" userId="4e993de2-c493-47da-b174-0f901a2b078e" providerId="ADAL" clId="{778349A7-6AA6-4A2E-98A0-25820F2F1DF6}" dt="2023-11-05T16:10:58.341" v="9382" actId="207"/>
          <ac:spMkLst>
            <pc:docMk/>
            <pc:sldMk cId="768453499" sldId="767"/>
            <ac:spMk id="6" creationId="{3EF6183E-8959-E47C-4232-B1741A7CCDAA}"/>
          </ac:spMkLst>
        </pc:spChg>
        <pc:spChg chg="add mod">
          <ac:chgData name="Chicca Marta" userId="4e993de2-c493-47da-b174-0f901a2b078e" providerId="ADAL" clId="{778349A7-6AA6-4A2E-98A0-25820F2F1DF6}" dt="2023-11-05T16:11:39.639" v="9390" actId="207"/>
          <ac:spMkLst>
            <pc:docMk/>
            <pc:sldMk cId="768453499" sldId="767"/>
            <ac:spMk id="7" creationId="{217CC013-2323-1995-E05C-C4383680EB59}"/>
          </ac:spMkLst>
        </pc:spChg>
        <pc:spChg chg="del">
          <ac:chgData name="Chicca Marta" userId="4e993de2-c493-47da-b174-0f901a2b078e" providerId="ADAL" clId="{778349A7-6AA6-4A2E-98A0-25820F2F1DF6}" dt="2023-10-09T12:24:15.541" v="4104" actId="478"/>
          <ac:spMkLst>
            <pc:docMk/>
            <pc:sldMk cId="768453499" sldId="767"/>
            <ac:spMk id="8" creationId="{9F184B98-BCA3-471F-BBFA-57F6FBE4757D}"/>
          </ac:spMkLst>
        </pc:spChg>
        <pc:spChg chg="del">
          <ac:chgData name="Chicca Marta" userId="4e993de2-c493-47da-b174-0f901a2b078e" providerId="ADAL" clId="{778349A7-6AA6-4A2E-98A0-25820F2F1DF6}" dt="2023-10-09T12:24:17.504" v="4105" actId="478"/>
          <ac:spMkLst>
            <pc:docMk/>
            <pc:sldMk cId="768453499" sldId="767"/>
            <ac:spMk id="9" creationId="{106EB49F-8A40-4D80-A986-587A3AE8C9E7}"/>
          </ac:spMkLst>
        </pc:spChg>
        <pc:spChg chg="mod">
          <ac:chgData name="Chicca Marta" userId="4e993de2-c493-47da-b174-0f901a2b078e" providerId="ADAL" clId="{778349A7-6AA6-4A2E-98A0-25820F2F1DF6}" dt="2023-10-09T12:18:58.171" v="3928"/>
          <ac:spMkLst>
            <pc:docMk/>
            <pc:sldMk cId="768453499" sldId="767"/>
            <ac:spMk id="15" creationId="{94E53489-29AA-43AD-8B94-8978155C056B}"/>
          </ac:spMkLst>
        </pc:spChg>
        <pc:spChg chg="mod">
          <ac:chgData name="Chicca Marta" userId="4e993de2-c493-47da-b174-0f901a2b078e" providerId="ADAL" clId="{778349A7-6AA6-4A2E-98A0-25820F2F1DF6}" dt="2023-11-05T16:10:51.009" v="9380" actId="207"/>
          <ac:spMkLst>
            <pc:docMk/>
            <pc:sldMk cId="768453499" sldId="767"/>
            <ac:spMk id="18" creationId="{7017D251-C1F3-42B3-9C3E-D6ED5C2C97C5}"/>
          </ac:spMkLst>
        </pc:spChg>
      </pc:sldChg>
      <pc:sldChg chg="add del">
        <pc:chgData name="Chicca Marta" userId="4e993de2-c493-47da-b174-0f901a2b078e" providerId="ADAL" clId="{778349A7-6AA6-4A2E-98A0-25820F2F1DF6}" dt="2023-10-09T15:27:47.971" v="4499" actId="47"/>
        <pc:sldMkLst>
          <pc:docMk/>
          <pc:sldMk cId="462274769" sldId="768"/>
        </pc:sldMkLst>
      </pc:sldChg>
      <pc:sldChg chg="addSp delSp modSp add del mod">
        <pc:chgData name="Chicca Marta" userId="4e993de2-c493-47da-b174-0f901a2b078e" providerId="ADAL" clId="{778349A7-6AA6-4A2E-98A0-25820F2F1DF6}" dt="2023-10-09T12:17:59.879" v="3926" actId="47"/>
        <pc:sldMkLst>
          <pc:docMk/>
          <pc:sldMk cId="1102043143" sldId="768"/>
        </pc:sldMkLst>
        <pc:graphicFrameChg chg="mod modGraphic">
          <ac:chgData name="Chicca Marta" userId="4e993de2-c493-47da-b174-0f901a2b078e" providerId="ADAL" clId="{778349A7-6AA6-4A2E-98A0-25820F2F1DF6}" dt="2023-10-09T12:09:04.330" v="3451" actId="14100"/>
          <ac:graphicFrameMkLst>
            <pc:docMk/>
            <pc:sldMk cId="1102043143" sldId="768"/>
            <ac:graphicFrameMk id="7" creationId="{DF59E181-836E-4224-8F3B-CD75DDA82AC6}"/>
          </ac:graphicFrameMkLst>
        </pc:graphicFrameChg>
        <pc:picChg chg="add del">
          <ac:chgData name="Chicca Marta" userId="4e993de2-c493-47da-b174-0f901a2b078e" providerId="ADAL" clId="{778349A7-6AA6-4A2E-98A0-25820F2F1DF6}" dt="2023-10-09T12:08:46.388" v="3450" actId="478"/>
          <ac:picMkLst>
            <pc:docMk/>
            <pc:sldMk cId="1102043143" sldId="768"/>
            <ac:picMk id="4" creationId="{CF25365C-A639-4A01-DE55-BE95D3278DEF}"/>
          </ac:picMkLst>
        </pc:picChg>
      </pc:sldChg>
      <pc:sldChg chg="add del">
        <pc:chgData name="Chicca Marta" userId="4e993de2-c493-47da-b174-0f901a2b078e" providerId="ADAL" clId="{778349A7-6AA6-4A2E-98A0-25820F2F1DF6}" dt="2023-10-09T12:17:53.299" v="3924" actId="47"/>
        <pc:sldMkLst>
          <pc:docMk/>
          <pc:sldMk cId="2613215163" sldId="769"/>
        </pc:sldMkLst>
      </pc:sldChg>
      <pc:sldChg chg="addSp delSp modSp add mod">
        <pc:chgData name="Chicca Marta" userId="4e993de2-c493-47da-b174-0f901a2b078e" providerId="ADAL" clId="{778349A7-6AA6-4A2E-98A0-25820F2F1DF6}" dt="2023-11-05T16:43:04.213" v="9437" actId="207"/>
        <pc:sldMkLst>
          <pc:docMk/>
          <pc:sldMk cId="2767689839" sldId="769"/>
        </pc:sldMkLst>
        <pc:spChg chg="del">
          <ac:chgData name="Chicca Marta" userId="4e993de2-c493-47da-b174-0f901a2b078e" providerId="ADAL" clId="{778349A7-6AA6-4A2E-98A0-25820F2F1DF6}" dt="2023-10-09T15:28:39.160" v="4556" actId="478"/>
          <ac:spMkLst>
            <pc:docMk/>
            <pc:sldMk cId="2767689839" sldId="769"/>
            <ac:spMk id="3" creationId="{7D850938-BC9A-C6E9-5036-AFE04B32EA8F}"/>
          </ac:spMkLst>
        </pc:spChg>
        <pc:spChg chg="mod">
          <ac:chgData name="Chicca Marta" userId="4e993de2-c493-47da-b174-0f901a2b078e" providerId="ADAL" clId="{778349A7-6AA6-4A2E-98A0-25820F2F1DF6}" dt="2023-11-05T16:12:17.367" v="9395" actId="207"/>
          <ac:spMkLst>
            <pc:docMk/>
            <pc:sldMk cId="2767689839" sldId="769"/>
            <ac:spMk id="4" creationId="{77CEABC0-1F3C-4F50-F28A-D54423B234D8}"/>
          </ac:spMkLst>
        </pc:spChg>
        <pc:spChg chg="mod">
          <ac:chgData name="Chicca Marta" userId="4e993de2-c493-47da-b174-0f901a2b078e" providerId="ADAL" clId="{778349A7-6AA6-4A2E-98A0-25820F2F1DF6}" dt="2023-11-05T16:12:39.106" v="9399" actId="207"/>
          <ac:spMkLst>
            <pc:docMk/>
            <pc:sldMk cId="2767689839" sldId="769"/>
            <ac:spMk id="5" creationId="{71AD6AFB-5EEA-7E3F-F33F-2B64CD1A152F}"/>
          </ac:spMkLst>
        </pc:spChg>
        <pc:spChg chg="mod">
          <ac:chgData name="Chicca Marta" userId="4e993de2-c493-47da-b174-0f901a2b078e" providerId="ADAL" clId="{778349A7-6AA6-4A2E-98A0-25820F2F1DF6}" dt="2023-11-05T16:43:04.213" v="9437" actId="207"/>
          <ac:spMkLst>
            <pc:docMk/>
            <pc:sldMk cId="2767689839" sldId="769"/>
            <ac:spMk id="6" creationId="{3EF6183E-8959-E47C-4232-B1741A7CCDAA}"/>
          </ac:spMkLst>
        </pc:spChg>
        <pc:spChg chg="mod">
          <ac:chgData name="Chicca Marta" userId="4e993de2-c493-47da-b174-0f901a2b078e" providerId="ADAL" clId="{778349A7-6AA6-4A2E-98A0-25820F2F1DF6}" dt="2023-11-05T16:12:56.382" v="9401" actId="207"/>
          <ac:spMkLst>
            <pc:docMk/>
            <pc:sldMk cId="2767689839" sldId="769"/>
            <ac:spMk id="7" creationId="{217CC013-2323-1995-E05C-C4383680EB59}"/>
          </ac:spMkLst>
        </pc:spChg>
        <pc:spChg chg="add mod">
          <ac:chgData name="Chicca Marta" userId="4e993de2-c493-47da-b174-0f901a2b078e" providerId="ADAL" clId="{778349A7-6AA6-4A2E-98A0-25820F2F1DF6}" dt="2023-11-05T16:12:26.389" v="9397" actId="207"/>
          <ac:spMkLst>
            <pc:docMk/>
            <pc:sldMk cId="2767689839" sldId="769"/>
            <ac:spMk id="8" creationId="{37DFB568-6AB3-7CAE-4093-1048D1DF7C44}"/>
          </ac:spMkLst>
        </pc:spChg>
        <pc:spChg chg="add mod">
          <ac:chgData name="Chicca Marta" userId="4e993de2-c493-47da-b174-0f901a2b078e" providerId="ADAL" clId="{778349A7-6AA6-4A2E-98A0-25820F2F1DF6}" dt="2023-11-05T16:13:07.975" v="9403" actId="207"/>
          <ac:spMkLst>
            <pc:docMk/>
            <pc:sldMk cId="2767689839" sldId="769"/>
            <ac:spMk id="9" creationId="{5206C15F-AA31-FEEC-3250-35082C5B58DA}"/>
          </ac:spMkLst>
        </pc:spChg>
        <pc:spChg chg="mod">
          <ac:chgData name="Chicca Marta" userId="4e993de2-c493-47da-b174-0f901a2b078e" providerId="ADAL" clId="{778349A7-6AA6-4A2E-98A0-25820F2F1DF6}" dt="2023-10-09T15:28:27.400" v="4555" actId="20577"/>
          <ac:spMkLst>
            <pc:docMk/>
            <pc:sldMk cId="2767689839" sldId="769"/>
            <ac:spMk id="15" creationId="{94E53489-29AA-43AD-8B94-8978155C056B}"/>
          </ac:spMkLst>
        </pc:spChg>
        <pc:spChg chg="mod">
          <ac:chgData name="Chicca Marta" userId="4e993de2-c493-47da-b174-0f901a2b078e" providerId="ADAL" clId="{778349A7-6AA6-4A2E-98A0-25820F2F1DF6}" dt="2023-11-05T16:12:05.440" v="9393" actId="207"/>
          <ac:spMkLst>
            <pc:docMk/>
            <pc:sldMk cId="2767689839" sldId="769"/>
            <ac:spMk id="18" creationId="{7017D251-C1F3-42B3-9C3E-D6ED5C2C97C5}"/>
          </ac:spMkLst>
        </pc:spChg>
      </pc:sldChg>
      <pc:sldChg chg="addSp delSp modSp add mod">
        <pc:chgData name="Chicca Marta" userId="4e993de2-c493-47da-b174-0f901a2b078e" providerId="ADAL" clId="{778349A7-6AA6-4A2E-98A0-25820F2F1DF6}" dt="2023-11-05T16:14:31.852" v="9417" actId="207"/>
        <pc:sldMkLst>
          <pc:docMk/>
          <pc:sldMk cId="830338815" sldId="770"/>
        </pc:sldMkLst>
        <pc:spChg chg="add del mod">
          <ac:chgData name="Chicca Marta" userId="4e993de2-c493-47da-b174-0f901a2b078e" providerId="ADAL" clId="{778349A7-6AA6-4A2E-98A0-25820F2F1DF6}" dt="2023-10-09T16:19:40.010" v="5322" actId="478"/>
          <ac:spMkLst>
            <pc:docMk/>
            <pc:sldMk cId="830338815" sldId="770"/>
            <ac:spMk id="3" creationId="{B00C9D0C-027C-F7BF-8BFA-3B4A1A96439A}"/>
          </ac:spMkLst>
        </pc:spChg>
        <pc:spChg chg="mod">
          <ac:chgData name="Chicca Marta" userId="4e993de2-c493-47da-b174-0f901a2b078e" providerId="ADAL" clId="{778349A7-6AA6-4A2E-98A0-25820F2F1DF6}" dt="2023-11-05T16:13:35.814" v="9407" actId="207"/>
          <ac:spMkLst>
            <pc:docMk/>
            <pc:sldMk cId="830338815" sldId="770"/>
            <ac:spMk id="4" creationId="{77CEABC0-1F3C-4F50-F28A-D54423B234D8}"/>
          </ac:spMkLst>
        </pc:spChg>
        <pc:spChg chg="mod">
          <ac:chgData name="Chicca Marta" userId="4e993de2-c493-47da-b174-0f901a2b078e" providerId="ADAL" clId="{778349A7-6AA6-4A2E-98A0-25820F2F1DF6}" dt="2023-11-05T16:13:51.166" v="9411" actId="207"/>
          <ac:spMkLst>
            <pc:docMk/>
            <pc:sldMk cId="830338815" sldId="770"/>
            <ac:spMk id="5" creationId="{71AD6AFB-5EEA-7E3F-F33F-2B64CD1A152F}"/>
          </ac:spMkLst>
        </pc:spChg>
        <pc:spChg chg="del">
          <ac:chgData name="Chicca Marta" userId="4e993de2-c493-47da-b174-0f901a2b078e" providerId="ADAL" clId="{778349A7-6AA6-4A2E-98A0-25820F2F1DF6}" dt="2023-10-09T16:14:15.404" v="5169" actId="478"/>
          <ac:spMkLst>
            <pc:docMk/>
            <pc:sldMk cId="830338815" sldId="770"/>
            <ac:spMk id="6" creationId="{3EF6183E-8959-E47C-4232-B1741A7CCDAA}"/>
          </ac:spMkLst>
        </pc:spChg>
        <pc:spChg chg="del">
          <ac:chgData name="Chicca Marta" userId="4e993de2-c493-47da-b174-0f901a2b078e" providerId="ADAL" clId="{778349A7-6AA6-4A2E-98A0-25820F2F1DF6}" dt="2023-10-09T16:14:15.404" v="5169" actId="478"/>
          <ac:spMkLst>
            <pc:docMk/>
            <pc:sldMk cId="830338815" sldId="770"/>
            <ac:spMk id="7" creationId="{217CC013-2323-1995-E05C-C4383680EB59}"/>
          </ac:spMkLst>
        </pc:spChg>
        <pc:spChg chg="mod">
          <ac:chgData name="Chicca Marta" userId="4e993de2-c493-47da-b174-0f901a2b078e" providerId="ADAL" clId="{778349A7-6AA6-4A2E-98A0-25820F2F1DF6}" dt="2023-11-05T16:13:40.041" v="9408" actId="207"/>
          <ac:spMkLst>
            <pc:docMk/>
            <pc:sldMk cId="830338815" sldId="770"/>
            <ac:spMk id="8" creationId="{37DFB568-6AB3-7CAE-4093-1048D1DF7C44}"/>
          </ac:spMkLst>
        </pc:spChg>
        <pc:spChg chg="mod">
          <ac:chgData name="Chicca Marta" userId="4e993de2-c493-47da-b174-0f901a2b078e" providerId="ADAL" clId="{778349A7-6AA6-4A2E-98A0-25820F2F1DF6}" dt="2023-11-05T16:14:31.852" v="9417" actId="207"/>
          <ac:spMkLst>
            <pc:docMk/>
            <pc:sldMk cId="830338815" sldId="770"/>
            <ac:spMk id="9" creationId="{5206C15F-AA31-FEEC-3250-35082C5B58DA}"/>
          </ac:spMkLst>
        </pc:spChg>
        <pc:spChg chg="add mod">
          <ac:chgData name="Chicca Marta" userId="4e993de2-c493-47da-b174-0f901a2b078e" providerId="ADAL" clId="{778349A7-6AA6-4A2E-98A0-25820F2F1DF6}" dt="2023-11-05T16:14:04.838" v="9413" actId="207"/>
          <ac:spMkLst>
            <pc:docMk/>
            <pc:sldMk cId="830338815" sldId="770"/>
            <ac:spMk id="10" creationId="{74C5B219-ADDD-94EE-A68F-B1C68A14C5F8}"/>
          </ac:spMkLst>
        </pc:spChg>
        <pc:spChg chg="add mod">
          <ac:chgData name="Chicca Marta" userId="4e993de2-c493-47da-b174-0f901a2b078e" providerId="ADAL" clId="{778349A7-6AA6-4A2E-98A0-25820F2F1DF6}" dt="2023-11-05T16:14:20.025" v="9415" actId="207"/>
          <ac:spMkLst>
            <pc:docMk/>
            <pc:sldMk cId="830338815" sldId="770"/>
            <ac:spMk id="11" creationId="{E36B49C2-0D46-66F2-C5A3-3E04BD6120E2}"/>
          </ac:spMkLst>
        </pc:spChg>
        <pc:spChg chg="mod">
          <ac:chgData name="Chicca Marta" userId="4e993de2-c493-47da-b174-0f901a2b078e" providerId="ADAL" clId="{778349A7-6AA6-4A2E-98A0-25820F2F1DF6}" dt="2023-10-09T15:56:14.930" v="4900" actId="20577"/>
          <ac:spMkLst>
            <pc:docMk/>
            <pc:sldMk cId="830338815" sldId="770"/>
            <ac:spMk id="15" creationId="{94E53489-29AA-43AD-8B94-8978155C056B}"/>
          </ac:spMkLst>
        </pc:spChg>
        <pc:spChg chg="mod">
          <ac:chgData name="Chicca Marta" userId="4e993de2-c493-47da-b174-0f901a2b078e" providerId="ADAL" clId="{778349A7-6AA6-4A2E-98A0-25820F2F1DF6}" dt="2023-11-05T16:13:29.414" v="9406" actId="207"/>
          <ac:spMkLst>
            <pc:docMk/>
            <pc:sldMk cId="830338815" sldId="770"/>
            <ac:spMk id="18" creationId="{7017D251-C1F3-42B3-9C3E-D6ED5C2C97C5}"/>
          </ac:spMkLst>
        </pc:spChg>
      </pc:sldChg>
      <pc:sldChg chg="addSp delSp modSp add mod">
        <pc:chgData name="Chicca Marta" userId="4e993de2-c493-47da-b174-0f901a2b078e" providerId="ADAL" clId="{778349A7-6AA6-4A2E-98A0-25820F2F1DF6}" dt="2023-11-05T16:15:35.582" v="9429" actId="207"/>
        <pc:sldMkLst>
          <pc:docMk/>
          <pc:sldMk cId="142140258" sldId="771"/>
        </pc:sldMkLst>
        <pc:spChg chg="add mod">
          <ac:chgData name="Chicca Marta" userId="4e993de2-c493-47da-b174-0f901a2b078e" providerId="ADAL" clId="{778349A7-6AA6-4A2E-98A0-25820F2F1DF6}" dt="2023-11-05T16:14:52.458" v="9421" actId="207"/>
          <ac:spMkLst>
            <pc:docMk/>
            <pc:sldMk cId="142140258" sldId="771"/>
            <ac:spMk id="3" creationId="{44FBE5EA-DE1B-90B1-41CE-4D6376AC2EB4}"/>
          </ac:spMkLst>
        </pc:spChg>
        <pc:spChg chg="mod">
          <ac:chgData name="Chicca Marta" userId="4e993de2-c493-47da-b174-0f901a2b078e" providerId="ADAL" clId="{778349A7-6AA6-4A2E-98A0-25820F2F1DF6}" dt="2023-11-05T16:14:48.675" v="9420" actId="207"/>
          <ac:spMkLst>
            <pc:docMk/>
            <pc:sldMk cId="142140258" sldId="771"/>
            <ac:spMk id="4" creationId="{77CEABC0-1F3C-4F50-F28A-D54423B234D8}"/>
          </ac:spMkLst>
        </pc:spChg>
        <pc:spChg chg="mod">
          <ac:chgData name="Chicca Marta" userId="4e993de2-c493-47da-b174-0f901a2b078e" providerId="ADAL" clId="{778349A7-6AA6-4A2E-98A0-25820F2F1DF6}" dt="2023-11-05T16:15:11.283" v="9424" actId="207"/>
          <ac:spMkLst>
            <pc:docMk/>
            <pc:sldMk cId="142140258" sldId="771"/>
            <ac:spMk id="5" creationId="{71AD6AFB-5EEA-7E3F-F33F-2B64CD1A152F}"/>
          </ac:spMkLst>
        </pc:spChg>
        <pc:spChg chg="mod">
          <ac:chgData name="Chicca Marta" userId="4e993de2-c493-47da-b174-0f901a2b078e" providerId="ADAL" clId="{778349A7-6AA6-4A2E-98A0-25820F2F1DF6}" dt="2023-11-05T16:14:56.339" v="9422" actId="207"/>
          <ac:spMkLst>
            <pc:docMk/>
            <pc:sldMk cId="142140258" sldId="771"/>
            <ac:spMk id="8" creationId="{37DFB568-6AB3-7CAE-4093-1048D1DF7C44}"/>
          </ac:spMkLst>
        </pc:spChg>
        <pc:spChg chg="mod">
          <ac:chgData name="Chicca Marta" userId="4e993de2-c493-47da-b174-0f901a2b078e" providerId="ADAL" clId="{778349A7-6AA6-4A2E-98A0-25820F2F1DF6}" dt="2023-11-05T16:15:35.582" v="9429" actId="207"/>
          <ac:spMkLst>
            <pc:docMk/>
            <pc:sldMk cId="142140258" sldId="771"/>
            <ac:spMk id="9" creationId="{5206C15F-AA31-FEEC-3250-35082C5B58DA}"/>
          </ac:spMkLst>
        </pc:spChg>
        <pc:spChg chg="mod">
          <ac:chgData name="Chicca Marta" userId="4e993de2-c493-47da-b174-0f901a2b078e" providerId="ADAL" clId="{778349A7-6AA6-4A2E-98A0-25820F2F1DF6}" dt="2023-11-05T16:15:24.876" v="9427" actId="207"/>
          <ac:spMkLst>
            <pc:docMk/>
            <pc:sldMk cId="142140258" sldId="771"/>
            <ac:spMk id="10" creationId="{74C5B219-ADDD-94EE-A68F-B1C68A14C5F8}"/>
          </ac:spMkLst>
        </pc:spChg>
        <pc:spChg chg="del">
          <ac:chgData name="Chicca Marta" userId="4e993de2-c493-47da-b174-0f901a2b078e" providerId="ADAL" clId="{778349A7-6AA6-4A2E-98A0-25820F2F1DF6}" dt="2023-10-09T16:36:54.155" v="5784" actId="478"/>
          <ac:spMkLst>
            <pc:docMk/>
            <pc:sldMk cId="142140258" sldId="771"/>
            <ac:spMk id="11" creationId="{E36B49C2-0D46-66F2-C5A3-3E04BD6120E2}"/>
          </ac:spMkLst>
        </pc:spChg>
        <pc:spChg chg="mod">
          <ac:chgData name="Chicca Marta" userId="4e993de2-c493-47da-b174-0f901a2b078e" providerId="ADAL" clId="{778349A7-6AA6-4A2E-98A0-25820F2F1DF6}" dt="2023-10-09T16:27:33.676" v="5580" actId="20577"/>
          <ac:spMkLst>
            <pc:docMk/>
            <pc:sldMk cId="142140258" sldId="771"/>
            <ac:spMk id="15" creationId="{94E53489-29AA-43AD-8B94-8978155C056B}"/>
          </ac:spMkLst>
        </pc:spChg>
        <pc:spChg chg="mod">
          <ac:chgData name="Chicca Marta" userId="4e993de2-c493-47da-b174-0f901a2b078e" providerId="ADAL" clId="{778349A7-6AA6-4A2E-98A0-25820F2F1DF6}" dt="2023-11-05T16:14:45.063" v="9419" actId="207"/>
          <ac:spMkLst>
            <pc:docMk/>
            <pc:sldMk cId="142140258" sldId="771"/>
            <ac:spMk id="18" creationId="{7017D251-C1F3-42B3-9C3E-D6ED5C2C97C5}"/>
          </ac:spMkLst>
        </pc:spChg>
      </pc:sldChg>
      <pc:sldChg chg="addSp delSp modSp add mod">
        <pc:chgData name="Chicca Marta" userId="4e993de2-c493-47da-b174-0f901a2b078e" providerId="ADAL" clId="{778349A7-6AA6-4A2E-98A0-25820F2F1DF6}" dt="2023-10-24T09:50:12.927" v="9183" actId="14734"/>
        <pc:sldMkLst>
          <pc:docMk/>
          <pc:sldMk cId="2858655186" sldId="772"/>
        </pc:sldMkLst>
        <pc:spChg chg="del">
          <ac:chgData name="Chicca Marta" userId="4e993de2-c493-47da-b174-0f901a2b078e" providerId="ADAL" clId="{778349A7-6AA6-4A2E-98A0-25820F2F1DF6}" dt="2023-10-09T16:42:08.272" v="5866" actId="478"/>
          <ac:spMkLst>
            <pc:docMk/>
            <pc:sldMk cId="2858655186" sldId="772"/>
            <ac:spMk id="3" creationId="{7D850938-BC9A-C6E9-5036-AFE04B32EA8F}"/>
          </ac:spMkLst>
        </pc:spChg>
        <pc:spChg chg="del">
          <ac:chgData name="Chicca Marta" userId="4e993de2-c493-47da-b174-0f901a2b078e" providerId="ADAL" clId="{778349A7-6AA6-4A2E-98A0-25820F2F1DF6}" dt="2023-10-09T16:42:08.272" v="5866" actId="478"/>
          <ac:spMkLst>
            <pc:docMk/>
            <pc:sldMk cId="2858655186" sldId="772"/>
            <ac:spMk id="4" creationId="{77CEABC0-1F3C-4F50-F28A-D54423B234D8}"/>
          </ac:spMkLst>
        </pc:spChg>
        <pc:spChg chg="del">
          <ac:chgData name="Chicca Marta" userId="4e993de2-c493-47da-b174-0f901a2b078e" providerId="ADAL" clId="{778349A7-6AA6-4A2E-98A0-25820F2F1DF6}" dt="2023-10-09T16:42:08.272" v="5866" actId="478"/>
          <ac:spMkLst>
            <pc:docMk/>
            <pc:sldMk cId="2858655186" sldId="772"/>
            <ac:spMk id="5" creationId="{71AD6AFB-5EEA-7E3F-F33F-2B64CD1A152F}"/>
          </ac:spMkLst>
        </pc:spChg>
        <pc:spChg chg="del">
          <ac:chgData name="Chicca Marta" userId="4e993de2-c493-47da-b174-0f901a2b078e" providerId="ADAL" clId="{778349A7-6AA6-4A2E-98A0-25820F2F1DF6}" dt="2023-10-09T16:42:08.272" v="5866" actId="478"/>
          <ac:spMkLst>
            <pc:docMk/>
            <pc:sldMk cId="2858655186" sldId="772"/>
            <ac:spMk id="6" creationId="{3EF6183E-8959-E47C-4232-B1741A7CCDAA}"/>
          </ac:spMkLst>
        </pc:spChg>
        <pc:spChg chg="del">
          <ac:chgData name="Chicca Marta" userId="4e993de2-c493-47da-b174-0f901a2b078e" providerId="ADAL" clId="{778349A7-6AA6-4A2E-98A0-25820F2F1DF6}" dt="2023-10-09T16:42:08.272" v="5866" actId="478"/>
          <ac:spMkLst>
            <pc:docMk/>
            <pc:sldMk cId="2858655186" sldId="772"/>
            <ac:spMk id="7" creationId="{217CC013-2323-1995-E05C-C4383680EB59}"/>
          </ac:spMkLst>
        </pc:spChg>
        <pc:spChg chg="add mod">
          <ac:chgData name="Chicca Marta" userId="4e993de2-c493-47da-b174-0f901a2b078e" providerId="ADAL" clId="{778349A7-6AA6-4A2E-98A0-25820F2F1DF6}" dt="2023-10-09T16:42:27.567" v="5896" actId="1038"/>
          <ac:spMkLst>
            <pc:docMk/>
            <pc:sldMk cId="2858655186" sldId="772"/>
            <ac:spMk id="8" creationId="{B9DD2362-5653-8F0A-9741-D8615467D576}"/>
          </ac:spMkLst>
        </pc:spChg>
        <pc:spChg chg="mod">
          <ac:chgData name="Chicca Marta" userId="4e993de2-c493-47da-b174-0f901a2b078e" providerId="ADAL" clId="{778349A7-6AA6-4A2E-98A0-25820F2F1DF6}" dt="2023-10-09T16:41:57.368" v="5865" actId="20577"/>
          <ac:spMkLst>
            <pc:docMk/>
            <pc:sldMk cId="2858655186" sldId="772"/>
            <ac:spMk id="15" creationId="{94E53489-29AA-43AD-8B94-8978155C056B}"/>
          </ac:spMkLst>
        </pc:spChg>
        <pc:spChg chg="del">
          <ac:chgData name="Chicca Marta" userId="4e993de2-c493-47da-b174-0f901a2b078e" providerId="ADAL" clId="{778349A7-6AA6-4A2E-98A0-25820F2F1DF6}" dt="2023-10-09T16:42:08.272" v="5866" actId="478"/>
          <ac:spMkLst>
            <pc:docMk/>
            <pc:sldMk cId="2858655186" sldId="772"/>
            <ac:spMk id="18" creationId="{7017D251-C1F3-42B3-9C3E-D6ED5C2C97C5}"/>
          </ac:spMkLst>
        </pc:spChg>
        <pc:graphicFrameChg chg="add mod modGraphic">
          <ac:chgData name="Chicca Marta" userId="4e993de2-c493-47da-b174-0f901a2b078e" providerId="ADAL" clId="{778349A7-6AA6-4A2E-98A0-25820F2F1DF6}" dt="2023-10-24T09:50:12.927" v="9183" actId="14734"/>
          <ac:graphicFrameMkLst>
            <pc:docMk/>
            <pc:sldMk cId="2858655186" sldId="772"/>
            <ac:graphicFrameMk id="9" creationId="{76DC69B8-8C0C-2429-231E-3A03A6BC087C}"/>
          </ac:graphicFrameMkLst>
        </pc:graphicFrameChg>
      </pc:sldChg>
      <pc:sldChg chg="add del">
        <pc:chgData name="Chicca Marta" userId="4e993de2-c493-47da-b174-0f901a2b078e" providerId="ADAL" clId="{778349A7-6AA6-4A2E-98A0-25820F2F1DF6}" dt="2023-10-09T16:41:41.893" v="5841" actId="47"/>
        <pc:sldMkLst>
          <pc:docMk/>
          <pc:sldMk cId="3487610891" sldId="772"/>
        </pc:sldMkLst>
      </pc:sldChg>
      <pc:sldChg chg="delSp modSp add mod">
        <pc:chgData name="Chicca Marta" userId="4e993de2-c493-47da-b174-0f901a2b078e" providerId="ADAL" clId="{778349A7-6AA6-4A2E-98A0-25820F2F1DF6}" dt="2023-11-05T16:16:17.106" v="9436" actId="207"/>
        <pc:sldMkLst>
          <pc:docMk/>
          <pc:sldMk cId="790031046" sldId="773"/>
        </pc:sldMkLst>
        <pc:spChg chg="mod">
          <ac:chgData name="Chicca Marta" userId="4e993de2-c493-47da-b174-0f901a2b078e" providerId="ADAL" clId="{778349A7-6AA6-4A2E-98A0-25820F2F1DF6}" dt="2023-11-05T16:15:47.326" v="9431" actId="207"/>
          <ac:spMkLst>
            <pc:docMk/>
            <pc:sldMk cId="790031046" sldId="773"/>
            <ac:spMk id="3" creationId="{44FBE5EA-DE1B-90B1-41CE-4D6376AC2EB4}"/>
          </ac:spMkLst>
        </pc:spChg>
        <pc:spChg chg="mod">
          <ac:chgData name="Chicca Marta" userId="4e993de2-c493-47da-b174-0f901a2b078e" providerId="ADAL" clId="{778349A7-6AA6-4A2E-98A0-25820F2F1DF6}" dt="2023-11-05T16:15:44.075" v="9430" actId="207"/>
          <ac:spMkLst>
            <pc:docMk/>
            <pc:sldMk cId="790031046" sldId="773"/>
            <ac:spMk id="4" creationId="{77CEABC0-1F3C-4F50-F28A-D54423B234D8}"/>
          </ac:spMkLst>
        </pc:spChg>
        <pc:spChg chg="mod">
          <ac:chgData name="Chicca Marta" userId="4e993de2-c493-47da-b174-0f901a2b078e" providerId="ADAL" clId="{778349A7-6AA6-4A2E-98A0-25820F2F1DF6}" dt="2023-11-05T16:16:09.143" v="9434" actId="207"/>
          <ac:spMkLst>
            <pc:docMk/>
            <pc:sldMk cId="790031046" sldId="773"/>
            <ac:spMk id="5" creationId="{71AD6AFB-5EEA-7E3F-F33F-2B64CD1A152F}"/>
          </ac:spMkLst>
        </pc:spChg>
        <pc:spChg chg="del">
          <ac:chgData name="Chicca Marta" userId="4e993de2-c493-47da-b174-0f901a2b078e" providerId="ADAL" clId="{778349A7-6AA6-4A2E-98A0-25820F2F1DF6}" dt="2023-10-09T16:50:58.393" v="6231" actId="478"/>
          <ac:spMkLst>
            <pc:docMk/>
            <pc:sldMk cId="790031046" sldId="773"/>
            <ac:spMk id="8" creationId="{37DFB568-6AB3-7CAE-4093-1048D1DF7C44}"/>
          </ac:spMkLst>
        </pc:spChg>
        <pc:spChg chg="del">
          <ac:chgData name="Chicca Marta" userId="4e993de2-c493-47da-b174-0f901a2b078e" providerId="ADAL" clId="{778349A7-6AA6-4A2E-98A0-25820F2F1DF6}" dt="2023-10-09T16:51:01.757" v="6232" actId="478"/>
          <ac:spMkLst>
            <pc:docMk/>
            <pc:sldMk cId="790031046" sldId="773"/>
            <ac:spMk id="9" creationId="{5206C15F-AA31-FEEC-3250-35082C5B58DA}"/>
          </ac:spMkLst>
        </pc:spChg>
        <pc:spChg chg="mod">
          <ac:chgData name="Chicca Marta" userId="4e993de2-c493-47da-b174-0f901a2b078e" providerId="ADAL" clId="{778349A7-6AA6-4A2E-98A0-25820F2F1DF6}" dt="2023-11-05T16:16:17.106" v="9436" actId="207"/>
          <ac:spMkLst>
            <pc:docMk/>
            <pc:sldMk cId="790031046" sldId="773"/>
            <ac:spMk id="10" creationId="{74C5B219-ADDD-94EE-A68F-B1C68A14C5F8}"/>
          </ac:spMkLst>
        </pc:spChg>
        <pc:spChg chg="mod">
          <ac:chgData name="Chicca Marta" userId="4e993de2-c493-47da-b174-0f901a2b078e" providerId="ADAL" clId="{778349A7-6AA6-4A2E-98A0-25820F2F1DF6}" dt="2023-10-09T16:50:50.774" v="6230" actId="6549"/>
          <ac:spMkLst>
            <pc:docMk/>
            <pc:sldMk cId="790031046" sldId="773"/>
            <ac:spMk id="15" creationId="{94E53489-29AA-43AD-8B94-8978155C056B}"/>
          </ac:spMkLst>
        </pc:spChg>
        <pc:spChg chg="del">
          <ac:chgData name="Chicca Marta" userId="4e993de2-c493-47da-b174-0f901a2b078e" providerId="ADAL" clId="{778349A7-6AA6-4A2E-98A0-25820F2F1DF6}" dt="2023-10-09T16:44:10.341" v="5945" actId="478"/>
          <ac:spMkLst>
            <pc:docMk/>
            <pc:sldMk cId="790031046" sldId="773"/>
            <ac:spMk id="18" creationId="{7017D251-C1F3-42B3-9C3E-D6ED5C2C97C5}"/>
          </ac:spMkLst>
        </pc:spChg>
      </pc:sldChg>
      <pc:sldChg chg="addSp delSp modSp add mod">
        <pc:chgData name="Chicca Marta" userId="4e993de2-c493-47da-b174-0f901a2b078e" providerId="ADAL" clId="{778349A7-6AA6-4A2E-98A0-25820F2F1DF6}" dt="2023-10-31T16:21:44.617" v="9339" actId="20577"/>
        <pc:sldMkLst>
          <pc:docMk/>
          <pc:sldMk cId="822689932" sldId="774"/>
        </pc:sldMkLst>
        <pc:spChg chg="mod">
          <ac:chgData name="Chicca Marta" userId="4e993de2-c493-47da-b174-0f901a2b078e" providerId="ADAL" clId="{778349A7-6AA6-4A2E-98A0-25820F2F1DF6}" dt="2023-10-09T17:02:11.180" v="6285" actId="20577"/>
          <ac:spMkLst>
            <pc:docMk/>
            <pc:sldMk cId="822689932" sldId="774"/>
            <ac:spMk id="3" creationId="{3992EF58-9C52-4510-AB44-7E1F9FC4E8FB}"/>
          </ac:spMkLst>
        </pc:spChg>
        <pc:spChg chg="del">
          <ac:chgData name="Chicca Marta" userId="4e993de2-c493-47da-b174-0f901a2b078e" providerId="ADAL" clId="{778349A7-6AA6-4A2E-98A0-25820F2F1DF6}" dt="2023-10-09T17:02:15.204" v="6286" actId="478"/>
          <ac:spMkLst>
            <pc:docMk/>
            <pc:sldMk cId="822689932" sldId="774"/>
            <ac:spMk id="4" creationId="{01D4433C-0CBE-4603-8078-4DB6767966C5}"/>
          </ac:spMkLst>
        </pc:spChg>
        <pc:spChg chg="del">
          <ac:chgData name="Chicca Marta" userId="4e993de2-c493-47da-b174-0f901a2b078e" providerId="ADAL" clId="{778349A7-6AA6-4A2E-98A0-25820F2F1DF6}" dt="2023-10-09T17:02:15.204" v="6286" actId="478"/>
          <ac:spMkLst>
            <pc:docMk/>
            <pc:sldMk cId="822689932" sldId="774"/>
            <ac:spMk id="5" creationId="{098B3951-4D2B-4DA4-AD02-51251F1564E1}"/>
          </ac:spMkLst>
        </pc:spChg>
        <pc:spChg chg="del">
          <ac:chgData name="Chicca Marta" userId="4e993de2-c493-47da-b174-0f901a2b078e" providerId="ADAL" clId="{778349A7-6AA6-4A2E-98A0-25820F2F1DF6}" dt="2023-10-09T17:02:15.204" v="6286" actId="478"/>
          <ac:spMkLst>
            <pc:docMk/>
            <pc:sldMk cId="822689932" sldId="774"/>
            <ac:spMk id="6" creationId="{CF4CB525-CC3C-4B71-BFC8-08537143327A}"/>
          </ac:spMkLst>
        </pc:spChg>
        <pc:spChg chg="add mod">
          <ac:chgData name="Chicca Marta" userId="4e993de2-c493-47da-b174-0f901a2b078e" providerId="ADAL" clId="{778349A7-6AA6-4A2E-98A0-25820F2F1DF6}" dt="2023-10-31T16:21:44.617" v="9339" actId="20577"/>
          <ac:spMkLst>
            <pc:docMk/>
            <pc:sldMk cId="822689932" sldId="774"/>
            <ac:spMk id="7" creationId="{6BC22DAD-0C3D-7FF0-0A96-0E97A6BC3761}"/>
          </ac:spMkLst>
        </pc:spChg>
        <pc:spChg chg="del">
          <ac:chgData name="Chicca Marta" userId="4e993de2-c493-47da-b174-0f901a2b078e" providerId="ADAL" clId="{778349A7-6AA6-4A2E-98A0-25820F2F1DF6}" dt="2023-10-09T17:02:15.204" v="6286" actId="478"/>
          <ac:spMkLst>
            <pc:docMk/>
            <pc:sldMk cId="822689932" sldId="774"/>
            <ac:spMk id="20" creationId="{935401E4-66F7-4A8F-97A3-1B940C0CC4F6}"/>
          </ac:spMkLst>
        </pc:spChg>
        <pc:cxnChg chg="del">
          <ac:chgData name="Chicca Marta" userId="4e993de2-c493-47da-b174-0f901a2b078e" providerId="ADAL" clId="{778349A7-6AA6-4A2E-98A0-25820F2F1DF6}" dt="2023-10-09T17:02:21.173" v="6287" actId="478"/>
          <ac:cxnSpMkLst>
            <pc:docMk/>
            <pc:sldMk cId="822689932" sldId="774"/>
            <ac:cxnSpMk id="8" creationId="{5B75E40E-74F7-473C-B3D4-A8A66BF2EC62}"/>
          </ac:cxnSpMkLst>
        </pc:cxnChg>
        <pc:cxnChg chg="del mod">
          <ac:chgData name="Chicca Marta" userId="4e993de2-c493-47da-b174-0f901a2b078e" providerId="ADAL" clId="{778349A7-6AA6-4A2E-98A0-25820F2F1DF6}" dt="2023-10-09T17:02:21.173" v="6287" actId="478"/>
          <ac:cxnSpMkLst>
            <pc:docMk/>
            <pc:sldMk cId="822689932" sldId="774"/>
            <ac:cxnSpMk id="10" creationId="{4316AA39-8EAC-4984-9EBF-FBF1C18F4E36}"/>
          </ac:cxnSpMkLst>
        </pc:cxnChg>
        <pc:cxnChg chg="del">
          <ac:chgData name="Chicca Marta" userId="4e993de2-c493-47da-b174-0f901a2b078e" providerId="ADAL" clId="{778349A7-6AA6-4A2E-98A0-25820F2F1DF6}" dt="2023-10-09T17:02:21.173" v="6287" actId="478"/>
          <ac:cxnSpMkLst>
            <pc:docMk/>
            <pc:sldMk cId="822689932" sldId="774"/>
            <ac:cxnSpMk id="30" creationId="{BFD6020C-915E-4F2D-B205-F68A869F21DD}"/>
          </ac:cxnSpMkLst>
        </pc:cxnChg>
      </pc:sldChg>
      <pc:sldChg chg="modSp add mod">
        <pc:chgData name="Chicca Marta" userId="4e993de2-c493-47da-b174-0f901a2b078e" providerId="ADAL" clId="{778349A7-6AA6-4A2E-98A0-25820F2F1DF6}" dt="2023-10-09T17:03:33.310" v="6343" actId="20577"/>
        <pc:sldMkLst>
          <pc:docMk/>
          <pc:sldMk cId="1474199621" sldId="775"/>
        </pc:sldMkLst>
        <pc:spChg chg="mod">
          <ac:chgData name="Chicca Marta" userId="4e993de2-c493-47da-b174-0f901a2b078e" providerId="ADAL" clId="{778349A7-6AA6-4A2E-98A0-25820F2F1DF6}" dt="2023-10-09T17:03:33.310" v="6343" actId="20577"/>
          <ac:spMkLst>
            <pc:docMk/>
            <pc:sldMk cId="1474199621" sldId="775"/>
            <ac:spMk id="7" creationId="{62FC7C51-6063-4C7A-80B4-26D20673AA6D}"/>
          </ac:spMkLst>
        </pc:spChg>
      </pc:sldChg>
      <pc:sldChg chg="addSp delSp modSp add del mod">
        <pc:chgData name="Chicca Marta" userId="4e993de2-c493-47da-b174-0f901a2b078e" providerId="ADAL" clId="{778349A7-6AA6-4A2E-98A0-25820F2F1DF6}" dt="2023-10-20T08:50:02.519" v="8968" actId="2696"/>
        <pc:sldMkLst>
          <pc:docMk/>
          <pc:sldMk cId="3020003292" sldId="776"/>
        </pc:sldMkLst>
        <pc:spChg chg="mod">
          <ac:chgData name="Chicca Marta" userId="4e993de2-c493-47da-b174-0f901a2b078e" providerId="ADAL" clId="{778349A7-6AA6-4A2E-98A0-25820F2F1DF6}" dt="2023-10-09T17:04:25.724" v="6345"/>
          <ac:spMkLst>
            <pc:docMk/>
            <pc:sldMk cId="3020003292" sldId="776"/>
            <ac:spMk id="3" creationId="{3992EF58-9C52-4510-AB44-7E1F9FC4E8FB}"/>
          </ac:spMkLst>
        </pc:spChg>
        <pc:spChg chg="add mod">
          <ac:chgData name="Chicca Marta" userId="4e993de2-c493-47da-b174-0f901a2b078e" providerId="ADAL" clId="{778349A7-6AA6-4A2E-98A0-25820F2F1DF6}" dt="2023-10-09T17:04:45.343" v="6388" actId="1038"/>
          <ac:spMkLst>
            <pc:docMk/>
            <pc:sldMk cId="3020003292" sldId="776"/>
            <ac:spMk id="4" creationId="{0938CFBF-0C8F-9F2C-681D-6FBE7DA5761B}"/>
          </ac:spMkLst>
        </pc:spChg>
        <pc:spChg chg="add mod">
          <ac:chgData name="Chicca Marta" userId="4e993de2-c493-47da-b174-0f901a2b078e" providerId="ADAL" clId="{778349A7-6AA6-4A2E-98A0-25820F2F1DF6}" dt="2023-10-17T09:51:24.538" v="7886" actId="255"/>
          <ac:spMkLst>
            <pc:docMk/>
            <pc:sldMk cId="3020003292" sldId="776"/>
            <ac:spMk id="5" creationId="{1DE21FD6-D059-B513-46BB-890D5B4D09DA}"/>
          </ac:spMkLst>
        </pc:spChg>
        <pc:spChg chg="del">
          <ac:chgData name="Chicca Marta" userId="4e993de2-c493-47da-b174-0f901a2b078e" providerId="ADAL" clId="{778349A7-6AA6-4A2E-98A0-25820F2F1DF6}" dt="2023-10-09T17:04:38.936" v="6348" actId="478"/>
          <ac:spMkLst>
            <pc:docMk/>
            <pc:sldMk cId="3020003292" sldId="776"/>
            <ac:spMk id="7" creationId="{6BC22DAD-0C3D-7FF0-0A96-0E97A6BC3761}"/>
          </ac:spMkLst>
        </pc:spChg>
      </pc:sldChg>
      <pc:sldChg chg="modSp add mod">
        <pc:chgData name="Chicca Marta" userId="4e993de2-c493-47da-b174-0f901a2b078e" providerId="ADAL" clId="{778349A7-6AA6-4A2E-98A0-25820F2F1DF6}" dt="2023-10-20T09:39:11.589" v="9040" actId="1038"/>
        <pc:sldMkLst>
          <pc:docMk/>
          <pc:sldMk cId="3082797121" sldId="776"/>
        </pc:sldMkLst>
        <pc:spChg chg="mod">
          <ac:chgData name="Chicca Marta" userId="4e993de2-c493-47da-b174-0f901a2b078e" providerId="ADAL" clId="{778349A7-6AA6-4A2E-98A0-25820F2F1DF6}" dt="2023-10-20T09:39:11.589" v="9040" actId="1038"/>
          <ac:spMkLst>
            <pc:docMk/>
            <pc:sldMk cId="3082797121" sldId="776"/>
            <ac:spMk id="4" creationId="{0938CFBF-0C8F-9F2C-681D-6FBE7DA5761B}"/>
          </ac:spMkLst>
        </pc:spChg>
      </pc:sldChg>
      <pc:sldChg chg="addSp delSp modSp add mod">
        <pc:chgData name="Chicca Marta" userId="4e993de2-c493-47da-b174-0f901a2b078e" providerId="ADAL" clId="{778349A7-6AA6-4A2E-98A0-25820F2F1DF6}" dt="2023-11-05T16:07:23.947" v="9368" actId="207"/>
        <pc:sldMkLst>
          <pc:docMk/>
          <pc:sldMk cId="121491974" sldId="777"/>
        </pc:sldMkLst>
        <pc:spChg chg="mod">
          <ac:chgData name="Chicca Marta" userId="4e993de2-c493-47da-b174-0f901a2b078e" providerId="ADAL" clId="{778349A7-6AA6-4A2E-98A0-25820F2F1DF6}" dt="2023-10-17T09:30:56.276" v="7632" actId="1035"/>
          <ac:spMkLst>
            <pc:docMk/>
            <pc:sldMk cId="121491974" sldId="777"/>
            <ac:spMk id="2" creationId="{46A94E9A-B7AD-179F-D2AE-C8A7DF38A3D5}"/>
          </ac:spMkLst>
        </pc:spChg>
        <pc:spChg chg="del">
          <ac:chgData name="Chicca Marta" userId="4e993de2-c493-47da-b174-0f901a2b078e" providerId="ADAL" clId="{778349A7-6AA6-4A2E-98A0-25820F2F1DF6}" dt="2023-10-17T09:22:37.300" v="7191" actId="478"/>
          <ac:spMkLst>
            <pc:docMk/>
            <pc:sldMk cId="121491974" sldId="777"/>
            <ac:spMk id="4" creationId="{FD70FC7E-31FE-4082-BB7A-5E3C83F851ED}"/>
          </ac:spMkLst>
        </pc:spChg>
        <pc:spChg chg="del">
          <ac:chgData name="Chicca Marta" userId="4e993de2-c493-47da-b174-0f901a2b078e" providerId="ADAL" clId="{778349A7-6AA6-4A2E-98A0-25820F2F1DF6}" dt="2023-10-17T09:22:37.300" v="7191" actId="478"/>
          <ac:spMkLst>
            <pc:docMk/>
            <pc:sldMk cId="121491974" sldId="777"/>
            <ac:spMk id="5" creationId="{FC6B8B5E-98FE-4148-9A61-88A9F1116AF7}"/>
          </ac:spMkLst>
        </pc:spChg>
        <pc:spChg chg="del">
          <ac:chgData name="Chicca Marta" userId="4e993de2-c493-47da-b174-0f901a2b078e" providerId="ADAL" clId="{778349A7-6AA6-4A2E-98A0-25820F2F1DF6}" dt="2023-10-17T09:22:37.300" v="7191" actId="478"/>
          <ac:spMkLst>
            <pc:docMk/>
            <pc:sldMk cId="121491974" sldId="777"/>
            <ac:spMk id="6" creationId="{2CC2D957-1673-4CFF-8374-17DC2137CCCF}"/>
          </ac:spMkLst>
        </pc:spChg>
        <pc:spChg chg="del">
          <ac:chgData name="Chicca Marta" userId="4e993de2-c493-47da-b174-0f901a2b078e" providerId="ADAL" clId="{778349A7-6AA6-4A2E-98A0-25820F2F1DF6}" dt="2023-10-17T09:22:37.300" v="7191" actId="478"/>
          <ac:spMkLst>
            <pc:docMk/>
            <pc:sldMk cId="121491974" sldId="777"/>
            <ac:spMk id="7" creationId="{5295B8F3-471B-4D08-B305-3DF18E30F814}"/>
          </ac:spMkLst>
        </pc:spChg>
        <pc:spChg chg="add mod">
          <ac:chgData name="Chicca Marta" userId="4e993de2-c493-47da-b174-0f901a2b078e" providerId="ADAL" clId="{778349A7-6AA6-4A2E-98A0-25820F2F1DF6}" dt="2023-11-05T16:07:23.947" v="9368" actId="207"/>
          <ac:spMkLst>
            <pc:docMk/>
            <pc:sldMk cId="121491974" sldId="777"/>
            <ac:spMk id="8" creationId="{C657D66B-2E0B-C00C-DFE4-05E80DB27A7D}"/>
          </ac:spMkLst>
        </pc:spChg>
        <pc:spChg chg="add mod">
          <ac:chgData name="Chicca Marta" userId="4e993de2-c493-47da-b174-0f901a2b078e" providerId="ADAL" clId="{778349A7-6AA6-4A2E-98A0-25820F2F1DF6}" dt="2023-11-05T16:06:12.827" v="9367" actId="207"/>
          <ac:spMkLst>
            <pc:docMk/>
            <pc:sldMk cId="121491974" sldId="777"/>
            <ac:spMk id="9" creationId="{0238DA48-8230-3564-C818-5540BE8720DD}"/>
          </ac:spMkLst>
        </pc:spChg>
        <pc:spChg chg="del">
          <ac:chgData name="Chicca Marta" userId="4e993de2-c493-47da-b174-0f901a2b078e" providerId="ADAL" clId="{778349A7-6AA6-4A2E-98A0-25820F2F1DF6}" dt="2023-10-17T09:22:47.008" v="7193" actId="478"/>
          <ac:spMkLst>
            <pc:docMk/>
            <pc:sldMk cId="121491974" sldId="777"/>
            <ac:spMk id="12" creationId="{EBF4308D-8543-DA77-3C18-693A5CCDAF60}"/>
          </ac:spMkLst>
        </pc:spChg>
        <pc:spChg chg="mod">
          <ac:chgData name="Chicca Marta" userId="4e993de2-c493-47da-b174-0f901a2b078e" providerId="ADAL" clId="{778349A7-6AA6-4A2E-98A0-25820F2F1DF6}" dt="2023-10-17T09:30:56.276" v="7632" actId="1035"/>
          <ac:spMkLst>
            <pc:docMk/>
            <pc:sldMk cId="121491974" sldId="777"/>
            <ac:spMk id="14" creationId="{23BBEFCD-EDB2-34B8-7BDA-F0BF1C358D14}"/>
          </ac:spMkLst>
        </pc:spChg>
        <pc:spChg chg="del">
          <ac:chgData name="Chicca Marta" userId="4e993de2-c493-47da-b174-0f901a2b078e" providerId="ADAL" clId="{778349A7-6AA6-4A2E-98A0-25820F2F1DF6}" dt="2023-10-17T09:22:47.008" v="7193" actId="478"/>
          <ac:spMkLst>
            <pc:docMk/>
            <pc:sldMk cId="121491974" sldId="777"/>
            <ac:spMk id="15" creationId="{75951DE6-2942-9E0F-D6C2-9C127DC5036F}"/>
          </ac:spMkLst>
        </pc:spChg>
        <pc:spChg chg="del">
          <ac:chgData name="Chicca Marta" userId="4e993de2-c493-47da-b174-0f901a2b078e" providerId="ADAL" clId="{778349A7-6AA6-4A2E-98A0-25820F2F1DF6}" dt="2023-10-17T09:22:47.008" v="7193" actId="478"/>
          <ac:spMkLst>
            <pc:docMk/>
            <pc:sldMk cId="121491974" sldId="777"/>
            <ac:spMk id="17" creationId="{E606C517-7D75-38EA-81FC-661539C2CA51}"/>
          </ac:spMkLst>
        </pc:spChg>
        <pc:spChg chg="del">
          <ac:chgData name="Chicca Marta" userId="4e993de2-c493-47da-b174-0f901a2b078e" providerId="ADAL" clId="{778349A7-6AA6-4A2E-98A0-25820F2F1DF6}" dt="2023-10-17T09:22:47.008" v="7193" actId="478"/>
          <ac:spMkLst>
            <pc:docMk/>
            <pc:sldMk cId="121491974" sldId="777"/>
            <ac:spMk id="18" creationId="{A304F96A-3AE2-AFDB-C2B4-FA2C1F299DDB}"/>
          </ac:spMkLst>
        </pc:spChg>
        <pc:spChg chg="del">
          <ac:chgData name="Chicca Marta" userId="4e993de2-c493-47da-b174-0f901a2b078e" providerId="ADAL" clId="{778349A7-6AA6-4A2E-98A0-25820F2F1DF6}" dt="2023-10-17T09:22:47.008" v="7193" actId="478"/>
          <ac:spMkLst>
            <pc:docMk/>
            <pc:sldMk cId="121491974" sldId="777"/>
            <ac:spMk id="19" creationId="{BEBC155D-91EE-57E2-018B-07513BF2478C}"/>
          </ac:spMkLst>
        </pc:spChg>
        <pc:spChg chg="mod">
          <ac:chgData name="Chicca Marta" userId="4e993de2-c493-47da-b174-0f901a2b078e" providerId="ADAL" clId="{778349A7-6AA6-4A2E-98A0-25820F2F1DF6}" dt="2023-10-17T09:41:09.785" v="7884" actId="20577"/>
          <ac:spMkLst>
            <pc:docMk/>
            <pc:sldMk cId="121491974" sldId="777"/>
            <ac:spMk id="20" creationId="{E27ECE37-C750-DE23-7775-12882CD607AB}"/>
          </ac:spMkLst>
        </pc:spChg>
        <pc:spChg chg="del">
          <ac:chgData name="Chicca Marta" userId="4e993de2-c493-47da-b174-0f901a2b078e" providerId="ADAL" clId="{778349A7-6AA6-4A2E-98A0-25820F2F1DF6}" dt="2023-10-17T09:22:41.964" v="7192" actId="478"/>
          <ac:spMkLst>
            <pc:docMk/>
            <pc:sldMk cId="121491974" sldId="777"/>
            <ac:spMk id="21" creationId="{3B68D55E-F0DE-4348-8B5C-E2BD31B007FA}"/>
          </ac:spMkLst>
        </pc:spChg>
        <pc:spChg chg="mod">
          <ac:chgData name="Chicca Marta" userId="4e993de2-c493-47da-b174-0f901a2b078e" providerId="ADAL" clId="{778349A7-6AA6-4A2E-98A0-25820F2F1DF6}" dt="2023-10-17T09:35:35.963" v="7869" actId="20577"/>
          <ac:spMkLst>
            <pc:docMk/>
            <pc:sldMk cId="121491974" sldId="777"/>
            <ac:spMk id="22" creationId="{9DB0791E-1697-6D6E-CC25-5712D966647B}"/>
          </ac:spMkLst>
        </pc:spChg>
        <pc:spChg chg="del">
          <ac:chgData name="Chicca Marta" userId="4e993de2-c493-47da-b174-0f901a2b078e" providerId="ADAL" clId="{778349A7-6AA6-4A2E-98A0-25820F2F1DF6}" dt="2023-10-17T09:22:41.964" v="7192" actId="478"/>
          <ac:spMkLst>
            <pc:docMk/>
            <pc:sldMk cId="121491974" sldId="777"/>
            <ac:spMk id="32" creationId="{FDB39DA9-C712-4240-88E3-A6BBB68B1B38}"/>
          </ac:spMkLst>
        </pc:spChg>
      </pc:sldChg>
      <pc:sldChg chg="add del">
        <pc:chgData name="Chicca Marta" userId="4e993de2-c493-47da-b174-0f901a2b078e" providerId="ADAL" clId="{778349A7-6AA6-4A2E-98A0-25820F2F1DF6}" dt="2023-10-17T09:35:47.366" v="7870" actId="47"/>
        <pc:sldMkLst>
          <pc:docMk/>
          <pc:sldMk cId="4086608769" sldId="77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66A8D2-F86E-4B42-8C1B-AB58FA9D83E9}" type="datetimeFigureOut">
              <a:rPr lang="it-IT" smtClean="0"/>
              <a:t>06/11/2023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79085D-8E55-43EC-B293-91AFF1A0CA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83227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41C87-01A9-4C05-92F5-D032E35952C2}" type="slidenum">
              <a:rPr lang="it-IT" smtClean="0"/>
              <a:pPr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92106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79085D-8E55-43EC-B293-91AFF1A0CAC5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24668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9FC1DB-FD2F-4494-9391-CC93C6727C3B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96458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9FC1DB-FD2F-4494-9391-CC93C6727C3B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22647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7255B05-0AE2-4B8A-B108-CD1B97ADA1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3478B68-E683-4C88-BE10-A3C05A166C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6429177-55C1-4FBB-A83F-CAB2DAA79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5E1B3-EE3B-48EE-AE2F-1CC7776549BD}" type="datetime1">
              <a:rPr lang="it-IT" smtClean="0"/>
              <a:t>06/11/2023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74BBBF4-8A7B-4D5C-B48B-01B8387BE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draft STRETTAMENTE CONFIDENZIALE 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3F7A677-20D0-4008-BA9E-25781A181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6A97-5A1C-4C35-8E01-1D1A9A28418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1557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FC73908-63AE-4B80-A6B1-D09368579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B0A5835-85DC-49D1-AA84-EF0C240A86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F1E031F-338B-4904-A90A-24C648899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2FCDE-9E67-42CD-9B39-FB97D5F25BA3}" type="datetime1">
              <a:rPr lang="it-IT" smtClean="0"/>
              <a:t>06/11/2023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391B175-1F0A-4F9F-BA5A-7BF79666C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draft STRETTAMENTE CONFIDENZIALE 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2F42F9B-889D-41D1-8588-9D82A285D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6A97-5A1C-4C35-8E01-1D1A9A28418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149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5DC3B118-3BEC-48C2-AC9A-819D237BC0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8AA0131-FF3E-4907-A0EF-C9DD60D6C1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2B6C790-31D5-44E8-B1A7-4B4EBFD5E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6B296-E9A3-47D5-A541-ED940BE5E983}" type="datetime1">
              <a:rPr lang="it-IT" smtClean="0"/>
              <a:t>06/11/2023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09BEC4A-E15A-48D9-97D5-C5EBF0590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draft STRETTAMENTE CONFIDENZIALE 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C6C92AE-84AF-4308-AA13-C18E4C1A0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6A97-5A1C-4C35-8E01-1D1A9A28418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5271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9EA5F60-1549-4327-A20D-5F76322C9E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D4D83A4-FEB2-4C8C-A343-DAEC1B3AFF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74F2B2D-1C08-4EA6-AFFD-8F86037725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4D1A9-C142-4FF0-9428-7A14E0FD7804}" type="datetime1">
              <a:rPr lang="it-IT" smtClean="0"/>
              <a:t>06/11/2023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BFFF3BF-6698-4AB9-A26C-0D85D77EE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draft STRETTAMENTE CONFIDENZIALE 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6DB4839-CCA4-49C7-8CAC-DF365D856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6A97-5A1C-4C35-8E01-1D1A9A28418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2563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DFB24D7-43A7-4036-8B5D-8124B468F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3483D36-4667-4C6E-B059-5FD8ABD286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F2B941E-2299-4652-BD42-3F5ADCF8A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CF56C-B9A8-4DE7-BE8F-E5D5FCA51532}" type="datetime1">
              <a:rPr lang="it-IT" smtClean="0"/>
              <a:t>06/11/2023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5062BCD-2BB0-4448-B837-1239C17F2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draft STRETTAMENTE CONFIDENZIALE 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5666052-94EC-459D-8322-904181CEA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6A97-5A1C-4C35-8E01-1D1A9A28418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53185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9F08E88-95F9-465F-9582-FA0D32A0D0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4FEF2F2-9A5C-4BF8-93D9-9F332AD5A7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4CDB069-7E84-4E74-A1DC-23E731574A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6000E39-7314-4419-84B9-CD079ADED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5E4B3-DFF7-494C-8E03-130BF7072898}" type="datetime1">
              <a:rPr lang="it-IT" smtClean="0"/>
              <a:t>06/11/2023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4897D12-B228-4707-84D5-53CD62A0F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draft STRETTAMENTE CONFIDENZIALE 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E34EDB9-EA1B-4DD7-98E2-77FF9F140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6A97-5A1C-4C35-8E01-1D1A9A28418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45952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700DB88-6A14-413C-9926-0C35DDFED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A9182DB-A366-43FE-88E4-867A50CF1A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6B92E3B-E2C5-4FD7-812C-E7B8E13A24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8B8CC5B-4C3C-46C5-AF10-ACA0739415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0E675402-8493-425E-B193-44060444AA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200C9A9-F8CF-40B1-BA87-AE5CDDED0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1A0EB-A6E1-414E-BF27-B34E82E5AA93}" type="datetime1">
              <a:rPr lang="it-IT" smtClean="0"/>
              <a:t>06/11/2023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77B6E1B-03B0-4B2A-9B54-03F01B918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draft STRETTAMENTE CONFIDENZIALE </a:t>
            </a:r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6F0A68B0-F548-4C8B-AC82-2FE1B0407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6A97-5A1C-4C35-8E01-1D1A9A28418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5188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FA3CFD0-4D90-42D3-AE85-B9AC99F22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EC4F913-1156-4F9A-9771-5B6BC6C39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113A2-D3AF-483A-9C5C-48C5429A40D8}" type="datetime1">
              <a:rPr lang="it-IT" smtClean="0"/>
              <a:t>06/11/2023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FE371FBF-4233-4AB7-B4C7-0E11963FA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draft STRETTAMENTE CONFIDENZIALE 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09AFFEE9-2DD4-401C-BB7E-046122435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6A97-5A1C-4C35-8E01-1D1A9A28418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0571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479CD622-3EBD-497C-BEF4-8D0C62944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941CF-30E4-4AEE-B6F6-0E6CF814C2D8}" type="datetime1">
              <a:rPr lang="it-IT" smtClean="0"/>
              <a:t>06/11/2023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B15F3F4-DDCC-43D1-A2F1-7A726DD86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draft STRETTAMENTE CONFIDENZIALE 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F88C2706-4E9A-467B-B989-0D346EA95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6A97-5A1C-4C35-8E01-1D1A9A28418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7850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6893C37-9A41-4CE2-80E7-432C91718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ECC3D38-97B4-44CA-BCC5-94DA6BD2B0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A59E86A-8CAA-4326-B10B-DE9BCB8218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978DCD9-0183-45EF-811A-5E91DAB1B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6D21E-16D3-46FE-A946-DE0C13C2B1E9}" type="datetime1">
              <a:rPr lang="it-IT" smtClean="0"/>
              <a:t>06/11/2023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9D83ED6-BB2B-4F49-B792-91FD1A3AE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draft STRETTAMENTE CONFIDENZIALE 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39C8E89-75AD-4CAD-8A05-CC5CF8ECB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6A97-5A1C-4C35-8E01-1D1A9A28418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82183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1B369E5-4426-4DB3-A4C5-214D3312D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C0A1BE3C-AA35-47EE-A9A6-AC95553843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D8E9F50-C5DF-4B82-8C82-FCD87199B6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C07E318-6656-4766-950F-995D05C08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F5CE7-5B85-4AE7-BE99-34EDEDF95CFD}" type="datetime1">
              <a:rPr lang="it-IT" smtClean="0"/>
              <a:t>06/11/2023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2B971F6-2917-4363-9AAD-753BE7CA4F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draft STRETTAMENTE CONFIDENZIALE 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EF61411-67AB-44B3-AF97-18489BE99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6A97-5A1C-4C35-8E01-1D1A9A28418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62182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CA2AFB5E-6F4E-4044-AB94-3ED98F1524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EA23760-FEC2-47C4-8C19-B9F19F5085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E5ADFB2-40B5-452E-83D4-3AEC1928B2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9EF447-1EFD-41A5-9F8B-800A01F4A76B}" type="datetime1">
              <a:rPr lang="it-IT" smtClean="0"/>
              <a:t>06/11/2023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C45774C-2C9B-4B22-8D21-01C599638A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draft STRETTAMENTE CONFIDENZIALE 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30282DE-E488-4E82-A783-E9D09A7A4C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046A97-5A1C-4C35-8E01-1D1A9A284184}" type="slidenum">
              <a:rPr lang="it-IT" smtClean="0"/>
              <a:t>‹N›</a:t>
            </a:fld>
            <a:endParaRPr lang="it-IT"/>
          </a:p>
        </p:txBody>
      </p:sp>
      <p:pic>
        <p:nvPicPr>
          <p:cNvPr id="8" name="Immagine 7" descr="fondo-slide.png">
            <a:extLst>
              <a:ext uri="{FF2B5EF4-FFF2-40B4-BE49-F238E27FC236}">
                <a16:creationId xmlns:a16="http://schemas.microsoft.com/office/drawing/2014/main" id="{C027EB74-9B25-4B21-AEB3-EAD94FBD9F5B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748938"/>
            <a:ext cx="12192001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3242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Immagine 6" descr="base-slid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" y="5046374"/>
            <a:ext cx="12191999" cy="2160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CasellaDiTesto 7"/>
          <p:cNvSpPr txBox="1">
            <a:spLocks noChangeArrowheads="1"/>
          </p:cNvSpPr>
          <p:nvPr/>
        </p:nvSpPr>
        <p:spPr bwMode="auto">
          <a:xfrm>
            <a:off x="13361988" y="3192463"/>
            <a:ext cx="134844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ヒラギノ角ゴ Pro W3" pitchFamily="125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ヒラギノ角ゴ Pro W3" pitchFamily="125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ヒラギノ角ゴ Pro W3" pitchFamily="125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ヒラギノ角ゴ Pro W3" pitchFamily="125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ヒラギノ角ゴ Pro W3" pitchFamily="125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ヒラギノ角ゴ Pro W3" pitchFamily="125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ヒラギノ角ゴ Pro W3" pitchFamily="125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ヒラギノ角ゴ Pro W3" pitchFamily="125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ヒラギノ角ゴ Pro W3" pitchFamily="125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/>
              <a:t>                      </a:t>
            </a:r>
          </a:p>
        </p:txBody>
      </p:sp>
      <p:pic>
        <p:nvPicPr>
          <p:cNvPr id="2053" name="Immagine 2" descr="600x96--arera-trasaprente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" y="252590"/>
            <a:ext cx="5199950" cy="8322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olo 1">
            <a:extLst>
              <a:ext uri="{FF2B5EF4-FFF2-40B4-BE49-F238E27FC236}">
                <a16:creationId xmlns:a16="http://schemas.microsoft.com/office/drawing/2014/main" id="{C759E061-19D2-4477-B3C8-E6CD85D56A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0987" y="1658995"/>
            <a:ext cx="10225266" cy="19028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t-IT" b="1" dirty="0">
                <a:solidFill>
                  <a:srgbClr val="1E31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Regolazione tariffaria</a:t>
            </a:r>
            <a:r>
              <a:rPr lang="it-IT" sz="3600" b="1" dirty="0">
                <a:solidFill>
                  <a:srgbClr val="1E31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sz="3600" b="1" dirty="0">
                <a:solidFill>
                  <a:srgbClr val="1E31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3600" b="1" dirty="0">
                <a:solidFill>
                  <a:srgbClr val="1E31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L’approccio ROSS (regolazione per obiettivi di spesa e di servizio)</a:t>
            </a:r>
            <a:endParaRPr lang="it-IT" sz="3600" dirty="0">
              <a:solidFill>
                <a:schemeClr val="bg1">
                  <a:lumMod val="50000"/>
                </a:schemeClr>
              </a:solidFill>
              <a:latin typeface="Arial"/>
              <a:ea typeface="+mj-ea"/>
              <a:cs typeface="Arial"/>
            </a:endParaRP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A5D5ED53-43B5-47AC-BB1F-304727CC8068}"/>
              </a:ext>
            </a:extLst>
          </p:cNvPr>
          <p:cNvSpPr/>
          <p:nvPr/>
        </p:nvSpPr>
        <p:spPr>
          <a:xfrm>
            <a:off x="2560320" y="5526343"/>
            <a:ext cx="7086600" cy="120032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it-IT" b="1" i="1" dirty="0">
                <a:solidFill>
                  <a:schemeClr val="bg1"/>
                </a:solidFill>
                <a:latin typeface="Arial" panose="020B0604020202020204" pitchFamily="34" charset="0"/>
              </a:rPr>
              <a:t>Direzione Infrastrutture Energia</a:t>
            </a:r>
          </a:p>
          <a:p>
            <a:pPr algn="ctr"/>
            <a:endParaRPr lang="it-IT" b="1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/>
            <a:r>
              <a:rPr lang="it-IT" b="1" dirty="0">
                <a:solidFill>
                  <a:schemeClr val="bg1"/>
                </a:solidFill>
                <a:latin typeface="Arial"/>
                <a:cs typeface="Arial"/>
              </a:rPr>
              <a:t>Roma, 6 novembre 2023</a:t>
            </a:r>
            <a:r>
              <a:rPr lang="it-IT" b="1" dirty="0">
                <a:latin typeface="Arial" panose="020B0604020202020204" pitchFamily="34" charset="0"/>
              </a:rPr>
              <a:t/>
            </a:r>
            <a:br>
              <a:rPr lang="it-IT" b="1" dirty="0">
                <a:latin typeface="Arial" panose="020B0604020202020204" pitchFamily="34" charset="0"/>
              </a:rPr>
            </a:br>
            <a:endParaRPr lang="it-IT" b="1" dirty="0">
              <a:solidFill>
                <a:schemeClr val="bg1"/>
              </a:solidFill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B2148998-EB42-94E6-8A1B-17235E523774}"/>
              </a:ext>
            </a:extLst>
          </p:cNvPr>
          <p:cNvSpPr txBox="1"/>
          <p:nvPr/>
        </p:nvSpPr>
        <p:spPr>
          <a:xfrm>
            <a:off x="1946787" y="4067970"/>
            <a:ext cx="81804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i="1">
                <a:solidFill>
                  <a:srgbClr val="002060"/>
                </a:solidFill>
              </a:rPr>
              <a:t>Marta </a:t>
            </a:r>
            <a:r>
              <a:rPr lang="it-IT" sz="2800" i="1" smtClean="0">
                <a:solidFill>
                  <a:srgbClr val="002060"/>
                </a:solidFill>
              </a:rPr>
              <a:t>Chicca</a:t>
            </a:r>
            <a:endParaRPr lang="it-IT" sz="2800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7975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7F51196B-15D8-47A0-993E-354206C31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6A97-5A1C-4C35-8E01-1D1A9A284184}" type="slidenum">
              <a:rPr lang="it-IT" smtClean="0"/>
              <a:t>10</a:t>
            </a:fld>
            <a:endParaRPr lang="it-IT" dirty="0"/>
          </a:p>
        </p:txBody>
      </p:sp>
      <p:sp>
        <p:nvSpPr>
          <p:cNvPr id="3" name="Titolo 1">
            <a:extLst>
              <a:ext uri="{FF2B5EF4-FFF2-40B4-BE49-F238E27FC236}">
                <a16:creationId xmlns:a16="http://schemas.microsoft.com/office/drawing/2014/main" id="{3992EF58-9C52-4510-AB44-7E1F9FC4E8FB}"/>
              </a:ext>
            </a:extLst>
          </p:cNvPr>
          <p:cNvSpPr txBox="1">
            <a:spLocks/>
          </p:cNvSpPr>
          <p:nvPr/>
        </p:nvSpPr>
        <p:spPr>
          <a:xfrm>
            <a:off x="114888" y="153367"/>
            <a:ext cx="11951345" cy="680893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lIns="108000" tIns="144000" bIns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1" kern="1200" baseline="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265113" lvl="0" indent="-265113"/>
            <a:r>
              <a:rPr lang="it-IT" sz="2400" i="1" dirty="0">
                <a:solidFill>
                  <a:prstClr val="white"/>
                </a:solidFill>
                <a:latin typeface="+mn-lt"/>
                <a:ea typeface="ヒラギノ角ゴ Pro W3" pitchFamily="125" charset="-128"/>
              </a:rPr>
              <a:t>Tasso di capitalizzazione</a:t>
            </a: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098B3951-4D2B-4DA4-AD02-51251F1564E1}"/>
              </a:ext>
            </a:extLst>
          </p:cNvPr>
          <p:cNvSpPr/>
          <p:nvPr/>
        </p:nvSpPr>
        <p:spPr>
          <a:xfrm>
            <a:off x="125767" y="887274"/>
            <a:ext cx="11940466" cy="56598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000" dirty="0"/>
          </a:p>
          <a:p>
            <a:pPr algn="just"/>
            <a:r>
              <a:rPr lang="it-IT" sz="2400" dirty="0">
                <a:solidFill>
                  <a:schemeClr val="tx1"/>
                </a:solidFill>
              </a:rPr>
              <a:t>Serve per ripartire la spesa riconosciuta (spesa effettiva totale + incentivi all’efficienza totali) tra: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quota </a:t>
            </a:r>
            <a:r>
              <a:rPr lang="it-IT" sz="24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slow money</a:t>
            </a:r>
            <a:r>
              <a:rPr lang="it-IT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(remunerazione + ammortamento)</a:t>
            </a:r>
            <a:endParaRPr lang="it-IT" sz="2400" dirty="0">
              <a:solidFill>
                <a:schemeClr val="tx1"/>
              </a:solidFill>
            </a:endParaRP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chemeClr val="tx1"/>
                </a:solidFill>
              </a:rPr>
              <a:t>incrementa in ciascun anno il valore delle RAB per gli investimenti realizzati successivamente alla data di </a:t>
            </a:r>
            <a:r>
              <a:rPr lang="it-IT" sz="2400" i="1" dirty="0" err="1">
                <a:solidFill>
                  <a:schemeClr val="tx1"/>
                </a:solidFill>
              </a:rPr>
              <a:t>cut</a:t>
            </a:r>
            <a:r>
              <a:rPr lang="it-IT" sz="2400" i="1" dirty="0">
                <a:solidFill>
                  <a:schemeClr val="tx1"/>
                </a:solidFill>
              </a:rPr>
              <a:t>-off 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chemeClr val="tx1"/>
                </a:solidFill>
              </a:rPr>
              <a:t>viene disaggregata in n tipologie di cespiti ai fini del calcolo degli ammortamenti sulla base della composizione della spesa per gli investimenti dell’anno entrati in esercizio;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quota </a:t>
            </a:r>
            <a:r>
              <a:rPr lang="it-IT" sz="24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fast money </a:t>
            </a:r>
            <a:r>
              <a:rPr lang="it-IT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(costi operativi)</a:t>
            </a:r>
          </a:p>
          <a:p>
            <a:pPr lvl="0"/>
            <a:endParaRPr lang="it-IT" sz="2400" dirty="0">
              <a:solidFill>
                <a:schemeClr val="tx1"/>
              </a:solidFill>
            </a:endParaRPr>
          </a:p>
          <a:p>
            <a:pPr lvl="0"/>
            <a:r>
              <a:rPr lang="it-IT" sz="2400" dirty="0">
                <a:solidFill>
                  <a:schemeClr val="tx1"/>
                </a:solidFill>
              </a:rPr>
              <a:t>Fissato in occasione della definizione della regolazione tariffaria specifica di ciascun servizio. Può essere fissato in modo omogeneo per tutte le imprese del servizio o essere differenziato per impresa o cluster di imprese (nel caso dei servizi di distribuzione e misura dell’energia elettrica e del gas)</a:t>
            </a:r>
          </a:p>
          <a:p>
            <a:pPr lvl="0"/>
            <a:r>
              <a:rPr lang="it-IT" sz="2400" dirty="0"/>
              <a:t>  </a:t>
            </a:r>
          </a:p>
          <a:p>
            <a:pPr lvl="0"/>
            <a:endParaRPr lang="it-IT" sz="1400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32158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7F51196B-15D8-47A0-993E-354206C31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6A97-5A1C-4C35-8E01-1D1A9A284184}" type="slidenum">
              <a:rPr lang="it-IT" smtClean="0"/>
              <a:t>11</a:t>
            </a:fld>
            <a:endParaRPr lang="it-IT" dirty="0"/>
          </a:p>
        </p:txBody>
      </p:sp>
      <p:sp>
        <p:nvSpPr>
          <p:cNvPr id="3" name="Titolo 1">
            <a:extLst>
              <a:ext uri="{FF2B5EF4-FFF2-40B4-BE49-F238E27FC236}">
                <a16:creationId xmlns:a16="http://schemas.microsoft.com/office/drawing/2014/main" id="{3992EF58-9C52-4510-AB44-7E1F9FC4E8FB}"/>
              </a:ext>
            </a:extLst>
          </p:cNvPr>
          <p:cNvSpPr txBox="1">
            <a:spLocks/>
          </p:cNvSpPr>
          <p:nvPr/>
        </p:nvSpPr>
        <p:spPr>
          <a:xfrm>
            <a:off x="114888" y="153367"/>
            <a:ext cx="11951345" cy="680893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lIns="108000" tIns="144000" bIns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1" kern="1200" baseline="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265113" indent="-265113"/>
            <a:r>
              <a:rPr lang="it-IT" altLang="it-IT" sz="2400" dirty="0">
                <a:solidFill>
                  <a:prstClr val="white"/>
                </a:solidFill>
                <a:latin typeface="+mn-lt"/>
                <a:ea typeface="ヒラギノ角ゴ Pro W3" pitchFamily="125" charset="-128"/>
              </a:rPr>
              <a:t>Sistema tariffario </a:t>
            </a:r>
            <a:r>
              <a:rPr lang="it-IT" altLang="it-IT" sz="2400" i="1" dirty="0">
                <a:solidFill>
                  <a:prstClr val="white"/>
                </a:solidFill>
                <a:latin typeface="+mn-lt"/>
                <a:ea typeface="ヒラギノ角ゴ Pro W3" pitchFamily="125" charset="-128"/>
              </a:rPr>
              <a:t>– </a:t>
            </a:r>
            <a:r>
              <a:rPr lang="it-IT" altLang="it-IT" sz="2400" i="1" dirty="0" err="1">
                <a:solidFill>
                  <a:prstClr val="white"/>
                </a:solidFill>
                <a:latin typeface="+mn-lt"/>
                <a:ea typeface="ヒラギノ角ゴ Pro W3" pitchFamily="125" charset="-128"/>
              </a:rPr>
              <a:t>tariff</a:t>
            </a:r>
            <a:r>
              <a:rPr lang="it-IT" altLang="it-IT" sz="2400" i="1" dirty="0">
                <a:solidFill>
                  <a:prstClr val="white"/>
                </a:solidFill>
                <a:latin typeface="+mn-lt"/>
                <a:ea typeface="ヒラギノ角ゴ Pro W3" pitchFamily="125" charset="-128"/>
              </a:rPr>
              <a:t> decoupling</a:t>
            </a:r>
            <a:endParaRPr lang="it-IT" altLang="it-IT" sz="2400" i="1" dirty="0">
              <a:solidFill>
                <a:prstClr val="white"/>
              </a:solidFill>
              <a:ea typeface="ヒラギノ角ゴ Pro W3" pitchFamily="125" charset="-128"/>
            </a:endParaRPr>
          </a:p>
        </p:txBody>
      </p:sp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0938CFBF-0C8F-9F2C-681D-6FBE7DA5761B}"/>
              </a:ext>
            </a:extLst>
          </p:cNvPr>
          <p:cNvSpPr txBox="1">
            <a:spLocks/>
          </p:cNvSpPr>
          <p:nvPr/>
        </p:nvSpPr>
        <p:spPr>
          <a:xfrm>
            <a:off x="527401" y="1149063"/>
            <a:ext cx="11168439" cy="24609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it-IT" dirty="0"/>
              <a:t>Il modello del ROSS base comporta la definizione di:</a:t>
            </a:r>
          </a:p>
          <a:p>
            <a:pPr marL="514350" indent="-514350" algn="just">
              <a:lnSpc>
                <a:spcPct val="120000"/>
              </a:lnSpc>
              <a:buFont typeface="Arial" panose="020B0604020202020204" pitchFamily="34" charset="0"/>
              <a:buAutoNum type="alphaLcParenR"/>
            </a:pPr>
            <a:r>
              <a:rPr lang="it-IT" b="1" dirty="0">
                <a:solidFill>
                  <a:srgbClr val="FF0000"/>
                </a:solidFill>
              </a:rPr>
              <a:t>tariffe per l’uso o ricavi rilevanti per la loro determinazione</a:t>
            </a:r>
            <a:r>
              <a:rPr lang="it-IT" dirty="0"/>
              <a:t> (</a:t>
            </a:r>
            <a:r>
              <a:rPr lang="it-IT" i="1" dirty="0"/>
              <a:t>ex ante</a:t>
            </a:r>
            <a:r>
              <a:rPr lang="it-IT" dirty="0"/>
              <a:t>) </a:t>
            </a:r>
          </a:p>
          <a:p>
            <a:pPr marL="514350" indent="-514350" algn="just">
              <a:lnSpc>
                <a:spcPct val="120000"/>
              </a:lnSpc>
              <a:buFont typeface="Arial" panose="020B0604020202020204" pitchFamily="34" charset="0"/>
              <a:buAutoNum type="alphaLcParenR"/>
            </a:pPr>
            <a:r>
              <a:rPr lang="it-IT" b="1" dirty="0">
                <a:solidFill>
                  <a:srgbClr val="FF0000"/>
                </a:solidFill>
              </a:rPr>
              <a:t>ricavi ammessi</a:t>
            </a:r>
            <a:r>
              <a:rPr lang="it-IT" dirty="0"/>
              <a:t> (</a:t>
            </a:r>
            <a:r>
              <a:rPr lang="it-IT" i="1" dirty="0"/>
              <a:t>ex post</a:t>
            </a:r>
            <a:r>
              <a:rPr lang="it-IT" dirty="0"/>
              <a:t>)</a:t>
            </a:r>
          </a:p>
          <a:p>
            <a:pPr marL="0" indent="0" algn="r">
              <a:lnSpc>
                <a:spcPct val="120000"/>
              </a:lnSpc>
              <a:buFont typeface="Arial" panose="020B0604020202020204" pitchFamily="34" charset="0"/>
              <a:buNone/>
            </a:pPr>
            <a:endParaRPr lang="it-IT" sz="1900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1DE21FD6-D059-B513-46BB-890D5B4D09DA}"/>
              </a:ext>
            </a:extLst>
          </p:cNvPr>
          <p:cNvSpPr txBox="1"/>
          <p:nvPr/>
        </p:nvSpPr>
        <p:spPr>
          <a:xfrm>
            <a:off x="362712" y="3356267"/>
            <a:ext cx="11323604" cy="29091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it-IT" sz="2200" dirty="0">
                <a:cs typeface="Calibri"/>
              </a:rPr>
              <a:t>Le </a:t>
            </a:r>
            <a:r>
              <a:rPr lang="it-IT" sz="2200" b="1" dirty="0">
                <a:cs typeface="Calibri"/>
              </a:rPr>
              <a:t>tariffe per l’uso o ricavi rilevanti per la loro determinazione </a:t>
            </a:r>
            <a:r>
              <a:rPr lang="it-IT" sz="2200" dirty="0">
                <a:cs typeface="Calibri"/>
              </a:rPr>
              <a:t>devono essere fissate prima dell’anno di riferimento t</a:t>
            </a:r>
          </a:p>
          <a:p>
            <a:pPr marL="285750" indent="-28575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it-IT" sz="2200" dirty="0"/>
              <a:t>I </a:t>
            </a:r>
            <a:r>
              <a:rPr lang="it-IT" sz="2200" b="1" dirty="0"/>
              <a:t>ricavi ammessi </a:t>
            </a:r>
            <a:r>
              <a:rPr lang="it-IT" sz="2200" dirty="0"/>
              <a:t>saranno invece determinabili solo alla disponibilità dei dati di consuntivo (tendenzialmente tra fine t+1 e inizio t+2)</a:t>
            </a:r>
          </a:p>
          <a:p>
            <a:pPr marL="285750" indent="-28575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it-IT" sz="2200" dirty="0">
                <a:cs typeface="Calibri"/>
              </a:rPr>
              <a:t>Il disallineamento tra tariffe e i ricavi ammessi viene gestita attraverso specifici meccanismi compensativi “in acconto” rispetto ai meccanismi di conguaglio/perequazione che devono riportare i gestori al vincolo di ricavi ammessi.</a:t>
            </a:r>
          </a:p>
        </p:txBody>
      </p:sp>
    </p:spTree>
    <p:extLst>
      <p:ext uri="{BB962C8B-B14F-4D97-AF65-F5344CB8AC3E}">
        <p14:creationId xmlns:p14="http://schemas.microsoft.com/office/powerpoint/2010/main" val="30827971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58922C9-E5DD-42D8-B3BA-C1C68E61B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6A97-5A1C-4C35-8E01-1D1A9A284184}" type="slidenum">
              <a:rPr lang="it-IT" smtClean="0"/>
              <a:t>12</a:t>
            </a:fld>
            <a:endParaRPr lang="it-IT"/>
          </a:p>
        </p:txBody>
      </p:sp>
      <p:sp>
        <p:nvSpPr>
          <p:cNvPr id="7" name="Titolo 1">
            <a:extLst>
              <a:ext uri="{FF2B5EF4-FFF2-40B4-BE49-F238E27FC236}">
                <a16:creationId xmlns:a16="http://schemas.microsoft.com/office/drawing/2014/main" id="{62FC7C51-6063-4C7A-80B4-26D20673AA6D}"/>
              </a:ext>
            </a:extLst>
          </p:cNvPr>
          <p:cNvSpPr txBox="1">
            <a:spLocks/>
          </p:cNvSpPr>
          <p:nvPr/>
        </p:nvSpPr>
        <p:spPr>
          <a:xfrm>
            <a:off x="761065" y="1922631"/>
            <a:ext cx="10225266" cy="266331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it-IT" sz="3200" b="1" dirty="0">
                <a:solidFill>
                  <a:srgbClr val="1E31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sz="3200" b="1" dirty="0">
                <a:solidFill>
                  <a:srgbClr val="1E31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32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Criteri applicativi ROSS-base </a:t>
            </a:r>
          </a:p>
          <a:p>
            <a:pPr algn="ctr">
              <a:defRPr/>
            </a:pPr>
            <a:r>
              <a:rPr lang="it-IT" sz="32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it-IT" sz="3200" b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deliberazione 497/2023</a:t>
            </a:r>
            <a:r>
              <a:rPr lang="it-IT" sz="32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/R/</a:t>
            </a:r>
            <a:r>
              <a:rPr lang="it-IT" sz="3200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</a:t>
            </a:r>
            <a:r>
              <a:rPr lang="it-IT" sz="32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it-IT" sz="3200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sz="3200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3200" b="1" i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sz="3200" b="1" i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3200" b="1" dirty="0">
                <a:solidFill>
                  <a:srgbClr val="1E31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sz="3200" b="1" dirty="0">
                <a:solidFill>
                  <a:srgbClr val="1E31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3200" b="1" dirty="0">
                <a:solidFill>
                  <a:srgbClr val="1E31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sz="3200" b="1" dirty="0">
                <a:solidFill>
                  <a:srgbClr val="1E31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it-IT" sz="2400" dirty="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283054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6C5EF975-8C6B-42BD-A89D-E20ED2693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6A97-5A1C-4C35-8E01-1D1A9A284184}" type="slidenum">
              <a:rPr lang="it-IT" smtClean="0"/>
              <a:t>13</a:t>
            </a:fld>
            <a:endParaRPr lang="it-IT"/>
          </a:p>
        </p:txBody>
      </p:sp>
      <p:sp>
        <p:nvSpPr>
          <p:cNvPr id="15" name="Titolo 1">
            <a:extLst>
              <a:ext uri="{FF2B5EF4-FFF2-40B4-BE49-F238E27FC236}">
                <a16:creationId xmlns:a16="http://schemas.microsoft.com/office/drawing/2014/main" id="{94E53489-29AA-43AD-8B94-8978155C056B}"/>
              </a:ext>
            </a:extLst>
          </p:cNvPr>
          <p:cNvSpPr txBox="1">
            <a:spLocks/>
          </p:cNvSpPr>
          <p:nvPr/>
        </p:nvSpPr>
        <p:spPr>
          <a:xfrm>
            <a:off x="114888" y="153367"/>
            <a:ext cx="11951345" cy="680893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lIns="108000" tIns="144000" bIns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1" kern="1200" baseline="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265113" indent="-265113"/>
            <a:r>
              <a:rPr lang="it-IT" altLang="it-IT" sz="2400" i="1" dirty="0">
                <a:solidFill>
                  <a:prstClr val="white"/>
                </a:solidFill>
                <a:ea typeface="ヒラギノ角ゴ Pro W3" pitchFamily="125" charset="-128"/>
              </a:rPr>
              <a:t>Ambito di applicazione</a:t>
            </a:r>
          </a:p>
        </p:txBody>
      </p:sp>
      <p:sp>
        <p:nvSpPr>
          <p:cNvPr id="8" name="Segnaposto contenuto 2">
            <a:extLst>
              <a:ext uri="{FF2B5EF4-FFF2-40B4-BE49-F238E27FC236}">
                <a16:creationId xmlns:a16="http://schemas.microsoft.com/office/drawing/2014/main" id="{B9DD2362-5653-8F0A-9741-D8615467D576}"/>
              </a:ext>
            </a:extLst>
          </p:cNvPr>
          <p:cNvSpPr txBox="1">
            <a:spLocks/>
          </p:cNvSpPr>
          <p:nvPr/>
        </p:nvSpPr>
        <p:spPr>
          <a:xfrm>
            <a:off x="581884" y="1202784"/>
            <a:ext cx="11168439" cy="66638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it-IT" sz="2400"/>
              <a:t>Servizi con periodi regolatori che si avviano dal 2024</a:t>
            </a:r>
          </a:p>
          <a:p>
            <a:pPr algn="just">
              <a:lnSpc>
                <a:spcPct val="120000"/>
              </a:lnSpc>
            </a:pPr>
            <a:endParaRPr lang="it-IT"/>
          </a:p>
          <a:p>
            <a:pPr algn="just">
              <a:lnSpc>
                <a:spcPct val="120000"/>
              </a:lnSpc>
            </a:pPr>
            <a:endParaRPr lang="it-IT"/>
          </a:p>
          <a:p>
            <a:pPr marL="0" indent="0" algn="r">
              <a:lnSpc>
                <a:spcPct val="120000"/>
              </a:lnSpc>
              <a:buFont typeface="Arial" panose="020B0604020202020204" pitchFamily="34" charset="0"/>
              <a:buNone/>
            </a:pPr>
            <a:endParaRPr lang="it-IT" sz="1900" dirty="0"/>
          </a:p>
        </p:txBody>
      </p:sp>
      <p:graphicFrame>
        <p:nvGraphicFramePr>
          <p:cNvPr id="9" name="Tabella 4">
            <a:extLst>
              <a:ext uri="{FF2B5EF4-FFF2-40B4-BE49-F238E27FC236}">
                <a16:creationId xmlns:a16="http://schemas.microsoft.com/office/drawing/2014/main" id="{76DC69B8-8C0C-2429-231E-3A03A6BC08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1177061"/>
              </p:ext>
            </p:extLst>
          </p:nvPr>
        </p:nvGraphicFramePr>
        <p:xfrm>
          <a:off x="561975" y="1841330"/>
          <a:ext cx="11216065" cy="4211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55222">
                  <a:extLst>
                    <a:ext uri="{9D8B030D-6E8A-4147-A177-3AD203B41FA5}">
                      <a16:colId xmlns:a16="http://schemas.microsoft.com/office/drawing/2014/main" val="3409047202"/>
                    </a:ext>
                  </a:extLst>
                </a:gridCol>
                <a:gridCol w="2820281">
                  <a:extLst>
                    <a:ext uri="{9D8B030D-6E8A-4147-A177-3AD203B41FA5}">
                      <a16:colId xmlns:a16="http://schemas.microsoft.com/office/drawing/2014/main" val="3779515749"/>
                    </a:ext>
                  </a:extLst>
                </a:gridCol>
                <a:gridCol w="2747442">
                  <a:extLst>
                    <a:ext uri="{9D8B030D-6E8A-4147-A177-3AD203B41FA5}">
                      <a16:colId xmlns:a16="http://schemas.microsoft.com/office/drawing/2014/main" val="2121182369"/>
                    </a:ext>
                  </a:extLst>
                </a:gridCol>
                <a:gridCol w="2893120">
                  <a:extLst>
                    <a:ext uri="{9D8B030D-6E8A-4147-A177-3AD203B41FA5}">
                      <a16:colId xmlns:a16="http://schemas.microsoft.com/office/drawing/2014/main" val="102133381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SERVIZI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Trasporto e misura gas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Trasmissione, dispacciamento e misura elettricità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Distribuzione e misura elettrica &gt; 25.000 punti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10805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b="1" dirty="0"/>
                        <a:t>Numero operatori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800" b="0" i="0" u="none" strike="noStrike" dirty="0">
                          <a:solidFill>
                            <a:srgbClr val="001E41"/>
                          </a:solidFill>
                          <a:effectLst/>
                          <a:latin typeface="Arial" panose="020B0604020202020204" pitchFamily="34" charset="0"/>
                        </a:rPr>
                        <a:t>Un'impresa maggiore di trasporto e altre 8 imprese di trasporto, di cui 6 solo a livello regionale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i="0" u="none" strike="noStrike" dirty="0">
                          <a:solidFill>
                            <a:srgbClr val="001E41"/>
                          </a:solidFill>
                          <a:effectLst/>
                          <a:latin typeface="Arial" panose="020B0604020202020204" pitchFamily="34" charset="0"/>
                        </a:rPr>
                        <a:t>Gestore del sistema di trasmissione unico</a:t>
                      </a:r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19 operatori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08061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b="1" dirty="0"/>
                        <a:t>Principali operatori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Snam Rete Gas (93,8%)</a:t>
                      </a:r>
                      <a:br>
                        <a:rPr lang="pt-B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t-B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SGI (4,8%)</a:t>
                      </a:r>
                      <a:br>
                        <a:rPr lang="pt-B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t-B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Retragas (1,2%)</a:t>
                      </a:r>
                      <a:br>
                        <a:rPr lang="pt-B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t-B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altri (0,2%)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Terna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E-distribuzione (85%)</a:t>
                      </a:r>
                      <a:br>
                        <a:rPr lang="it-IT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it-IT" sz="18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Unareti</a:t>
                      </a:r>
                      <a:r>
                        <a:rPr lang="it-IT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(3,9%)</a:t>
                      </a:r>
                      <a:br>
                        <a:rPr lang="it-IT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it-IT" sz="18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Areti</a:t>
                      </a:r>
                      <a:r>
                        <a:rPr lang="it-IT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(3,6%)</a:t>
                      </a:r>
                      <a:br>
                        <a:rPr lang="it-IT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it-IT" sz="18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Ireti</a:t>
                      </a:r>
                      <a:r>
                        <a:rPr lang="it-IT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(1,3%)</a:t>
                      </a:r>
                      <a:br>
                        <a:rPr lang="it-IT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it-IT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altri (5,9%)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38197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8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8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8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73907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86551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6C5EF975-8C6B-42BD-A89D-E20ED2693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6A97-5A1C-4C35-8E01-1D1A9A284184}" type="slidenum">
              <a:rPr lang="it-IT" smtClean="0"/>
              <a:t>14</a:t>
            </a:fld>
            <a:endParaRPr lang="it-IT"/>
          </a:p>
        </p:txBody>
      </p:sp>
      <p:sp>
        <p:nvSpPr>
          <p:cNvPr id="15" name="Titolo 1">
            <a:extLst>
              <a:ext uri="{FF2B5EF4-FFF2-40B4-BE49-F238E27FC236}">
                <a16:creationId xmlns:a16="http://schemas.microsoft.com/office/drawing/2014/main" id="{94E53489-29AA-43AD-8B94-8978155C056B}"/>
              </a:ext>
            </a:extLst>
          </p:cNvPr>
          <p:cNvSpPr txBox="1">
            <a:spLocks/>
          </p:cNvSpPr>
          <p:nvPr/>
        </p:nvSpPr>
        <p:spPr>
          <a:xfrm>
            <a:off x="114888" y="153367"/>
            <a:ext cx="11951345" cy="680893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lIns="108000" tIns="144000" bIns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1" kern="1200" baseline="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265113" indent="-265113"/>
            <a:r>
              <a:rPr lang="it-IT" altLang="it-IT" sz="2400" i="1" dirty="0">
                <a:solidFill>
                  <a:prstClr val="white"/>
                </a:solidFill>
                <a:ea typeface="ヒラギノ角ゴ Pro W3" pitchFamily="125" charset="-128"/>
              </a:rPr>
              <a:t>Transizione ai criteri del ROSS-base</a:t>
            </a:r>
          </a:p>
        </p:txBody>
      </p:sp>
      <p:sp>
        <p:nvSpPr>
          <p:cNvPr id="18" name="Rettangolo 17">
            <a:extLst>
              <a:ext uri="{FF2B5EF4-FFF2-40B4-BE49-F238E27FC236}">
                <a16:creationId xmlns:a16="http://schemas.microsoft.com/office/drawing/2014/main" id="{7017D251-C1F3-42B3-9C3E-D6ED5C2C97C5}"/>
              </a:ext>
            </a:extLst>
          </p:cNvPr>
          <p:cNvSpPr/>
          <p:nvPr/>
        </p:nvSpPr>
        <p:spPr>
          <a:xfrm>
            <a:off x="110064" y="862373"/>
            <a:ext cx="2834304" cy="189987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t-IT" dirty="0"/>
          </a:p>
          <a:p>
            <a:endParaRPr lang="it-IT" dirty="0"/>
          </a:p>
          <a:p>
            <a:r>
              <a:rPr lang="it-IT" sz="2000" dirty="0">
                <a:solidFill>
                  <a:schemeClr val="tx1"/>
                </a:solidFill>
              </a:rPr>
              <a:t>BASELINE 2024</a:t>
            </a:r>
          </a:p>
          <a:p>
            <a:endParaRPr lang="it-IT" dirty="0"/>
          </a:p>
          <a:p>
            <a:endParaRPr lang="it-IT" dirty="0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7D850938-BC9A-C6E9-5036-AFE04B32EA8F}"/>
              </a:ext>
            </a:extLst>
          </p:cNvPr>
          <p:cNvSpPr/>
          <p:nvPr/>
        </p:nvSpPr>
        <p:spPr>
          <a:xfrm>
            <a:off x="3017521" y="862373"/>
            <a:ext cx="9048712" cy="189987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it-IT" dirty="0">
                <a:solidFill>
                  <a:schemeClr val="tx1"/>
                </a:solidFill>
              </a:rPr>
              <a:t>- </a:t>
            </a:r>
            <a:r>
              <a:rPr lang="it-IT" sz="2000" dirty="0">
                <a:solidFill>
                  <a:schemeClr val="tx1"/>
                </a:solidFill>
              </a:rPr>
              <a:t>costi di capitale (incrementi patrimoniali realizzati e contributi fino al 31/12/23): definita in continuità con i criteri previgenti, non avvalendosi della possibilità di riconoscere tale capitale in via semplificata;</a:t>
            </a:r>
          </a:p>
          <a:p>
            <a:pPr algn="just"/>
            <a:r>
              <a:rPr lang="it-IT" sz="2000" dirty="0">
                <a:solidFill>
                  <a:schemeClr val="tx1"/>
                </a:solidFill>
              </a:rPr>
              <a:t>- costi operativi per il 2024: determinata sulla base del livello dei costi dell’anno test (2021 per il trasporto gas e 2022 per trasmissione, distribuzione e misura elettrica) con calcolo per ciascuna imprese per distribuzione</a:t>
            </a: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77CEABC0-1F3C-4F50-F28A-D54423B234D8}"/>
              </a:ext>
            </a:extLst>
          </p:cNvPr>
          <p:cNvSpPr/>
          <p:nvPr/>
        </p:nvSpPr>
        <p:spPr>
          <a:xfrm>
            <a:off x="107016" y="2837097"/>
            <a:ext cx="2834304" cy="2077804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t-IT" dirty="0"/>
          </a:p>
          <a:p>
            <a:endParaRPr lang="it-IT" dirty="0"/>
          </a:p>
          <a:p>
            <a:r>
              <a:rPr lang="it-IT" sz="2000" dirty="0">
                <a:solidFill>
                  <a:schemeClr val="tx1"/>
                </a:solidFill>
              </a:rPr>
              <a:t>Sharing maggiori/minori efficienze 5PR</a:t>
            </a:r>
          </a:p>
          <a:p>
            <a:endParaRPr lang="it-IT" dirty="0"/>
          </a:p>
          <a:p>
            <a:endParaRPr lang="it-IT" dirty="0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71AD6AFB-5EEA-7E3F-F33F-2B64CD1A152F}"/>
              </a:ext>
            </a:extLst>
          </p:cNvPr>
          <p:cNvSpPr/>
          <p:nvPr/>
        </p:nvSpPr>
        <p:spPr>
          <a:xfrm>
            <a:off x="3014473" y="2837097"/>
            <a:ext cx="9048712" cy="207780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it-IT" sz="2000" dirty="0">
                <a:solidFill>
                  <a:schemeClr val="tx1"/>
                </a:solidFill>
              </a:rPr>
              <a:t>Simmetrica ripartizione tra utenti e imprese delle maggiori (o minori) efficienze (differenza tra i costi operativi effettivi e i costi operativi riconosciuti per l’anno test)</a:t>
            </a:r>
          </a:p>
          <a:p>
            <a:pPr algn="just"/>
            <a:r>
              <a:rPr lang="it-IT" sz="2000" dirty="0">
                <a:solidFill>
                  <a:schemeClr val="tx1"/>
                </a:solidFill>
              </a:rPr>
              <a:t>Le maggiori efficienze sono restituite agli utenti lasciando alle imprese una quota di efficienza (opportunamente rivalutata) pari a: 50% nel primo anno del 6PR ; 37,5% nel secondo anno; 25% nel terzo anno; 12,5% nel quarto anno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3EF6183E-8959-E47C-4232-B1741A7CCDAA}"/>
              </a:ext>
            </a:extLst>
          </p:cNvPr>
          <p:cNvSpPr/>
          <p:nvPr/>
        </p:nvSpPr>
        <p:spPr>
          <a:xfrm>
            <a:off x="107016" y="4989749"/>
            <a:ext cx="2834304" cy="158478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t-IT" dirty="0"/>
          </a:p>
          <a:p>
            <a:endParaRPr lang="it-IT" dirty="0"/>
          </a:p>
          <a:p>
            <a:r>
              <a:rPr lang="it-IT" sz="2000" dirty="0">
                <a:solidFill>
                  <a:schemeClr val="tx1"/>
                </a:solidFill>
              </a:rPr>
              <a:t>Ammortamenti e dismissioni</a:t>
            </a:r>
          </a:p>
          <a:p>
            <a:endParaRPr lang="it-IT" dirty="0"/>
          </a:p>
          <a:p>
            <a:endParaRPr lang="it-IT" dirty="0"/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217CC013-2323-1995-E05C-C4383680EB59}"/>
              </a:ext>
            </a:extLst>
          </p:cNvPr>
          <p:cNvSpPr/>
          <p:nvPr/>
        </p:nvSpPr>
        <p:spPr>
          <a:xfrm>
            <a:off x="3014473" y="4989749"/>
            <a:ext cx="9048712" cy="158478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it-IT" sz="2000" dirty="0">
                <a:solidFill>
                  <a:schemeClr val="tx1"/>
                </a:solidFill>
              </a:rPr>
              <a:t>Allineamento del lag temporale degli </a:t>
            </a:r>
            <a:r>
              <a:rPr lang="it-IT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ammortamenti</a:t>
            </a:r>
            <a:r>
              <a:rPr lang="it-IT" sz="2000" dirty="0">
                <a:solidFill>
                  <a:schemeClr val="tx1"/>
                </a:solidFill>
              </a:rPr>
              <a:t> a quello della remunerazione dal primo anno di applicazione dei criteri ROSS, ossia agli investimenti entrati in esercizio nel 2024.</a:t>
            </a:r>
          </a:p>
          <a:p>
            <a:pPr algn="just"/>
            <a:r>
              <a:rPr lang="it-IT" sz="2000" dirty="0">
                <a:solidFill>
                  <a:schemeClr val="tx1"/>
                </a:solidFill>
              </a:rPr>
              <a:t>Allineamento del lag temporale delle </a:t>
            </a:r>
            <a:r>
              <a:rPr lang="it-IT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dismissioni</a:t>
            </a:r>
            <a:r>
              <a:rPr lang="it-IT" sz="2000" dirty="0">
                <a:solidFill>
                  <a:schemeClr val="tx1"/>
                </a:solidFill>
              </a:rPr>
              <a:t> e dettagli modalità calcolo post data di </a:t>
            </a:r>
            <a:r>
              <a:rPr lang="it-IT" sz="2000" i="1" dirty="0" err="1">
                <a:solidFill>
                  <a:schemeClr val="tx1"/>
                </a:solidFill>
              </a:rPr>
              <a:t>cut</a:t>
            </a:r>
            <a:r>
              <a:rPr lang="it-IT" sz="2000" i="1" dirty="0">
                <a:solidFill>
                  <a:schemeClr val="tx1"/>
                </a:solidFill>
              </a:rPr>
              <a:t> off</a:t>
            </a:r>
          </a:p>
        </p:txBody>
      </p:sp>
    </p:spTree>
    <p:extLst>
      <p:ext uri="{BB962C8B-B14F-4D97-AF65-F5344CB8AC3E}">
        <p14:creationId xmlns:p14="http://schemas.microsoft.com/office/powerpoint/2010/main" val="7684534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6C5EF975-8C6B-42BD-A89D-E20ED2693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6A97-5A1C-4C35-8E01-1D1A9A284184}" type="slidenum">
              <a:rPr lang="it-IT" smtClean="0"/>
              <a:t>15</a:t>
            </a:fld>
            <a:endParaRPr lang="it-IT"/>
          </a:p>
        </p:txBody>
      </p:sp>
      <p:sp>
        <p:nvSpPr>
          <p:cNvPr id="15" name="Titolo 1">
            <a:extLst>
              <a:ext uri="{FF2B5EF4-FFF2-40B4-BE49-F238E27FC236}">
                <a16:creationId xmlns:a16="http://schemas.microsoft.com/office/drawing/2014/main" id="{94E53489-29AA-43AD-8B94-8978155C056B}"/>
              </a:ext>
            </a:extLst>
          </p:cNvPr>
          <p:cNvSpPr txBox="1">
            <a:spLocks/>
          </p:cNvSpPr>
          <p:nvPr/>
        </p:nvSpPr>
        <p:spPr>
          <a:xfrm>
            <a:off x="114888" y="153367"/>
            <a:ext cx="11951345" cy="680893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lIns="108000" tIns="144000" bIns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1" kern="1200" baseline="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265113" indent="-265113"/>
            <a:r>
              <a:rPr lang="it-IT" altLang="it-IT" sz="2400" i="1" dirty="0">
                <a:solidFill>
                  <a:prstClr val="white"/>
                </a:solidFill>
                <a:ea typeface="ヒラギノ角ゴ Pro W3" pitchFamily="125" charset="-128"/>
              </a:rPr>
              <a:t>Aggiornamento Baseline costi operativi: Z-</a:t>
            </a:r>
            <a:r>
              <a:rPr lang="it-IT" altLang="it-IT" sz="2400" i="1" dirty="0" err="1">
                <a:solidFill>
                  <a:prstClr val="white"/>
                </a:solidFill>
                <a:ea typeface="ヒラギノ角ゴ Pro W3" pitchFamily="125" charset="-128"/>
              </a:rPr>
              <a:t>factor</a:t>
            </a:r>
            <a:endParaRPr lang="it-IT" altLang="it-IT" sz="2400" i="1" dirty="0">
              <a:solidFill>
                <a:prstClr val="white"/>
              </a:solidFill>
              <a:ea typeface="ヒラギノ角ゴ Pro W3" pitchFamily="125" charset="-128"/>
            </a:endParaRPr>
          </a:p>
        </p:txBody>
      </p:sp>
      <p:sp>
        <p:nvSpPr>
          <p:cNvPr id="18" name="Rettangolo 17">
            <a:extLst>
              <a:ext uri="{FF2B5EF4-FFF2-40B4-BE49-F238E27FC236}">
                <a16:creationId xmlns:a16="http://schemas.microsoft.com/office/drawing/2014/main" id="{7017D251-C1F3-42B3-9C3E-D6ED5C2C97C5}"/>
              </a:ext>
            </a:extLst>
          </p:cNvPr>
          <p:cNvSpPr/>
          <p:nvPr/>
        </p:nvSpPr>
        <p:spPr>
          <a:xfrm>
            <a:off x="110063" y="862373"/>
            <a:ext cx="11951345" cy="183828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dirty="0">
                <a:solidFill>
                  <a:schemeClr val="tx1"/>
                </a:solidFill>
              </a:rPr>
              <a:t>Aggiornamento annuale della </a:t>
            </a:r>
            <a:r>
              <a:rPr lang="it-IT" i="1" dirty="0">
                <a:solidFill>
                  <a:schemeClr val="tx1"/>
                </a:solidFill>
              </a:rPr>
              <a:t>baseline </a:t>
            </a:r>
            <a:r>
              <a:rPr lang="it-IT" dirty="0">
                <a:solidFill>
                  <a:schemeClr val="tx1"/>
                </a:solidFill>
              </a:rPr>
              <a:t>dei costi operativi: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</a:rPr>
              <a:t>tasso di variazione medio FOI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</a:rPr>
              <a:t>tasso di riduzione annuale costi operativi (X-</a:t>
            </a:r>
            <a:r>
              <a:rPr lang="it-IT" dirty="0" err="1">
                <a:solidFill>
                  <a:schemeClr val="tx1"/>
                </a:solidFill>
              </a:rPr>
              <a:t>factor</a:t>
            </a:r>
            <a:r>
              <a:rPr lang="it-IT" dirty="0">
                <a:solidFill>
                  <a:schemeClr val="tx1"/>
                </a:solidFill>
              </a:rPr>
              <a:t>) ex ante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</a:rPr>
              <a:t>costi eventi imprevedibili ed eccezionali (Y-</a:t>
            </a:r>
            <a:r>
              <a:rPr lang="it-IT" dirty="0" err="1">
                <a:solidFill>
                  <a:schemeClr val="tx1"/>
                </a:solidFill>
              </a:rPr>
              <a:t>factor</a:t>
            </a:r>
            <a:r>
              <a:rPr lang="it-IT" dirty="0">
                <a:solidFill>
                  <a:schemeClr val="tx1"/>
                </a:solidFill>
              </a:rPr>
              <a:t>) ex post - minimo 0,5% quota fast money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>
                <a:solidFill>
                  <a:srgbClr val="FF0000"/>
                </a:solidFill>
              </a:rPr>
              <a:t>costi nuovi investimenti transizione energetica o variazioni del perimetro di attività (Z-</a:t>
            </a:r>
            <a:r>
              <a:rPr lang="it-IT" dirty="0" err="1">
                <a:solidFill>
                  <a:srgbClr val="FF0000"/>
                </a:solidFill>
              </a:rPr>
              <a:t>factor</a:t>
            </a:r>
            <a:r>
              <a:rPr lang="it-IT" dirty="0">
                <a:solidFill>
                  <a:srgbClr val="FF0000"/>
                </a:solidFill>
              </a:rPr>
              <a:t>) ex ante – minimo 0,5% quota fast money  – con monitoraggio ex post </a:t>
            </a: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77CEABC0-1F3C-4F50-F28A-D54423B234D8}"/>
              </a:ext>
            </a:extLst>
          </p:cNvPr>
          <p:cNvSpPr/>
          <p:nvPr/>
        </p:nvSpPr>
        <p:spPr>
          <a:xfrm>
            <a:off x="107016" y="2770421"/>
            <a:ext cx="2834304" cy="191130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t-IT" dirty="0"/>
          </a:p>
          <a:p>
            <a:endParaRPr lang="it-IT" dirty="0"/>
          </a:p>
          <a:p>
            <a:r>
              <a:rPr lang="it-IT" dirty="0">
                <a:solidFill>
                  <a:schemeClr val="tx1"/>
                </a:solidFill>
              </a:rPr>
              <a:t>Z-</a:t>
            </a:r>
            <a:r>
              <a:rPr lang="it-IT" dirty="0" err="1">
                <a:solidFill>
                  <a:schemeClr val="tx1"/>
                </a:solidFill>
              </a:rPr>
              <a:t>factor</a:t>
            </a:r>
            <a:r>
              <a:rPr lang="it-IT" dirty="0">
                <a:solidFill>
                  <a:schemeClr val="tx1"/>
                </a:solidFill>
              </a:rPr>
              <a:t> (ex ante)</a:t>
            </a:r>
          </a:p>
          <a:p>
            <a:endParaRPr lang="it-IT" dirty="0">
              <a:solidFill>
                <a:schemeClr val="tx1"/>
              </a:solidFill>
            </a:endParaRPr>
          </a:p>
          <a:p>
            <a:endParaRPr lang="it-IT" dirty="0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71AD6AFB-5EEA-7E3F-F33F-2B64CD1A152F}"/>
              </a:ext>
            </a:extLst>
          </p:cNvPr>
          <p:cNvSpPr/>
          <p:nvPr/>
        </p:nvSpPr>
        <p:spPr>
          <a:xfrm>
            <a:off x="3014473" y="2770421"/>
            <a:ext cx="9048712" cy="191130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it-IT" dirty="0">
                <a:solidFill>
                  <a:schemeClr val="tx1"/>
                </a:solidFill>
              </a:rPr>
              <a:t>Attivabile su istanza dell’impresa, dimostrando requisiti necessari all’attivazione:</a:t>
            </a:r>
          </a:p>
          <a:p>
            <a:pPr marL="400050" indent="-400050" algn="just">
              <a:buAutoNum type="romanLcPeriod"/>
            </a:pPr>
            <a:r>
              <a:rPr lang="it-IT" dirty="0">
                <a:solidFill>
                  <a:schemeClr val="tx1"/>
                </a:solidFill>
              </a:rPr>
              <a:t>correlazione tra incremento costi operativi e realizzazione nuovi investimenti / variazione perimetro attività; </a:t>
            </a:r>
          </a:p>
          <a:p>
            <a:pPr marL="400050" indent="-400050" algn="just">
              <a:buAutoNum type="romanLcPeriod"/>
            </a:pPr>
            <a:r>
              <a:rPr lang="it-IT" dirty="0">
                <a:solidFill>
                  <a:schemeClr val="tx1"/>
                </a:solidFill>
              </a:rPr>
              <a:t>indicazione perimetro costi incrementali e variabili per misurare ex post tale incremento; </a:t>
            </a:r>
          </a:p>
          <a:p>
            <a:pPr marL="400050" indent="-400050" algn="just">
              <a:buAutoNum type="romanLcPeriod"/>
            </a:pPr>
            <a:r>
              <a:rPr lang="it-IT" dirty="0">
                <a:solidFill>
                  <a:schemeClr val="tx1"/>
                </a:solidFill>
              </a:rPr>
              <a:t>separata rendicontazione dei costi incrementali connessi a Z-</a:t>
            </a:r>
            <a:r>
              <a:rPr lang="it-IT" dirty="0" err="1">
                <a:solidFill>
                  <a:schemeClr val="tx1"/>
                </a:solidFill>
              </a:rPr>
              <a:t>factor</a:t>
            </a:r>
            <a:endParaRPr lang="it-IT" dirty="0">
              <a:solidFill>
                <a:schemeClr val="tx1"/>
              </a:solidFill>
            </a:endParaRPr>
          </a:p>
          <a:p>
            <a:pPr algn="just"/>
            <a:r>
              <a:rPr lang="it-IT" dirty="0">
                <a:solidFill>
                  <a:schemeClr val="tx1"/>
                </a:solidFill>
              </a:rPr>
              <a:t>Costo operativo incrementale non superiore a quello previsto nei Piani per il medesimo progetto (rilevante per trasporto e trasmissione)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3EF6183E-8959-E47C-4232-B1741A7CCDAA}"/>
              </a:ext>
            </a:extLst>
          </p:cNvPr>
          <p:cNvSpPr/>
          <p:nvPr/>
        </p:nvSpPr>
        <p:spPr>
          <a:xfrm>
            <a:off x="107016" y="4745525"/>
            <a:ext cx="2834304" cy="1262083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t-IT" dirty="0"/>
          </a:p>
          <a:p>
            <a:endParaRPr lang="it-IT" dirty="0"/>
          </a:p>
          <a:p>
            <a:r>
              <a:rPr lang="it-IT" dirty="0">
                <a:solidFill>
                  <a:schemeClr val="tx1"/>
                </a:solidFill>
              </a:rPr>
              <a:t>Z-</a:t>
            </a:r>
            <a:r>
              <a:rPr lang="it-IT" dirty="0" err="1">
                <a:solidFill>
                  <a:schemeClr val="tx1"/>
                </a:solidFill>
              </a:rPr>
              <a:t>factor</a:t>
            </a:r>
            <a:r>
              <a:rPr lang="it-IT" dirty="0">
                <a:solidFill>
                  <a:schemeClr val="tx1"/>
                </a:solidFill>
              </a:rPr>
              <a:t> (ex post)</a:t>
            </a:r>
          </a:p>
          <a:p>
            <a:endParaRPr lang="it-IT" dirty="0"/>
          </a:p>
          <a:p>
            <a:endParaRPr lang="it-IT" dirty="0"/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217CC013-2323-1995-E05C-C4383680EB59}"/>
              </a:ext>
            </a:extLst>
          </p:cNvPr>
          <p:cNvSpPr/>
          <p:nvPr/>
        </p:nvSpPr>
        <p:spPr>
          <a:xfrm>
            <a:off x="3014473" y="4745525"/>
            <a:ext cx="9048712" cy="126208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it-IT" dirty="0">
                <a:solidFill>
                  <a:schemeClr val="tx1"/>
                </a:solidFill>
              </a:rPr>
              <a:t>Se, in esito a monitoraggio ex post, manca evidenza dello strutturale incremento dei costi, meccanismo di </a:t>
            </a:r>
            <a:r>
              <a:rPr lang="it-IT" i="1" dirty="0" err="1">
                <a:solidFill>
                  <a:schemeClr val="tx1"/>
                </a:solidFill>
              </a:rPr>
              <a:t>clawback</a:t>
            </a:r>
            <a:r>
              <a:rPr lang="it-IT" dirty="0">
                <a:solidFill>
                  <a:schemeClr val="tx1"/>
                </a:solidFill>
              </a:rPr>
              <a:t> che ridetermina la baseline al netto di Z-</a:t>
            </a:r>
            <a:r>
              <a:rPr lang="it-IT" dirty="0" err="1">
                <a:solidFill>
                  <a:schemeClr val="tx1"/>
                </a:solidFill>
              </a:rPr>
              <a:t>factor</a:t>
            </a:r>
            <a:r>
              <a:rPr lang="it-IT" dirty="0">
                <a:solidFill>
                  <a:schemeClr val="tx1"/>
                </a:solidFill>
              </a:rPr>
              <a:t> al fine della valutazione delle efficienze</a:t>
            </a: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37DFB568-6AB3-7CAE-4093-1048D1DF7C44}"/>
              </a:ext>
            </a:extLst>
          </p:cNvPr>
          <p:cNvSpPr/>
          <p:nvPr/>
        </p:nvSpPr>
        <p:spPr>
          <a:xfrm>
            <a:off x="103968" y="6050069"/>
            <a:ext cx="2834304" cy="680893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t-IT" dirty="0"/>
          </a:p>
          <a:p>
            <a:endParaRPr lang="it-IT" dirty="0"/>
          </a:p>
          <a:p>
            <a:r>
              <a:rPr lang="it-IT" dirty="0">
                <a:solidFill>
                  <a:schemeClr val="tx1"/>
                </a:solidFill>
              </a:rPr>
              <a:t>Tempistiche</a:t>
            </a:r>
          </a:p>
          <a:p>
            <a:endParaRPr lang="it-IT" dirty="0"/>
          </a:p>
          <a:p>
            <a:endParaRPr lang="it-IT" dirty="0"/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5206C15F-AA31-FEEC-3250-35082C5B58DA}"/>
              </a:ext>
            </a:extLst>
          </p:cNvPr>
          <p:cNvSpPr/>
          <p:nvPr/>
        </p:nvSpPr>
        <p:spPr>
          <a:xfrm>
            <a:off x="3020569" y="6059213"/>
            <a:ext cx="9048712" cy="67174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it-IT" dirty="0">
                <a:solidFill>
                  <a:schemeClr val="tx1"/>
                </a:solidFill>
              </a:rPr>
              <a:t>Presentazione istanze entro 2023 e possibilità di presentare le istanze annualmente</a:t>
            </a:r>
          </a:p>
        </p:txBody>
      </p:sp>
    </p:spTree>
    <p:extLst>
      <p:ext uri="{BB962C8B-B14F-4D97-AF65-F5344CB8AC3E}">
        <p14:creationId xmlns:p14="http://schemas.microsoft.com/office/powerpoint/2010/main" val="27676898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6C5EF975-8C6B-42BD-A89D-E20ED2693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6A97-5A1C-4C35-8E01-1D1A9A284184}" type="slidenum">
              <a:rPr lang="it-IT" smtClean="0"/>
              <a:t>16</a:t>
            </a:fld>
            <a:endParaRPr lang="it-IT"/>
          </a:p>
        </p:txBody>
      </p:sp>
      <p:sp>
        <p:nvSpPr>
          <p:cNvPr id="15" name="Titolo 1">
            <a:extLst>
              <a:ext uri="{FF2B5EF4-FFF2-40B4-BE49-F238E27FC236}">
                <a16:creationId xmlns:a16="http://schemas.microsoft.com/office/drawing/2014/main" id="{94E53489-29AA-43AD-8B94-8978155C056B}"/>
              </a:ext>
            </a:extLst>
          </p:cNvPr>
          <p:cNvSpPr txBox="1">
            <a:spLocks/>
          </p:cNvSpPr>
          <p:nvPr/>
        </p:nvSpPr>
        <p:spPr>
          <a:xfrm>
            <a:off x="114888" y="153367"/>
            <a:ext cx="11951345" cy="680893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lIns="108000" tIns="144000" bIns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1" kern="1200" baseline="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265113" indent="-265113"/>
            <a:r>
              <a:rPr lang="it-IT" altLang="it-IT" sz="2400" i="1" dirty="0">
                <a:solidFill>
                  <a:prstClr val="white"/>
                </a:solidFill>
                <a:ea typeface="ヒラギノ角ゴ Pro W3" pitchFamily="125" charset="-128"/>
              </a:rPr>
              <a:t>Aggiornamento Baseline costi operativi: X-</a:t>
            </a:r>
            <a:r>
              <a:rPr lang="it-IT" altLang="it-IT" sz="2400" i="1" dirty="0" err="1">
                <a:solidFill>
                  <a:prstClr val="white"/>
                </a:solidFill>
                <a:ea typeface="ヒラギノ角ゴ Pro W3" pitchFamily="125" charset="-128"/>
              </a:rPr>
              <a:t>factor</a:t>
            </a:r>
            <a:r>
              <a:rPr lang="it-IT" altLang="it-IT" sz="2400" i="1" dirty="0">
                <a:solidFill>
                  <a:prstClr val="white"/>
                </a:solidFill>
                <a:ea typeface="ヒラギノ角ゴ Pro W3" pitchFamily="125" charset="-128"/>
              </a:rPr>
              <a:t> con opzione SAP</a:t>
            </a:r>
          </a:p>
        </p:txBody>
      </p:sp>
      <p:sp>
        <p:nvSpPr>
          <p:cNvPr id="18" name="Rettangolo 17">
            <a:extLst>
              <a:ext uri="{FF2B5EF4-FFF2-40B4-BE49-F238E27FC236}">
                <a16:creationId xmlns:a16="http://schemas.microsoft.com/office/drawing/2014/main" id="{7017D251-C1F3-42B3-9C3E-D6ED5C2C97C5}"/>
              </a:ext>
            </a:extLst>
          </p:cNvPr>
          <p:cNvSpPr/>
          <p:nvPr/>
        </p:nvSpPr>
        <p:spPr>
          <a:xfrm>
            <a:off x="110063" y="862373"/>
            <a:ext cx="11951345" cy="183828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dirty="0">
                <a:solidFill>
                  <a:schemeClr val="tx1"/>
                </a:solidFill>
              </a:rPr>
              <a:t>Aggiornamento annuale della </a:t>
            </a:r>
            <a:r>
              <a:rPr lang="it-IT" i="1" dirty="0">
                <a:solidFill>
                  <a:schemeClr val="tx1"/>
                </a:solidFill>
              </a:rPr>
              <a:t>baseline </a:t>
            </a:r>
            <a:r>
              <a:rPr lang="it-IT" dirty="0">
                <a:solidFill>
                  <a:schemeClr val="tx1"/>
                </a:solidFill>
              </a:rPr>
              <a:t>dei costi operativi: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</a:rPr>
              <a:t>tasso di variazione medio FOI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>
                <a:solidFill>
                  <a:srgbClr val="FF0000"/>
                </a:solidFill>
              </a:rPr>
              <a:t>tasso di riduzione annuale costi operativi (X-</a:t>
            </a:r>
            <a:r>
              <a:rPr lang="it-IT" dirty="0" err="1">
                <a:solidFill>
                  <a:srgbClr val="FF0000"/>
                </a:solidFill>
              </a:rPr>
              <a:t>factor</a:t>
            </a:r>
            <a:r>
              <a:rPr lang="it-IT" dirty="0">
                <a:solidFill>
                  <a:srgbClr val="FF0000"/>
                </a:solidFill>
              </a:rPr>
              <a:t>) ex ante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</a:rPr>
              <a:t>costi eventi imprevedibili ed eccezionali (Y-</a:t>
            </a:r>
            <a:r>
              <a:rPr lang="it-IT" dirty="0" err="1">
                <a:solidFill>
                  <a:schemeClr val="tx1"/>
                </a:solidFill>
              </a:rPr>
              <a:t>factor</a:t>
            </a:r>
            <a:r>
              <a:rPr lang="it-IT" dirty="0">
                <a:solidFill>
                  <a:schemeClr val="tx1"/>
                </a:solidFill>
              </a:rPr>
              <a:t>) ex post - minimo 0,5% quota fast money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</a:rPr>
              <a:t>costi nuovi investimenti transizione energetica o variazioni del perimetro di attività (Z-</a:t>
            </a:r>
            <a:r>
              <a:rPr lang="it-IT" dirty="0" err="1">
                <a:solidFill>
                  <a:schemeClr val="tx1"/>
                </a:solidFill>
              </a:rPr>
              <a:t>factor</a:t>
            </a:r>
            <a:r>
              <a:rPr lang="it-IT" dirty="0">
                <a:solidFill>
                  <a:schemeClr val="tx1"/>
                </a:solidFill>
              </a:rPr>
              <a:t>) ex ante – minimo 0,5% quota fast money  – con monitoraggio ex post </a:t>
            </a: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77CEABC0-1F3C-4F50-F28A-D54423B234D8}"/>
              </a:ext>
            </a:extLst>
          </p:cNvPr>
          <p:cNvSpPr/>
          <p:nvPr/>
        </p:nvSpPr>
        <p:spPr>
          <a:xfrm>
            <a:off x="107016" y="2770422"/>
            <a:ext cx="2834304" cy="3106504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t-IT" dirty="0"/>
          </a:p>
          <a:p>
            <a:endParaRPr lang="it-IT" dirty="0"/>
          </a:p>
          <a:p>
            <a:r>
              <a:rPr lang="it-IT" dirty="0">
                <a:solidFill>
                  <a:schemeClr val="tx1"/>
                </a:solidFill>
              </a:rPr>
              <a:t>Opzione alto</a:t>
            </a:r>
            <a:r>
              <a:rPr lang="it-IT" sz="1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dirty="0">
                <a:solidFill>
                  <a:schemeClr val="tx1"/>
                </a:solidFill>
              </a:rPr>
              <a:t>potenziale di incentivo (SAP): aspetti da definire per ciascun settore </a:t>
            </a:r>
          </a:p>
          <a:p>
            <a:endParaRPr lang="it-IT" dirty="0"/>
          </a:p>
          <a:p>
            <a:endParaRPr lang="it-IT" dirty="0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71AD6AFB-5EEA-7E3F-F33F-2B64CD1A152F}"/>
              </a:ext>
            </a:extLst>
          </p:cNvPr>
          <p:cNvSpPr/>
          <p:nvPr/>
        </p:nvSpPr>
        <p:spPr>
          <a:xfrm>
            <a:off x="3014473" y="2770422"/>
            <a:ext cx="9048712" cy="124650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it-IT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PERIODO (successivo al primo) in cui è lasciata alle imprese una quota delle maggiori/minori efficienze </a:t>
            </a:r>
          </a:p>
          <a:p>
            <a:pPr algn="just"/>
            <a:r>
              <a:rPr lang="it-IT" dirty="0">
                <a:solidFill>
                  <a:schemeClr val="tx1"/>
                </a:solidFill>
              </a:rPr>
              <a:t>(</a:t>
            </a:r>
            <a:r>
              <a:rPr lang="it-IT" i="1" dirty="0">
                <a:solidFill>
                  <a:schemeClr val="tx1"/>
                </a:solidFill>
              </a:rPr>
              <a:t>3 anni nell’opzione a basso potenziale di incentivo</a:t>
            </a:r>
            <a:r>
              <a:rPr lang="it-IT" dirty="0">
                <a:solidFill>
                  <a:schemeClr val="tx1"/>
                </a:solidFill>
              </a:rPr>
              <a:t>)</a:t>
            </a:r>
          </a:p>
          <a:p>
            <a:pPr algn="just"/>
            <a:r>
              <a:rPr lang="it-IT" sz="1800" dirty="0">
                <a:solidFill>
                  <a:schemeClr val="tx1"/>
                </a:solidFill>
                <a:cs typeface="Calibri"/>
              </a:rPr>
              <a:t>Fissato per tutti i settori pari a 3 anni</a:t>
            </a:r>
            <a:endParaRPr lang="it-IT" dirty="0">
              <a:solidFill>
                <a:schemeClr val="tx1"/>
              </a:solidFill>
            </a:endParaRPr>
          </a:p>
          <a:p>
            <a:pPr algn="just"/>
            <a:r>
              <a:rPr lang="it-IT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37DFB568-6AB3-7CAE-4093-1048D1DF7C44}"/>
              </a:ext>
            </a:extLst>
          </p:cNvPr>
          <p:cNvSpPr/>
          <p:nvPr/>
        </p:nvSpPr>
        <p:spPr>
          <a:xfrm>
            <a:off x="103968" y="6050069"/>
            <a:ext cx="2834304" cy="680893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t-IT" dirty="0"/>
          </a:p>
          <a:p>
            <a:endParaRPr lang="it-IT" dirty="0"/>
          </a:p>
          <a:p>
            <a:r>
              <a:rPr lang="it-IT" dirty="0">
                <a:solidFill>
                  <a:schemeClr val="tx1"/>
                </a:solidFill>
              </a:rPr>
              <a:t>Tempistiche</a:t>
            </a:r>
          </a:p>
          <a:p>
            <a:endParaRPr lang="it-IT" dirty="0"/>
          </a:p>
          <a:p>
            <a:endParaRPr lang="it-IT" dirty="0"/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5206C15F-AA31-FEEC-3250-35082C5B58DA}"/>
              </a:ext>
            </a:extLst>
          </p:cNvPr>
          <p:cNvSpPr/>
          <p:nvPr/>
        </p:nvSpPr>
        <p:spPr>
          <a:xfrm>
            <a:off x="3020569" y="6059213"/>
            <a:ext cx="9048712" cy="67174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it-IT" dirty="0">
                <a:solidFill>
                  <a:schemeClr val="tx1"/>
                </a:solidFill>
              </a:rPr>
              <a:t>Presentazione istanza per l’impresa che sceglie l’opzione SAP entro 2023</a:t>
            </a:r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74C5B219-ADDD-94EE-A68F-B1C68A14C5F8}"/>
              </a:ext>
            </a:extLst>
          </p:cNvPr>
          <p:cNvSpPr/>
          <p:nvPr/>
        </p:nvSpPr>
        <p:spPr>
          <a:xfrm>
            <a:off x="3020569" y="4010958"/>
            <a:ext cx="9048712" cy="100417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it-IT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QUOTA (successivo al primo) delle maggiori/minori efficienze lasciata alle imprese</a:t>
            </a:r>
          </a:p>
          <a:p>
            <a:pPr algn="just"/>
            <a:r>
              <a:rPr lang="it-IT" dirty="0">
                <a:solidFill>
                  <a:schemeClr val="tx1"/>
                </a:solidFill>
              </a:rPr>
              <a:t>(</a:t>
            </a:r>
            <a:r>
              <a:rPr lang="it-IT" i="1" dirty="0">
                <a:solidFill>
                  <a:schemeClr val="tx1"/>
                </a:solidFill>
              </a:rPr>
              <a:t>50% nell’opzione a basso potenziale di incentivo</a:t>
            </a:r>
            <a:r>
              <a:rPr lang="it-IT" dirty="0">
                <a:solidFill>
                  <a:schemeClr val="tx1"/>
                </a:solidFill>
              </a:rPr>
              <a:t>)</a:t>
            </a:r>
          </a:p>
          <a:p>
            <a:pPr algn="just"/>
            <a:r>
              <a:rPr lang="it-IT" sz="1800" dirty="0">
                <a:solidFill>
                  <a:schemeClr val="tx1"/>
                </a:solidFill>
                <a:cs typeface="Calibri"/>
              </a:rPr>
              <a:t>Fissato pari al 75%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E36B49C2-0D46-66F2-C5A3-3E04BD6120E2}"/>
              </a:ext>
            </a:extLst>
          </p:cNvPr>
          <p:cNvSpPr/>
          <p:nvPr/>
        </p:nvSpPr>
        <p:spPr>
          <a:xfrm>
            <a:off x="3017521" y="5032038"/>
            <a:ext cx="9048712" cy="84488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it-IT" sz="1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X-</a:t>
            </a:r>
            <a:r>
              <a:rPr lang="it-IT" sz="1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Factor</a:t>
            </a:r>
            <a:r>
              <a:rPr lang="it-IT" sz="1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just"/>
            <a:r>
              <a:rPr lang="it-IT" dirty="0">
                <a:solidFill>
                  <a:schemeClr val="tx1"/>
                </a:solidFill>
              </a:rPr>
              <a:t>(</a:t>
            </a:r>
            <a:r>
              <a:rPr lang="it-IT" i="1" dirty="0">
                <a:solidFill>
                  <a:schemeClr val="tx1"/>
                </a:solidFill>
              </a:rPr>
              <a:t>0 nell’opzione a basso potenziale di incentivo</a:t>
            </a:r>
            <a:r>
              <a:rPr lang="it-IT" dirty="0">
                <a:solidFill>
                  <a:schemeClr val="tx1"/>
                </a:solidFill>
              </a:rPr>
              <a:t>)</a:t>
            </a:r>
          </a:p>
          <a:p>
            <a:pPr algn="just"/>
            <a:r>
              <a:rPr lang="it-IT" sz="1600" dirty="0">
                <a:solidFill>
                  <a:schemeClr val="tx1"/>
                </a:solidFill>
                <a:cs typeface="Calibri"/>
              </a:rPr>
              <a:t>Fissato pari a 0,5%</a:t>
            </a:r>
            <a:endParaRPr lang="it-IT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03388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6C5EF975-8C6B-42BD-A89D-E20ED2693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6A97-5A1C-4C35-8E01-1D1A9A284184}" type="slidenum">
              <a:rPr lang="it-IT" smtClean="0"/>
              <a:t>17</a:t>
            </a:fld>
            <a:endParaRPr lang="it-IT"/>
          </a:p>
        </p:txBody>
      </p:sp>
      <p:sp>
        <p:nvSpPr>
          <p:cNvPr id="15" name="Titolo 1">
            <a:extLst>
              <a:ext uri="{FF2B5EF4-FFF2-40B4-BE49-F238E27FC236}">
                <a16:creationId xmlns:a16="http://schemas.microsoft.com/office/drawing/2014/main" id="{94E53489-29AA-43AD-8B94-8978155C056B}"/>
              </a:ext>
            </a:extLst>
          </p:cNvPr>
          <p:cNvSpPr txBox="1">
            <a:spLocks/>
          </p:cNvSpPr>
          <p:nvPr/>
        </p:nvSpPr>
        <p:spPr>
          <a:xfrm>
            <a:off x="114888" y="153367"/>
            <a:ext cx="11951345" cy="680893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lIns="108000" tIns="144000" bIns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1" kern="1200" baseline="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265113" indent="-265113"/>
            <a:r>
              <a:rPr lang="it-IT" altLang="it-IT" sz="2400" i="1" dirty="0">
                <a:solidFill>
                  <a:prstClr val="white"/>
                </a:solidFill>
                <a:ea typeface="ヒラギノ角ゴ Pro W3" pitchFamily="125" charset="-128"/>
              </a:rPr>
              <a:t>Tasso di capitalizzazione </a:t>
            </a:r>
          </a:p>
        </p:txBody>
      </p:sp>
      <p:sp>
        <p:nvSpPr>
          <p:cNvPr id="18" name="Rettangolo 17">
            <a:extLst>
              <a:ext uri="{FF2B5EF4-FFF2-40B4-BE49-F238E27FC236}">
                <a16:creationId xmlns:a16="http://schemas.microsoft.com/office/drawing/2014/main" id="{7017D251-C1F3-42B3-9C3E-D6ED5C2C97C5}"/>
              </a:ext>
            </a:extLst>
          </p:cNvPr>
          <p:cNvSpPr/>
          <p:nvPr/>
        </p:nvSpPr>
        <p:spPr>
          <a:xfrm>
            <a:off x="110063" y="862373"/>
            <a:ext cx="11951345" cy="139619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dirty="0">
                <a:solidFill>
                  <a:schemeClr val="tx1"/>
                </a:solidFill>
              </a:rPr>
              <a:t>Calcolato per tutto il periodo regolatorio, sulla base di dati storici e/o prospettici, con possibilità di definire un tasso di capitalizzazione unico per servizio o differenziare per cluster o per impresa</a:t>
            </a:r>
          </a:p>
          <a:p>
            <a:r>
              <a:rPr lang="it-IT" dirty="0">
                <a:solidFill>
                  <a:schemeClr val="tx1"/>
                </a:solidFill>
              </a:rPr>
              <a:t>flessibilità nelle scelte relative ai singoli servizi sul peso tra valutazioni prospettiche/retrospettive e su modalità differenziazione</a:t>
            </a: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77CEABC0-1F3C-4F50-F28A-D54423B234D8}"/>
              </a:ext>
            </a:extLst>
          </p:cNvPr>
          <p:cNvSpPr/>
          <p:nvPr/>
        </p:nvSpPr>
        <p:spPr>
          <a:xfrm>
            <a:off x="107016" y="2441238"/>
            <a:ext cx="2834304" cy="120721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t-IT" dirty="0"/>
          </a:p>
          <a:p>
            <a:endParaRPr lang="it-IT" dirty="0"/>
          </a:p>
          <a:p>
            <a:r>
              <a:rPr lang="it-IT" dirty="0">
                <a:solidFill>
                  <a:schemeClr val="tx1"/>
                </a:solidFill>
              </a:rPr>
              <a:t>Definizione</a:t>
            </a:r>
          </a:p>
          <a:p>
            <a:endParaRPr lang="it-IT" dirty="0"/>
          </a:p>
          <a:p>
            <a:endParaRPr lang="it-IT" dirty="0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71AD6AFB-5EEA-7E3F-F33F-2B64CD1A152F}"/>
              </a:ext>
            </a:extLst>
          </p:cNvPr>
          <p:cNvSpPr/>
          <p:nvPr/>
        </p:nvSpPr>
        <p:spPr>
          <a:xfrm>
            <a:off x="3014473" y="2441238"/>
            <a:ext cx="9048712" cy="12072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it-IT" dirty="0">
                <a:solidFill>
                  <a:schemeClr val="tx1"/>
                </a:solidFill>
                <a:cs typeface="Calibri"/>
              </a:rPr>
              <a:t>R</a:t>
            </a:r>
            <a:r>
              <a:rPr lang="it-IT" sz="1800" dirty="0">
                <a:solidFill>
                  <a:schemeClr val="tx1"/>
                </a:solidFill>
                <a:cs typeface="Calibri"/>
              </a:rPr>
              <a:t>apporto tra spesa di capitale anno t (inclusi incrementi LIC) e spesa totale anno t (somma spesa di capitale e costi operativi effettivi riconoscibili ai fini tariffari) e differenziato per attività</a:t>
            </a:r>
          </a:p>
          <a:p>
            <a:pPr algn="just"/>
            <a:endParaRPr lang="it-IT" dirty="0"/>
          </a:p>
          <a:p>
            <a:pPr algn="just"/>
            <a:r>
              <a:rPr lang="it-IT" dirty="0"/>
              <a:t> </a:t>
            </a: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37DFB568-6AB3-7CAE-4093-1048D1DF7C44}"/>
              </a:ext>
            </a:extLst>
          </p:cNvPr>
          <p:cNvSpPr/>
          <p:nvPr/>
        </p:nvSpPr>
        <p:spPr>
          <a:xfrm>
            <a:off x="94824" y="4751621"/>
            <a:ext cx="2834304" cy="138988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t-IT" dirty="0"/>
          </a:p>
          <a:p>
            <a:endParaRPr lang="it-IT" dirty="0"/>
          </a:p>
          <a:p>
            <a:r>
              <a:rPr lang="it-IT" dirty="0">
                <a:solidFill>
                  <a:schemeClr val="tx1"/>
                </a:solidFill>
              </a:rPr>
              <a:t>Tempistiche</a:t>
            </a:r>
          </a:p>
          <a:p>
            <a:endParaRPr lang="it-IT" dirty="0"/>
          </a:p>
          <a:p>
            <a:endParaRPr lang="it-IT" dirty="0"/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5206C15F-AA31-FEEC-3250-35082C5B58DA}"/>
              </a:ext>
            </a:extLst>
          </p:cNvPr>
          <p:cNvSpPr/>
          <p:nvPr/>
        </p:nvSpPr>
        <p:spPr>
          <a:xfrm>
            <a:off x="3011425" y="4760765"/>
            <a:ext cx="9048712" cy="13898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0000"/>
              </a:lnSpc>
            </a:pPr>
            <a:r>
              <a:rPr lang="it-IT" sz="2200" dirty="0">
                <a:solidFill>
                  <a:schemeClr val="tx1"/>
                </a:solidFill>
              </a:rPr>
              <a:t>Differenziazione TC individuale per impresa:</a:t>
            </a:r>
            <a:endParaRPr lang="it-IT" sz="2200" dirty="0">
              <a:solidFill>
                <a:schemeClr val="tx1"/>
              </a:solidFill>
              <a:cs typeface="Calibri"/>
            </a:endParaRPr>
          </a:p>
          <a:p>
            <a:pPr marL="285750" indent="-285750" algn="just">
              <a:lnSpc>
                <a:spcPct val="100000"/>
              </a:lnSpc>
              <a:buFontTx/>
              <a:buChar char="-"/>
            </a:pPr>
            <a:r>
              <a:rPr lang="it-IT" dirty="0">
                <a:solidFill>
                  <a:schemeClr val="tx1"/>
                </a:solidFill>
                <a:cs typeface="Calibri"/>
              </a:rPr>
              <a:t>Trasporto gas e trasmissione EE: imprese propongono TC con istanza </a:t>
            </a:r>
          </a:p>
          <a:p>
            <a:pPr marL="285750" indent="-285750" algn="just">
              <a:lnSpc>
                <a:spcPct val="100000"/>
              </a:lnSpc>
              <a:buFontTx/>
              <a:buChar char="-"/>
            </a:pPr>
            <a:r>
              <a:rPr lang="it-IT" dirty="0">
                <a:solidFill>
                  <a:schemeClr val="tx1"/>
                </a:solidFill>
                <a:cs typeface="Calibri"/>
              </a:rPr>
              <a:t>Distribuzione e misura EE: Uffici Autorità calcolano TC sulla base dei dati forniti dalle imprese</a:t>
            </a:r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74C5B219-ADDD-94EE-A68F-B1C68A14C5F8}"/>
              </a:ext>
            </a:extLst>
          </p:cNvPr>
          <p:cNvSpPr/>
          <p:nvPr/>
        </p:nvSpPr>
        <p:spPr>
          <a:xfrm>
            <a:off x="3020569" y="3718350"/>
            <a:ext cx="9048712" cy="97252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it-IT" dirty="0">
                <a:solidFill>
                  <a:schemeClr val="tx1"/>
                </a:solidFill>
                <a:cs typeface="Calibri"/>
              </a:rPr>
              <a:t>per anni 2024 e 2025: media tassi capitalizzazione retrospettivi e prospettici (dati 2021-2025)</a:t>
            </a:r>
          </a:p>
          <a:p>
            <a:pPr algn="just"/>
            <a:r>
              <a:rPr lang="it-IT" dirty="0">
                <a:solidFill>
                  <a:schemeClr val="tx1"/>
                </a:solidFill>
                <a:cs typeface="Calibri"/>
              </a:rPr>
              <a:t>per anni 2026-2027: meccanismo di </a:t>
            </a:r>
            <a:r>
              <a:rPr lang="it-IT" dirty="0" err="1">
                <a:solidFill>
                  <a:schemeClr val="tx1"/>
                </a:solidFill>
                <a:cs typeface="Calibri"/>
              </a:rPr>
              <a:t>reopener</a:t>
            </a:r>
            <a:r>
              <a:rPr lang="it-IT" dirty="0">
                <a:solidFill>
                  <a:schemeClr val="tx1"/>
                </a:solidFill>
                <a:cs typeface="Calibri"/>
              </a:rPr>
              <a:t> 2025 per usare dati 2023-2027</a:t>
            </a:r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44FBE5EA-DE1B-90B1-41CE-4D6376AC2EB4}"/>
              </a:ext>
            </a:extLst>
          </p:cNvPr>
          <p:cNvSpPr/>
          <p:nvPr/>
        </p:nvSpPr>
        <p:spPr>
          <a:xfrm>
            <a:off x="103968" y="3736638"/>
            <a:ext cx="2834304" cy="954234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t-IT" dirty="0"/>
          </a:p>
          <a:p>
            <a:endParaRPr lang="it-IT" dirty="0"/>
          </a:p>
          <a:p>
            <a:r>
              <a:rPr lang="it-IT" dirty="0">
                <a:solidFill>
                  <a:schemeClr val="tx1"/>
                </a:solidFill>
              </a:rPr>
              <a:t>Modalità di calcolo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21402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6C5EF975-8C6B-42BD-A89D-E20ED2693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6A97-5A1C-4C35-8E01-1D1A9A284184}" type="slidenum">
              <a:rPr lang="it-IT" smtClean="0"/>
              <a:t>18</a:t>
            </a:fld>
            <a:endParaRPr lang="it-IT"/>
          </a:p>
        </p:txBody>
      </p:sp>
      <p:sp>
        <p:nvSpPr>
          <p:cNvPr id="15" name="Titolo 1">
            <a:extLst>
              <a:ext uri="{FF2B5EF4-FFF2-40B4-BE49-F238E27FC236}">
                <a16:creationId xmlns:a16="http://schemas.microsoft.com/office/drawing/2014/main" id="{94E53489-29AA-43AD-8B94-8978155C056B}"/>
              </a:ext>
            </a:extLst>
          </p:cNvPr>
          <p:cNvSpPr txBox="1">
            <a:spLocks/>
          </p:cNvSpPr>
          <p:nvPr/>
        </p:nvSpPr>
        <p:spPr>
          <a:xfrm>
            <a:off x="114888" y="153367"/>
            <a:ext cx="11951345" cy="680893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lIns="108000" tIns="144000" bIns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1" kern="1200" baseline="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265113" indent="-265113"/>
            <a:r>
              <a:rPr lang="it-IT" altLang="it-IT" sz="2400" i="1" dirty="0">
                <a:solidFill>
                  <a:prstClr val="white"/>
                </a:solidFill>
                <a:ea typeface="ヒラギノ角ゴ Pro W3" pitchFamily="125" charset="-128"/>
              </a:rPr>
              <a:t>Trattamento inflazione</a:t>
            </a: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77CEABC0-1F3C-4F50-F28A-D54423B234D8}"/>
              </a:ext>
            </a:extLst>
          </p:cNvPr>
          <p:cNvSpPr/>
          <p:nvPr/>
        </p:nvSpPr>
        <p:spPr>
          <a:xfrm>
            <a:off x="128815" y="1035899"/>
            <a:ext cx="2834304" cy="228832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t-IT" dirty="0"/>
          </a:p>
          <a:p>
            <a:endParaRPr lang="it-IT" dirty="0"/>
          </a:p>
          <a:p>
            <a:r>
              <a:rPr lang="it-IT" dirty="0">
                <a:solidFill>
                  <a:schemeClr val="tx1"/>
                </a:solidFill>
              </a:rPr>
              <a:t>Costi operativi</a:t>
            </a:r>
          </a:p>
          <a:p>
            <a:endParaRPr lang="it-IT" dirty="0"/>
          </a:p>
          <a:p>
            <a:endParaRPr lang="it-IT" dirty="0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71AD6AFB-5EEA-7E3F-F33F-2B64CD1A152F}"/>
              </a:ext>
            </a:extLst>
          </p:cNvPr>
          <p:cNvSpPr/>
          <p:nvPr/>
        </p:nvSpPr>
        <p:spPr>
          <a:xfrm>
            <a:off x="3014473" y="1023918"/>
            <a:ext cx="9048712" cy="230030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it-IT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Conferma metodologia prevista dal TIROSS:</a:t>
            </a:r>
          </a:p>
          <a:p>
            <a:pPr marL="800100" lvl="1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it-IT" sz="2000" i="1" dirty="0">
                <a:solidFill>
                  <a:schemeClr val="tx1"/>
                </a:solidFill>
              </a:rPr>
              <a:t>ex ante</a:t>
            </a:r>
            <a:r>
              <a:rPr lang="it-IT" sz="2000" dirty="0">
                <a:solidFill>
                  <a:schemeClr val="tx1"/>
                </a:solidFill>
              </a:rPr>
              <a:t>, siano utilizzate le aspettative di andamento dei prezzi al consumo della Banca d’Italia più recenti a disposizione</a:t>
            </a:r>
            <a:endParaRPr lang="it-IT" sz="2000" dirty="0">
              <a:solidFill>
                <a:schemeClr val="tx1"/>
              </a:solidFill>
              <a:cs typeface="Calibri"/>
            </a:endParaRPr>
          </a:p>
          <a:p>
            <a:pPr marL="800100" lvl="1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it-IT" sz="2000" i="1" dirty="0">
                <a:solidFill>
                  <a:schemeClr val="tx1"/>
                </a:solidFill>
              </a:rPr>
              <a:t>ex post</a:t>
            </a:r>
            <a:r>
              <a:rPr lang="it-IT" sz="2000" dirty="0">
                <a:solidFill>
                  <a:schemeClr val="tx1"/>
                </a:solidFill>
              </a:rPr>
              <a:t>, sia definito annualmente, per tutti i servizi infrastrutturali regolati dei settori elettrico e gas, il tasso di variazione medio annuo dei prezzi al consumo per le famiglie di operai e impiegati, dall’anno </a:t>
            </a:r>
            <a:r>
              <a:rPr lang="it-IT" sz="2000" i="1" dirty="0">
                <a:solidFill>
                  <a:schemeClr val="tx1"/>
                </a:solidFill>
              </a:rPr>
              <a:t>t-1</a:t>
            </a:r>
            <a:r>
              <a:rPr lang="it-IT" sz="2000" dirty="0">
                <a:solidFill>
                  <a:schemeClr val="tx1"/>
                </a:solidFill>
              </a:rPr>
              <a:t> all’anno </a:t>
            </a:r>
            <a:r>
              <a:rPr lang="it-IT" sz="2000" i="1" dirty="0">
                <a:solidFill>
                  <a:schemeClr val="tx1"/>
                </a:solidFill>
              </a:rPr>
              <a:t>t</a:t>
            </a:r>
            <a:r>
              <a:rPr lang="it-IT" sz="2000" dirty="0">
                <a:solidFill>
                  <a:schemeClr val="tx1"/>
                </a:solidFill>
              </a:rPr>
              <a:t>, rilevato dall’Istat</a:t>
            </a:r>
            <a:endParaRPr lang="it-IT" sz="2000" dirty="0">
              <a:solidFill>
                <a:schemeClr val="tx1"/>
              </a:solidFill>
              <a:cs typeface="Calibri"/>
            </a:endParaRPr>
          </a:p>
          <a:p>
            <a:pPr algn="just"/>
            <a:endParaRPr lang="it-IT" sz="1800" dirty="0">
              <a:cs typeface="Calibri"/>
            </a:endParaRPr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74C5B219-ADDD-94EE-A68F-B1C68A14C5F8}"/>
              </a:ext>
            </a:extLst>
          </p:cNvPr>
          <p:cNvSpPr/>
          <p:nvPr/>
        </p:nvSpPr>
        <p:spPr>
          <a:xfrm>
            <a:off x="3020569" y="3431075"/>
            <a:ext cx="9048712" cy="240300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it-IT" sz="2000" dirty="0">
                <a:solidFill>
                  <a:schemeClr val="tx1"/>
                </a:solidFill>
                <a:cs typeface="Calibri"/>
              </a:rPr>
              <a:t>Conferma utilizzo del deflatore, mantenendo rivalutazione del capitale investito all’anno t-1, con deflatore base 1 (=t-1), coerente con lag di un anno con cui vengono recepiti nella RAB gli investimenti effettuati dall’impresa. </a:t>
            </a:r>
          </a:p>
          <a:p>
            <a:pPr algn="just"/>
            <a:r>
              <a:rPr lang="it-IT" sz="2000" dirty="0">
                <a:solidFill>
                  <a:schemeClr val="tx1"/>
                </a:solidFill>
                <a:cs typeface="Calibri"/>
              </a:rPr>
              <a:t>Introdotto aggiornamento ex post del deflatore, al fine di calcolarlo in modo omogeneo per tutti i servizi, considerando la variazione effettiva del deflatore dall’anno t-2 all’anno t-1 </a:t>
            </a:r>
          </a:p>
          <a:p>
            <a:pPr algn="just"/>
            <a:r>
              <a:rPr lang="it-IT" sz="2000" dirty="0">
                <a:solidFill>
                  <a:schemeClr val="tx1"/>
                </a:solidFill>
                <a:cs typeface="Calibri"/>
              </a:rPr>
              <a:t>Previsione di un raccordo (per il passaggio al nuovo metodo ROSS-base) per il solo anno 2024</a:t>
            </a:r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44FBE5EA-DE1B-90B1-41CE-4D6376AC2EB4}"/>
              </a:ext>
            </a:extLst>
          </p:cNvPr>
          <p:cNvSpPr/>
          <p:nvPr/>
        </p:nvSpPr>
        <p:spPr>
          <a:xfrm>
            <a:off x="103968" y="3449363"/>
            <a:ext cx="2834304" cy="240300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t-IT" dirty="0"/>
          </a:p>
          <a:p>
            <a:endParaRPr lang="it-IT" dirty="0"/>
          </a:p>
          <a:p>
            <a:r>
              <a:rPr lang="it-IT" dirty="0">
                <a:solidFill>
                  <a:schemeClr val="tx1"/>
                </a:solidFill>
              </a:rPr>
              <a:t>Costi di capitale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900310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58922C9-E5DD-42D8-B3BA-C1C68E61B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6A97-5A1C-4C35-8E01-1D1A9A284184}" type="slidenum">
              <a:rPr lang="it-IT" smtClean="0"/>
              <a:t>19</a:t>
            </a:fld>
            <a:endParaRPr lang="it-IT"/>
          </a:p>
        </p:txBody>
      </p:sp>
      <p:sp>
        <p:nvSpPr>
          <p:cNvPr id="7" name="Titolo 1">
            <a:extLst>
              <a:ext uri="{FF2B5EF4-FFF2-40B4-BE49-F238E27FC236}">
                <a16:creationId xmlns:a16="http://schemas.microsoft.com/office/drawing/2014/main" id="{62FC7C51-6063-4C7A-80B4-26D20673AA6D}"/>
              </a:ext>
            </a:extLst>
          </p:cNvPr>
          <p:cNvSpPr txBox="1">
            <a:spLocks/>
          </p:cNvSpPr>
          <p:nvPr/>
        </p:nvSpPr>
        <p:spPr>
          <a:xfrm>
            <a:off x="761065" y="1922631"/>
            <a:ext cx="10225266" cy="266331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it-IT" sz="3200" b="1" dirty="0">
                <a:solidFill>
                  <a:srgbClr val="1E31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sz="3200" b="1" dirty="0">
                <a:solidFill>
                  <a:srgbClr val="1E31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32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Prossimi passi</a:t>
            </a:r>
            <a:r>
              <a:rPr lang="it-IT" sz="3200" b="1" i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sz="3200" b="1" i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3200" b="1" dirty="0">
                <a:solidFill>
                  <a:srgbClr val="1E31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sz="3200" b="1" dirty="0">
                <a:solidFill>
                  <a:srgbClr val="1E31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3200" b="1" dirty="0">
                <a:solidFill>
                  <a:srgbClr val="1E31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sz="3200" b="1" dirty="0">
                <a:solidFill>
                  <a:srgbClr val="1E31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it-IT" sz="2400" dirty="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74199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7F51196B-15D8-47A0-993E-354206C31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6A97-5A1C-4C35-8E01-1D1A9A284184}" type="slidenum">
              <a:rPr lang="it-IT" smtClean="0"/>
              <a:t>2</a:t>
            </a:fld>
            <a:endParaRPr lang="it-IT" dirty="0"/>
          </a:p>
        </p:txBody>
      </p:sp>
      <p:sp>
        <p:nvSpPr>
          <p:cNvPr id="3" name="Titolo 1">
            <a:extLst>
              <a:ext uri="{FF2B5EF4-FFF2-40B4-BE49-F238E27FC236}">
                <a16:creationId xmlns:a16="http://schemas.microsoft.com/office/drawing/2014/main" id="{3992EF58-9C52-4510-AB44-7E1F9FC4E8FB}"/>
              </a:ext>
            </a:extLst>
          </p:cNvPr>
          <p:cNvSpPr txBox="1">
            <a:spLocks/>
          </p:cNvSpPr>
          <p:nvPr/>
        </p:nvSpPr>
        <p:spPr>
          <a:xfrm>
            <a:off x="114888" y="153367"/>
            <a:ext cx="11951345" cy="680893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lIns="108000" tIns="144000" bIns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1" kern="1200" baseline="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265113" indent="-265113"/>
            <a:r>
              <a:rPr lang="it-IT" altLang="it-IT" sz="2400" i="1" dirty="0">
                <a:solidFill>
                  <a:prstClr val="white"/>
                </a:solidFill>
                <a:latin typeface="+mn-lt"/>
                <a:ea typeface="ヒラギノ角ゴ Pro W3" pitchFamily="125" charset="-128"/>
              </a:rPr>
              <a:t>Indice</a:t>
            </a:r>
            <a:endParaRPr lang="it-IT" altLang="it-IT" sz="2400" i="1" dirty="0">
              <a:solidFill>
                <a:prstClr val="white"/>
              </a:solidFill>
              <a:ea typeface="ヒラギノ角ゴ Pro W3" pitchFamily="125" charset="-128"/>
            </a:endParaRPr>
          </a:p>
        </p:txBody>
      </p:sp>
      <p:sp>
        <p:nvSpPr>
          <p:cNvPr id="7" name="Segnaposto contenuto 2">
            <a:extLst>
              <a:ext uri="{FF2B5EF4-FFF2-40B4-BE49-F238E27FC236}">
                <a16:creationId xmlns:a16="http://schemas.microsoft.com/office/drawing/2014/main" id="{6BC22DAD-0C3D-7FF0-0A96-0E97A6BC3761}"/>
              </a:ext>
            </a:extLst>
          </p:cNvPr>
          <p:cNvSpPr txBox="1">
            <a:spLocks/>
          </p:cNvSpPr>
          <p:nvPr/>
        </p:nvSpPr>
        <p:spPr>
          <a:xfrm>
            <a:off x="651191" y="1544107"/>
            <a:ext cx="10985752" cy="484247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endParaRPr lang="it-IT" sz="2400" dirty="0"/>
          </a:p>
          <a:p>
            <a:pPr marL="514350" indent="-514350">
              <a:lnSpc>
                <a:spcPct val="114000"/>
              </a:lnSpc>
              <a:buFont typeface="+mj-lt"/>
              <a:buAutoNum type="arabicPeriod"/>
            </a:pPr>
            <a:r>
              <a:rPr lang="it-IT" sz="2400" dirty="0"/>
              <a:t>TIROSS (deliberazione 163/2023/R/</a:t>
            </a:r>
            <a:r>
              <a:rPr lang="it-IT" sz="2400" dirty="0" err="1"/>
              <a:t>com</a:t>
            </a:r>
            <a:r>
              <a:rPr lang="it-IT" sz="2400" dirty="0"/>
              <a:t>)</a:t>
            </a:r>
          </a:p>
          <a:p>
            <a:pPr marL="514350" indent="-514350">
              <a:lnSpc>
                <a:spcPct val="114000"/>
              </a:lnSpc>
              <a:buFont typeface="+mj-lt"/>
              <a:buAutoNum type="arabicPeriod"/>
            </a:pPr>
            <a:r>
              <a:rPr lang="it-IT" sz="2400" dirty="0"/>
              <a:t>Criteri applicativi (deliberazione 497/2023/R/</a:t>
            </a:r>
            <a:r>
              <a:rPr lang="it-IT" sz="2400" dirty="0" err="1"/>
              <a:t>com</a:t>
            </a:r>
            <a:r>
              <a:rPr lang="it-IT" sz="2400" dirty="0"/>
              <a:t>)</a:t>
            </a:r>
          </a:p>
          <a:p>
            <a:pPr marL="514350" indent="-514350">
              <a:lnSpc>
                <a:spcPct val="114000"/>
              </a:lnSpc>
              <a:buFont typeface="+mj-lt"/>
              <a:buAutoNum type="arabicPeriod"/>
            </a:pPr>
            <a:r>
              <a:rPr lang="it-IT" sz="2400" dirty="0"/>
              <a:t>Prossimi passi </a:t>
            </a:r>
          </a:p>
          <a:p>
            <a:pPr>
              <a:lnSpc>
                <a:spcPct val="114000"/>
              </a:lnSpc>
            </a:pPr>
            <a:endParaRPr lang="it-IT" sz="2400" dirty="0">
              <a:cs typeface="Calibri"/>
            </a:endParaRPr>
          </a:p>
          <a:p>
            <a:pPr>
              <a:lnSpc>
                <a:spcPct val="114000"/>
              </a:lnSpc>
            </a:pPr>
            <a:endParaRPr lang="it-IT" sz="2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22689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itolo 1">
            <a:extLst>
              <a:ext uri="{FF2B5EF4-FFF2-40B4-BE49-F238E27FC236}">
                <a16:creationId xmlns:a16="http://schemas.microsoft.com/office/drawing/2014/main" id="{D15DF532-196E-4670-B9EF-16A6AD477E20}"/>
              </a:ext>
            </a:extLst>
          </p:cNvPr>
          <p:cNvSpPr txBox="1">
            <a:spLocks/>
          </p:cNvSpPr>
          <p:nvPr/>
        </p:nvSpPr>
        <p:spPr>
          <a:xfrm>
            <a:off x="114888" y="153368"/>
            <a:ext cx="11951345" cy="666388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lIns="108000" tIns="144000" bIns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1" kern="1200" baseline="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265113" indent="-265113"/>
            <a:r>
              <a:rPr lang="it-IT" altLang="it-IT" sz="2400" i="1" dirty="0">
                <a:solidFill>
                  <a:prstClr val="white"/>
                </a:solidFill>
                <a:ea typeface="ヒラギノ角ゴ Pro W3" pitchFamily="125" charset="-128"/>
              </a:rPr>
              <a:t>Prossimi passi</a:t>
            </a:r>
          </a:p>
        </p:txBody>
      </p:sp>
      <p:sp>
        <p:nvSpPr>
          <p:cNvPr id="37" name="Segnaposto contenuto 2">
            <a:extLst>
              <a:ext uri="{FF2B5EF4-FFF2-40B4-BE49-F238E27FC236}">
                <a16:creationId xmlns:a16="http://schemas.microsoft.com/office/drawing/2014/main" id="{EEDF78AD-8AD4-4F4E-8EF9-11DEAA1102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377" y="903116"/>
            <a:ext cx="11168439" cy="545308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just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it-IT" b="1" dirty="0"/>
              <a:t>Entro 2023 </a:t>
            </a:r>
            <a:r>
              <a:rPr lang="it-IT" dirty="0">
                <a:sym typeface="Wingdings" panose="05000000000000000000" pitchFamily="2" charset="2"/>
              </a:rPr>
              <a:t> determinazione tariffarie per il sesto periodo regolatorio (trasmissione, distribuzione e misura)</a:t>
            </a:r>
            <a:endParaRPr lang="it-IT" dirty="0"/>
          </a:p>
          <a:p>
            <a:pPr marL="0" indent="0" algn="just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it-IT" b="1" dirty="0"/>
              <a:t>Nel 2024 </a:t>
            </a:r>
            <a:r>
              <a:rPr lang="it-IT" b="1" dirty="0">
                <a:sym typeface="Wingdings" panose="05000000000000000000" pitchFamily="2" charset="2"/>
              </a:rPr>
              <a:t> </a:t>
            </a:r>
          </a:p>
          <a:p>
            <a:pPr marL="0" indent="0" algn="just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it-IT" b="1" dirty="0">
                <a:sym typeface="Wingdings" panose="05000000000000000000" pitchFamily="2" charset="2"/>
              </a:rPr>
              <a:t>- </a:t>
            </a:r>
            <a:r>
              <a:rPr lang="it-IT" dirty="0"/>
              <a:t>documenti per la consultazione e tavoli di lavoro:</a:t>
            </a:r>
          </a:p>
          <a:p>
            <a:pPr algn="just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ü"/>
            </a:pPr>
            <a:r>
              <a:rPr lang="it-IT" dirty="0"/>
              <a:t> </a:t>
            </a:r>
            <a:r>
              <a:rPr lang="it-IT" sz="2400" dirty="0"/>
              <a:t>definizione di metodologia puntuale per il calcolo dei rendimenti economico finanziari e analisi relative alla finanziabilità (sezione VII del TIROSS);</a:t>
            </a:r>
          </a:p>
          <a:p>
            <a:pPr algn="just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ü"/>
            </a:pPr>
            <a:r>
              <a:rPr lang="it-IT" sz="2400" dirty="0"/>
              <a:t>definizione degli indicatori finalizzati al monitoraggio dell’andamento delle spese di capitale e dell’avanzamento fisico degli investimenti (Articolo 43 del TIROSS), </a:t>
            </a:r>
          </a:p>
          <a:p>
            <a:pPr algn="just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ü"/>
            </a:pPr>
            <a:r>
              <a:rPr lang="it-IT" sz="2400" dirty="0"/>
              <a:t>criteri rendicontazione spesa e riconciliazione con dati CAS (Articolo 28 del TIROSS) </a:t>
            </a:r>
          </a:p>
          <a:p>
            <a:pPr algn="just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FontTx/>
              <a:buChar char="-"/>
            </a:pPr>
            <a:r>
              <a:rPr lang="it-IT"/>
              <a:t>documenti </a:t>
            </a:r>
            <a:r>
              <a:rPr lang="it-IT" dirty="0"/>
              <a:t>per la consultazione e tavoli di lavoro </a:t>
            </a:r>
            <a:r>
              <a:rPr lang="it-IT"/>
              <a:t>su ROSS-integrale</a:t>
            </a:r>
          </a:p>
          <a:p>
            <a:pPr algn="just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FontTx/>
              <a:buChar char="-"/>
            </a:pPr>
            <a:endParaRPr lang="it-IT" dirty="0"/>
          </a:p>
          <a:p>
            <a:pPr marL="0" indent="0" algn="just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endParaRPr lang="it-IT" dirty="0"/>
          </a:p>
        </p:txBody>
      </p:sp>
      <p:sp>
        <p:nvSpPr>
          <p:cNvPr id="38" name="Segnaposto numero diapositiva 3">
            <a:extLst>
              <a:ext uri="{FF2B5EF4-FFF2-40B4-BE49-F238E27FC236}">
                <a16:creationId xmlns:a16="http://schemas.microsoft.com/office/drawing/2014/main" id="{E5E7D32B-608A-45F7-8057-3C90F66DA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23033" y="6386579"/>
            <a:ext cx="2743200" cy="365125"/>
          </a:xfrm>
        </p:spPr>
        <p:txBody>
          <a:bodyPr/>
          <a:lstStyle/>
          <a:p>
            <a:fld id="{60046A97-5A1C-4C35-8E01-1D1A9A284184}" type="slidenum">
              <a:rPr lang="it-IT" sz="1600" b="1" smtClean="0">
                <a:solidFill>
                  <a:srgbClr val="C00000"/>
                </a:solidFill>
              </a:rPr>
              <a:t>20</a:t>
            </a:fld>
            <a:endParaRPr lang="it-IT" sz="1600" b="1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8521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itolo 1">
            <a:extLst>
              <a:ext uri="{FF2B5EF4-FFF2-40B4-BE49-F238E27FC236}">
                <a16:creationId xmlns:a16="http://schemas.microsoft.com/office/drawing/2014/main" id="{D15DF532-196E-4670-B9EF-16A6AD477E20}"/>
              </a:ext>
            </a:extLst>
          </p:cNvPr>
          <p:cNvSpPr txBox="1">
            <a:spLocks/>
          </p:cNvSpPr>
          <p:nvPr/>
        </p:nvSpPr>
        <p:spPr>
          <a:xfrm>
            <a:off x="114888" y="153368"/>
            <a:ext cx="11951345" cy="666388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lIns="108000" tIns="144000" bIns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1" kern="1200" baseline="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265113" indent="-265113"/>
            <a:endParaRPr lang="it-IT" altLang="it-IT" sz="2400" i="1">
              <a:solidFill>
                <a:prstClr val="white"/>
              </a:solidFill>
              <a:ea typeface="ヒラギノ角ゴ Pro W3" pitchFamily="125" charset="-128"/>
            </a:endParaRPr>
          </a:p>
        </p:txBody>
      </p:sp>
      <p:sp>
        <p:nvSpPr>
          <p:cNvPr id="37" name="Segnaposto contenuto 2">
            <a:extLst>
              <a:ext uri="{FF2B5EF4-FFF2-40B4-BE49-F238E27FC236}">
                <a16:creationId xmlns:a16="http://schemas.microsoft.com/office/drawing/2014/main" id="{EEDF78AD-8AD4-4F4E-8EF9-11DEAA1102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456" y="1161288"/>
            <a:ext cx="11576303" cy="5321807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endParaRPr lang="it-IT" sz="2400"/>
          </a:p>
          <a:p>
            <a:pPr marL="0" indent="0" algn="just">
              <a:lnSpc>
                <a:spcPct val="100000"/>
              </a:lnSpc>
              <a:buNone/>
            </a:pPr>
            <a:endParaRPr lang="it-IT" sz="2400"/>
          </a:p>
          <a:p>
            <a:pPr marL="0" indent="0" algn="just">
              <a:lnSpc>
                <a:spcPct val="100000"/>
              </a:lnSpc>
              <a:buNone/>
            </a:pPr>
            <a:endParaRPr lang="it-IT" sz="2400"/>
          </a:p>
          <a:p>
            <a:pPr marL="0" indent="0" algn="just">
              <a:lnSpc>
                <a:spcPct val="100000"/>
              </a:lnSpc>
              <a:buNone/>
            </a:pPr>
            <a:endParaRPr lang="it-IT" sz="2400"/>
          </a:p>
          <a:p>
            <a:pPr marL="0" indent="0" algn="just">
              <a:lnSpc>
                <a:spcPct val="100000"/>
              </a:lnSpc>
              <a:buNone/>
            </a:pPr>
            <a:endParaRPr lang="it-IT" sz="2400"/>
          </a:p>
          <a:p>
            <a:pPr marL="0" indent="0" algn="ctr">
              <a:lnSpc>
                <a:spcPct val="100000"/>
              </a:lnSpc>
              <a:buNone/>
            </a:pPr>
            <a:r>
              <a:rPr lang="it-IT" sz="3200" i="1"/>
              <a:t>Grazie per l’attenzione</a:t>
            </a:r>
          </a:p>
        </p:txBody>
      </p:sp>
      <p:sp>
        <p:nvSpPr>
          <p:cNvPr id="38" name="Segnaposto numero diapositiva 3">
            <a:extLst>
              <a:ext uri="{FF2B5EF4-FFF2-40B4-BE49-F238E27FC236}">
                <a16:creationId xmlns:a16="http://schemas.microsoft.com/office/drawing/2014/main" id="{E5E7D32B-608A-45F7-8057-3C90F66DA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23033" y="6386579"/>
            <a:ext cx="2743200" cy="365125"/>
          </a:xfrm>
        </p:spPr>
        <p:txBody>
          <a:bodyPr/>
          <a:lstStyle/>
          <a:p>
            <a:fld id="{60046A97-5A1C-4C35-8E01-1D1A9A284184}" type="slidenum">
              <a:rPr lang="it-IT" sz="1600" b="1" smtClean="0">
                <a:solidFill>
                  <a:srgbClr val="C00000"/>
                </a:solidFill>
              </a:rPr>
              <a:t>21</a:t>
            </a:fld>
            <a:endParaRPr lang="it-IT" sz="1600" b="1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500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ttangolo 31">
            <a:extLst>
              <a:ext uri="{FF2B5EF4-FFF2-40B4-BE49-F238E27FC236}">
                <a16:creationId xmlns:a16="http://schemas.microsoft.com/office/drawing/2014/main" id="{FDB39DA9-C712-4240-88E3-A6BBB68B1B38}"/>
              </a:ext>
            </a:extLst>
          </p:cNvPr>
          <p:cNvSpPr/>
          <p:nvPr/>
        </p:nvSpPr>
        <p:spPr>
          <a:xfrm>
            <a:off x="3666976" y="803303"/>
            <a:ext cx="4860845" cy="36734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Rettangolo con angoli arrotondati 3">
            <a:extLst>
              <a:ext uri="{FF2B5EF4-FFF2-40B4-BE49-F238E27FC236}">
                <a16:creationId xmlns:a16="http://schemas.microsoft.com/office/drawing/2014/main" id="{FD70FC7E-31FE-4082-BB7A-5E3C83F851ED}"/>
              </a:ext>
            </a:extLst>
          </p:cNvPr>
          <p:cNvSpPr/>
          <p:nvPr/>
        </p:nvSpPr>
        <p:spPr>
          <a:xfrm>
            <a:off x="108457" y="1802024"/>
            <a:ext cx="3446347" cy="680893"/>
          </a:xfrm>
          <a:prstGeom prst="roundRect">
            <a:avLst/>
          </a:prstGeom>
          <a:ln w="28575"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300" dirty="0"/>
              <a:t>Garantire la promozione della concorrenza e dell’efficienza nel settore dei servizi di pubblica utilità</a:t>
            </a:r>
          </a:p>
        </p:txBody>
      </p:sp>
      <p:sp>
        <p:nvSpPr>
          <p:cNvPr id="5" name="Rettangolo con angoli arrotondati 4">
            <a:extLst>
              <a:ext uri="{FF2B5EF4-FFF2-40B4-BE49-F238E27FC236}">
                <a16:creationId xmlns:a16="http://schemas.microsoft.com/office/drawing/2014/main" id="{FC6B8B5E-98FE-4148-9A61-88A9F1116AF7}"/>
              </a:ext>
            </a:extLst>
          </p:cNvPr>
          <p:cNvSpPr/>
          <p:nvPr/>
        </p:nvSpPr>
        <p:spPr>
          <a:xfrm>
            <a:off x="112423" y="5361012"/>
            <a:ext cx="3437932" cy="1360463"/>
          </a:xfrm>
          <a:prstGeom prst="roundRect">
            <a:avLst/>
          </a:prstGeom>
          <a:ln w="28575"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300" b="1" dirty="0">
                <a:solidFill>
                  <a:srgbClr val="FF0000"/>
                </a:solidFill>
              </a:rPr>
              <a:t>Armonizzare</a:t>
            </a:r>
            <a:r>
              <a:rPr lang="it-IT" sz="1300" dirty="0"/>
              <a:t>, nella definizione del  sistema tariffario, gli obiettivi economico-finanziari dei soggetti esercenti il servizio con gli </a:t>
            </a:r>
            <a:r>
              <a:rPr lang="it-IT" sz="1300" b="1" dirty="0">
                <a:solidFill>
                  <a:srgbClr val="FF0000"/>
                </a:solidFill>
              </a:rPr>
              <a:t>obiettivi generali </a:t>
            </a:r>
            <a:r>
              <a:rPr lang="it-IT" sz="1300" dirty="0">
                <a:solidFill>
                  <a:schemeClr val="tx1"/>
                </a:solidFill>
              </a:rPr>
              <a:t>di</a:t>
            </a:r>
            <a:r>
              <a:rPr lang="it-IT" sz="1300" b="1" dirty="0">
                <a:solidFill>
                  <a:srgbClr val="FF0000"/>
                </a:solidFill>
              </a:rPr>
              <a:t> carattere sociale</a:t>
            </a:r>
            <a:r>
              <a:rPr lang="it-IT" sz="1300" dirty="0"/>
              <a:t>, </a:t>
            </a:r>
            <a:r>
              <a:rPr lang="it-IT" sz="1300" b="1" dirty="0">
                <a:solidFill>
                  <a:srgbClr val="FF0000"/>
                </a:solidFill>
              </a:rPr>
              <a:t>di tutela ambientale e di uso efficiente delle risorse</a:t>
            </a:r>
          </a:p>
        </p:txBody>
      </p:sp>
      <p:sp>
        <p:nvSpPr>
          <p:cNvPr id="6" name="Rettangolo con angoli arrotondati 5">
            <a:extLst>
              <a:ext uri="{FF2B5EF4-FFF2-40B4-BE49-F238E27FC236}">
                <a16:creationId xmlns:a16="http://schemas.microsoft.com/office/drawing/2014/main" id="{2CC2D957-1673-4CFF-8374-17DC2137CCCF}"/>
              </a:ext>
            </a:extLst>
          </p:cNvPr>
          <p:cNvSpPr/>
          <p:nvPr/>
        </p:nvSpPr>
        <p:spPr>
          <a:xfrm>
            <a:off x="104008" y="2536824"/>
            <a:ext cx="3446347" cy="2770281"/>
          </a:xfrm>
          <a:prstGeom prst="roundRect">
            <a:avLst/>
          </a:prstGeom>
          <a:ln w="28575"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300" dirty="0"/>
              <a:t>Garantire adeguati livelli di qualità nei servizi medesimi, in condizioni di economicità e redditività, assicurandone la fruibilità e la diffusione in modo omogeneo sull’intero territorio nazionale, definendo un sistema tariffario certo, trasparente e basato su criteri predefiniti, promuovendo la tutela degli interessi di utenti e consumatori, tenuto conto della normativa comunitaria in materia e degli indirizzi di politica generale formulati dal governo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5295B8F3-471B-4D08-B305-3DF18E30F814}"/>
              </a:ext>
            </a:extLst>
          </p:cNvPr>
          <p:cNvSpPr/>
          <p:nvPr/>
        </p:nvSpPr>
        <p:spPr>
          <a:xfrm>
            <a:off x="112908" y="878996"/>
            <a:ext cx="3446347" cy="869121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/>
              <a:t>Gli obiettivi della legge 481/95</a:t>
            </a: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FA700998-96EA-41F6-803D-E3DF9BB11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6A97-5A1C-4C35-8E01-1D1A9A284184}" type="slidenum">
              <a:rPr lang="it-IT" smtClean="0"/>
              <a:t>3</a:t>
            </a:fld>
            <a:endParaRPr lang="it-IT"/>
          </a:p>
        </p:txBody>
      </p:sp>
      <p:sp>
        <p:nvSpPr>
          <p:cNvPr id="16" name="Titolo 1">
            <a:extLst>
              <a:ext uri="{FF2B5EF4-FFF2-40B4-BE49-F238E27FC236}">
                <a16:creationId xmlns:a16="http://schemas.microsoft.com/office/drawing/2014/main" id="{AFEC3129-6796-475F-8D2D-1BC51517ABAD}"/>
              </a:ext>
            </a:extLst>
          </p:cNvPr>
          <p:cNvSpPr txBox="1">
            <a:spLocks/>
          </p:cNvSpPr>
          <p:nvPr/>
        </p:nvSpPr>
        <p:spPr>
          <a:xfrm>
            <a:off x="114888" y="153367"/>
            <a:ext cx="11951345" cy="680893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lIns="108000" tIns="144000" bIns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1" kern="1200" baseline="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265113" indent="-265113"/>
            <a:r>
              <a:rPr lang="it-IT" altLang="it-IT" sz="2400" i="1" dirty="0">
                <a:solidFill>
                  <a:prstClr val="white"/>
                </a:solidFill>
                <a:latin typeface="+mn-lt"/>
                <a:ea typeface="ヒラギノ角ゴ Pro W3" pitchFamily="125" charset="-128"/>
              </a:rPr>
              <a:t>Perché il ROSS?</a:t>
            </a:r>
            <a:endParaRPr lang="it-IT" altLang="it-IT" sz="2400" i="1" dirty="0">
              <a:solidFill>
                <a:prstClr val="white"/>
              </a:solidFill>
              <a:ea typeface="ヒラギノ角ゴ Pro W3" pitchFamily="125" charset="-128"/>
            </a:endParaRPr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3B68D55E-F0DE-4348-8B5C-E2BD31B007FA}"/>
              </a:ext>
            </a:extLst>
          </p:cNvPr>
          <p:cNvSpPr txBox="1"/>
          <p:nvPr/>
        </p:nvSpPr>
        <p:spPr>
          <a:xfrm>
            <a:off x="3867150" y="1040115"/>
            <a:ext cx="4552950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 algn="just">
              <a:spcBef>
                <a:spcPts val="600"/>
              </a:spcBef>
              <a:tabLst>
                <a:tab pos="0" algn="l"/>
                <a:tab pos="611188" algn="l"/>
              </a:tabLst>
            </a:pPr>
            <a:r>
              <a:rPr lang="it-IT" sz="2000" u="none" strike="noStrik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 </a:t>
            </a:r>
            <a:r>
              <a:rPr lang="it-IT" sz="2000" b="1" u="none" strike="noStrike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finalità di carattere generale </a:t>
            </a:r>
            <a:r>
              <a:rPr lang="it-IT" sz="2000" u="none" strike="noStrik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individuate nella legge 481/95 costituiscono </a:t>
            </a:r>
            <a:r>
              <a:rPr lang="it-IT" sz="2000" b="1" u="none" strike="noStrike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una costante dell’assetto regolatorio e richiedono periodici aggiustamenti</a:t>
            </a:r>
            <a:r>
              <a:rPr lang="it-IT" sz="2000" u="none" strike="noStrike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000" u="none" strike="noStrik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degli strumenti di regolazione adottati che tengano conto delle esperienze pregresse, nazionali e internazionali, </a:t>
            </a:r>
            <a:r>
              <a:rPr lang="it-IT" sz="2000" b="1" u="none" strike="noStrike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 fine di migliorare l’efficacia degli stessi strumenti rispetto alle finalità perseguite</a:t>
            </a:r>
            <a:r>
              <a:rPr lang="it-IT" sz="2000" u="none" strike="noStrik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EBF4308D-8543-DA77-3C18-693A5CCDAF60}"/>
              </a:ext>
            </a:extLst>
          </p:cNvPr>
          <p:cNvSpPr/>
          <p:nvPr/>
        </p:nvSpPr>
        <p:spPr>
          <a:xfrm>
            <a:off x="8727995" y="917495"/>
            <a:ext cx="3159824" cy="86912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  <a:p>
            <a:pPr algn="ctr"/>
            <a:r>
              <a:rPr lang="it-IT" b="1" dirty="0"/>
              <a:t>Il Quadro strategico</a:t>
            </a:r>
          </a:p>
          <a:p>
            <a:pPr algn="ctr"/>
            <a:r>
              <a:rPr lang="it-IT" b="1" dirty="0"/>
              <a:t> ARERA 2022-2025</a:t>
            </a:r>
          </a:p>
          <a:p>
            <a:pPr algn="ctr"/>
            <a:endParaRPr lang="it-IT" dirty="0"/>
          </a:p>
        </p:txBody>
      </p:sp>
      <p:sp>
        <p:nvSpPr>
          <p:cNvPr id="15" name="Rettangolo con angoli arrotondati 14">
            <a:extLst>
              <a:ext uri="{FF2B5EF4-FFF2-40B4-BE49-F238E27FC236}">
                <a16:creationId xmlns:a16="http://schemas.microsoft.com/office/drawing/2014/main" id="{75951DE6-2942-9E0F-D6C2-9C127DC5036F}"/>
              </a:ext>
            </a:extLst>
          </p:cNvPr>
          <p:cNvSpPr/>
          <p:nvPr/>
        </p:nvSpPr>
        <p:spPr>
          <a:xfrm>
            <a:off x="8719095" y="1883216"/>
            <a:ext cx="3159825" cy="1038082"/>
          </a:xfrm>
          <a:prstGeom prst="roundRect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300" i="1" dirty="0">
                <a:solidFill>
                  <a:schemeClr val="tx1"/>
                </a:solidFill>
              </a:rPr>
              <a:t>C. </a:t>
            </a:r>
            <a:r>
              <a:rPr lang="it-IT" sz="1300" b="1" i="1" dirty="0">
                <a:solidFill>
                  <a:srgbClr val="FF0000"/>
                </a:solidFill>
              </a:rPr>
              <a:t>SVILUPPO SELETTIVO E USO EFFICIENTE DELLE INFRASTRUTTURE NELLA TRANSIZIONE ENERGETICA</a:t>
            </a:r>
          </a:p>
        </p:txBody>
      </p:sp>
      <p:sp>
        <p:nvSpPr>
          <p:cNvPr id="17" name="Rettangolo con angoli arrotondati 16">
            <a:extLst>
              <a:ext uri="{FF2B5EF4-FFF2-40B4-BE49-F238E27FC236}">
                <a16:creationId xmlns:a16="http://schemas.microsoft.com/office/drawing/2014/main" id="{E606C517-7D75-38EA-81FC-661539C2CA51}"/>
              </a:ext>
            </a:extLst>
          </p:cNvPr>
          <p:cNvSpPr/>
          <p:nvPr/>
        </p:nvSpPr>
        <p:spPr>
          <a:xfrm>
            <a:off x="8727995" y="3146194"/>
            <a:ext cx="3159824" cy="817863"/>
          </a:xfrm>
          <a:prstGeom prst="roundRect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300" b="1" i="1" dirty="0">
                <a:solidFill>
                  <a:srgbClr val="FF0000"/>
                </a:solidFill>
              </a:rPr>
              <a:t>OS.26 – Sviluppare nuovi criteri per il riconoscimento dei costi nei servizi infrastrutturali</a:t>
            </a:r>
          </a:p>
        </p:txBody>
      </p:sp>
      <p:sp>
        <p:nvSpPr>
          <p:cNvPr id="18" name="Rettangolo con angoli arrotondati 17">
            <a:extLst>
              <a:ext uri="{FF2B5EF4-FFF2-40B4-BE49-F238E27FC236}">
                <a16:creationId xmlns:a16="http://schemas.microsoft.com/office/drawing/2014/main" id="{A304F96A-3AE2-AFDB-C2B4-FA2C1F299DDB}"/>
              </a:ext>
            </a:extLst>
          </p:cNvPr>
          <p:cNvSpPr/>
          <p:nvPr/>
        </p:nvSpPr>
        <p:spPr>
          <a:xfrm>
            <a:off x="8730045" y="4106875"/>
            <a:ext cx="3149359" cy="1541469"/>
          </a:xfrm>
          <a:prstGeom prst="roundRect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300" i="1" dirty="0">
                <a:solidFill>
                  <a:schemeClr val="tx1"/>
                </a:solidFill>
              </a:rPr>
              <a:t>Linea di intervento a. – Definizione dei criteri generali per la determinazione del costo riconosciuto da applicare a tutti i servizi infrastrutturali regolati dei settori elettrico e gas (ROSS-base)</a:t>
            </a:r>
          </a:p>
        </p:txBody>
      </p:sp>
      <p:sp>
        <p:nvSpPr>
          <p:cNvPr id="19" name="Rettangolo con angoli arrotondati 18">
            <a:extLst>
              <a:ext uri="{FF2B5EF4-FFF2-40B4-BE49-F238E27FC236}">
                <a16:creationId xmlns:a16="http://schemas.microsoft.com/office/drawing/2014/main" id="{BEBC155D-91EE-57E2-018B-07513BF2478C}"/>
              </a:ext>
            </a:extLst>
          </p:cNvPr>
          <p:cNvSpPr/>
          <p:nvPr/>
        </p:nvSpPr>
        <p:spPr>
          <a:xfrm>
            <a:off x="8730045" y="5818058"/>
            <a:ext cx="3149359" cy="927388"/>
          </a:xfrm>
          <a:prstGeom prst="roundRect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300" i="1" dirty="0">
                <a:solidFill>
                  <a:schemeClr val="tx1"/>
                </a:solidFill>
              </a:rPr>
              <a:t>Linea di intervento b. – Definizione di una metodologia di analisi dei rendimenti (economico-finanziari)</a:t>
            </a: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CC1834EA-76FA-3C89-4C66-3DCA4ABA5816}"/>
              </a:ext>
            </a:extLst>
          </p:cNvPr>
          <p:cNvSpPr/>
          <p:nvPr/>
        </p:nvSpPr>
        <p:spPr>
          <a:xfrm>
            <a:off x="3676501" y="4546628"/>
            <a:ext cx="4860845" cy="21580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E1E06158-2A96-FBA7-D2BE-A3A82B4D2CA1}"/>
              </a:ext>
            </a:extLst>
          </p:cNvPr>
          <p:cNvSpPr txBox="1"/>
          <p:nvPr/>
        </p:nvSpPr>
        <p:spPr>
          <a:xfrm>
            <a:off x="3876675" y="4621515"/>
            <a:ext cx="455295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 algn="just">
              <a:spcBef>
                <a:spcPts val="600"/>
              </a:spcBef>
              <a:tabLst>
                <a:tab pos="0" algn="l"/>
                <a:tab pos="611188" algn="l"/>
              </a:tabLst>
            </a:pPr>
            <a:r>
              <a:rPr lang="it-IT" sz="2000" dirty="0">
                <a:solidFill>
                  <a:schemeClr val="bg1"/>
                </a:solidFill>
                <a:latin typeface="Times New Roman" panose="02020603050405020304" pitchFamily="18" charset="0"/>
              </a:rPr>
              <a:t>Tenere conto delle esigenze di sviluppo infrastrutturale, derivanti dagli obiettivi di </a:t>
            </a:r>
            <a:r>
              <a:rPr lang="it-IT" sz="2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decarbonizzazione dell’energia</a:t>
            </a:r>
            <a:r>
              <a:rPr lang="it-IT" sz="2000" dirty="0">
                <a:solidFill>
                  <a:schemeClr val="bg1"/>
                </a:solidFill>
                <a:latin typeface="Times New Roman" panose="02020603050405020304" pitchFamily="18" charset="0"/>
              </a:rPr>
              <a:t>, con le esigenze di economicità ed efficienza nella gestione e nello sviluppo delle reti, a beneficio degli utenti. </a:t>
            </a:r>
            <a:endParaRPr lang="it-IT" sz="2000" u="none" strike="noStrike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9321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FA700998-96EA-41F6-803D-E3DF9BB11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6A97-5A1C-4C35-8E01-1D1A9A284184}" type="slidenum">
              <a:rPr lang="it-IT" smtClean="0"/>
              <a:t>4</a:t>
            </a:fld>
            <a:endParaRPr lang="it-IT"/>
          </a:p>
        </p:txBody>
      </p:sp>
      <p:sp>
        <p:nvSpPr>
          <p:cNvPr id="16" name="Titolo 1">
            <a:extLst>
              <a:ext uri="{FF2B5EF4-FFF2-40B4-BE49-F238E27FC236}">
                <a16:creationId xmlns:a16="http://schemas.microsoft.com/office/drawing/2014/main" id="{AFEC3129-6796-475F-8D2D-1BC51517ABAD}"/>
              </a:ext>
            </a:extLst>
          </p:cNvPr>
          <p:cNvSpPr txBox="1">
            <a:spLocks/>
          </p:cNvSpPr>
          <p:nvPr/>
        </p:nvSpPr>
        <p:spPr>
          <a:xfrm>
            <a:off x="114888" y="153367"/>
            <a:ext cx="11951345" cy="680893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lIns="108000" tIns="144000" bIns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1" kern="1200" baseline="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265113" indent="-265113"/>
            <a:r>
              <a:rPr lang="it-IT" altLang="it-IT" sz="2400" i="1" dirty="0">
                <a:solidFill>
                  <a:prstClr val="white"/>
                </a:solidFill>
                <a:latin typeface="+mn-lt"/>
                <a:ea typeface="ヒラギノ角ゴ Pro W3" pitchFamily="125" charset="-128"/>
              </a:rPr>
              <a:t>Perché il ROSS?</a:t>
            </a:r>
            <a:endParaRPr lang="it-IT" altLang="it-IT" sz="2400" i="1" dirty="0">
              <a:solidFill>
                <a:prstClr val="white"/>
              </a:solidFill>
              <a:ea typeface="ヒラギノ角ゴ Pro W3" pitchFamily="125" charset="-128"/>
            </a:endParaRP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46A94E9A-B7AD-179F-D2AE-C8A7DF38A3D5}"/>
              </a:ext>
            </a:extLst>
          </p:cNvPr>
          <p:cNvSpPr/>
          <p:nvPr/>
        </p:nvSpPr>
        <p:spPr>
          <a:xfrm>
            <a:off x="125769" y="2826167"/>
            <a:ext cx="5803496" cy="869121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i="1" dirty="0"/>
              <a:t>ROSS-base</a:t>
            </a:r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23BBEFCD-EDB2-34B8-7BDA-F0BF1C358D14}"/>
              </a:ext>
            </a:extLst>
          </p:cNvPr>
          <p:cNvSpPr/>
          <p:nvPr/>
        </p:nvSpPr>
        <p:spPr>
          <a:xfrm>
            <a:off x="5972591" y="2824494"/>
            <a:ext cx="6093641" cy="869121"/>
          </a:xfrm>
          <a:prstGeom prst="rect">
            <a:avLst/>
          </a:prstGeom>
          <a:solidFill>
            <a:srgbClr val="5B9BD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i="1" dirty="0"/>
              <a:t>ROSS-integrale</a:t>
            </a:r>
          </a:p>
        </p:txBody>
      </p: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E27ECE37-C750-DE23-7775-12882CD607AB}"/>
              </a:ext>
            </a:extLst>
          </p:cNvPr>
          <p:cNvSpPr txBox="1"/>
          <p:nvPr/>
        </p:nvSpPr>
        <p:spPr>
          <a:xfrm>
            <a:off x="125768" y="3855540"/>
            <a:ext cx="5803496" cy="2308324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buClr>
                <a:srgbClr val="C00000"/>
              </a:buClr>
            </a:pPr>
            <a:r>
              <a:rPr lang="it-IT" sz="1600" dirty="0"/>
              <a:t>Criteri omogenei per settori (pur salvaguardando peculiarità).</a:t>
            </a: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it-IT" sz="1600" i="1" dirty="0"/>
              <a:t>baseline </a:t>
            </a:r>
            <a:r>
              <a:rPr lang="it-IT" sz="1600" dirty="0"/>
              <a:t>della spesa totale (capex + </a:t>
            </a:r>
            <a:r>
              <a:rPr lang="it-IT" sz="1600" dirty="0" err="1"/>
              <a:t>opex</a:t>
            </a:r>
            <a:r>
              <a:rPr lang="it-IT" sz="1600" dirty="0"/>
              <a:t>), spesa effettiva totale per calcolo incentivi all’efficienza totale</a:t>
            </a: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it-IT" sz="1600" dirty="0"/>
              <a:t>tassi di capitalizzazione per distinguere «slow money» da «fast money»</a:t>
            </a: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it-IT" sz="1600" dirty="0"/>
              <a:t>qualità del servizio in continuità con passato</a:t>
            </a:r>
          </a:p>
          <a:p>
            <a:pPr>
              <a:buClr>
                <a:srgbClr val="C00000"/>
              </a:buClr>
            </a:pPr>
            <a:r>
              <a:rPr lang="it-IT" sz="1600" dirty="0"/>
              <a:t>Definizione metodologia analisi dei rendimenti per verifica livello dei rendimenti economico-finanziari dei soggetti regolati</a:t>
            </a: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it-IT" sz="1600" dirty="0"/>
          </a:p>
        </p:txBody>
      </p:sp>
      <p:sp>
        <p:nvSpPr>
          <p:cNvPr id="22" name="CasellaDiTesto 21">
            <a:extLst>
              <a:ext uri="{FF2B5EF4-FFF2-40B4-BE49-F238E27FC236}">
                <a16:creationId xmlns:a16="http://schemas.microsoft.com/office/drawing/2014/main" id="{9DB0791E-1697-6D6E-CC25-5712D966647B}"/>
              </a:ext>
            </a:extLst>
          </p:cNvPr>
          <p:cNvSpPr txBox="1"/>
          <p:nvPr/>
        </p:nvSpPr>
        <p:spPr>
          <a:xfrm>
            <a:off x="5972592" y="3874590"/>
            <a:ext cx="6093640" cy="2308324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buClr>
                <a:srgbClr val="C00000"/>
              </a:buClr>
            </a:pPr>
            <a:r>
              <a:rPr lang="it-IT" sz="1600" dirty="0"/>
              <a:t>Analisi dei piani industriali che dovranno essere discussi e validati dal regolatore, attraverso una metodologia </a:t>
            </a:r>
            <a:r>
              <a:rPr lang="it-IT" sz="1600" i="1" dirty="0" err="1"/>
              <a:t>forward</a:t>
            </a:r>
            <a:r>
              <a:rPr lang="it-IT" sz="1600" i="1" dirty="0"/>
              <a:t> </a:t>
            </a:r>
            <a:r>
              <a:rPr lang="it-IT" sz="1600" i="1" dirty="0" err="1"/>
              <a:t>looking</a:t>
            </a:r>
            <a:r>
              <a:rPr lang="it-IT" sz="1600" i="1" dirty="0"/>
              <a:t> </a:t>
            </a:r>
            <a:r>
              <a:rPr lang="it-IT" sz="1600" dirty="0"/>
              <a:t>individuale:</a:t>
            </a:r>
            <a:endParaRPr lang="it-IT" sz="1600" i="1" dirty="0"/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it-IT" sz="1600" i="1" dirty="0"/>
              <a:t>baseline</a:t>
            </a:r>
            <a:r>
              <a:rPr lang="it-IT" sz="1600" dirty="0"/>
              <a:t> basata su </a:t>
            </a:r>
            <a:r>
              <a:rPr lang="it-IT" sz="1600" b="1" i="1" dirty="0">
                <a:solidFill>
                  <a:srgbClr val="FF0000"/>
                </a:solidFill>
              </a:rPr>
              <a:t>business plans (</a:t>
            </a:r>
            <a:r>
              <a:rPr lang="it-IT" sz="1600" b="1" dirty="0">
                <a:solidFill>
                  <a:srgbClr val="FF0000"/>
                </a:solidFill>
              </a:rPr>
              <a:t>+ </a:t>
            </a:r>
            <a:r>
              <a:rPr lang="it-IT" sz="1600" b="1" i="1" dirty="0">
                <a:solidFill>
                  <a:srgbClr val="FF0000"/>
                </a:solidFill>
              </a:rPr>
              <a:t>cost </a:t>
            </a:r>
            <a:r>
              <a:rPr lang="it-IT" sz="1600" b="1" i="1" dirty="0" err="1">
                <a:solidFill>
                  <a:srgbClr val="FF0000"/>
                </a:solidFill>
              </a:rPr>
              <a:t>assessment</a:t>
            </a:r>
            <a:r>
              <a:rPr lang="it-IT" sz="1600" b="1" i="1" dirty="0">
                <a:solidFill>
                  <a:srgbClr val="FF0000"/>
                </a:solidFill>
              </a:rPr>
              <a:t> </a:t>
            </a:r>
            <a:r>
              <a:rPr lang="it-IT" sz="1600" b="1" dirty="0">
                <a:solidFill>
                  <a:srgbClr val="FF0000"/>
                </a:solidFill>
              </a:rPr>
              <a:t>del regolatore) </a:t>
            </a:r>
            <a:r>
              <a:rPr lang="it-IT" sz="1600" dirty="0"/>
              <a:t>con</a:t>
            </a:r>
            <a:r>
              <a:rPr lang="it-IT" sz="1600" b="1" dirty="0">
                <a:solidFill>
                  <a:srgbClr val="FF0000"/>
                </a:solidFill>
              </a:rPr>
              <a:t> </a:t>
            </a:r>
            <a:r>
              <a:rPr lang="it-IT" sz="1600" dirty="0"/>
              <a:t>incentivo all'efficienza totale </a:t>
            </a:r>
            <a:r>
              <a:rPr lang="it-IT" sz="1600" dirty="0">
                <a:solidFill>
                  <a:schemeClr val="accent5">
                    <a:lumMod val="50000"/>
                  </a:schemeClr>
                </a:solidFill>
              </a:rPr>
              <a:t>(</a:t>
            </a:r>
            <a:r>
              <a:rPr lang="it-IT" sz="1600" b="1" dirty="0">
                <a:solidFill>
                  <a:srgbClr val="FF0000"/>
                </a:solidFill>
              </a:rPr>
              <a:t>basato sul piano</a:t>
            </a:r>
            <a:r>
              <a:rPr lang="it-IT" sz="1600" dirty="0"/>
              <a:t>)</a:t>
            </a: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it-IT" sz="1600" dirty="0"/>
              <a:t>tassi di capitalizzazione per distinguere «slow money» da «fast money»</a:t>
            </a: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it-IT" sz="1600" dirty="0"/>
              <a:t>meccanismi incentivanti della qualità e meccanismi </a:t>
            </a:r>
            <a:r>
              <a:rPr lang="it-IT" sz="1600" i="1" dirty="0"/>
              <a:t>output </a:t>
            </a:r>
            <a:r>
              <a:rPr lang="it-IT" sz="1600" i="1" dirty="0" err="1"/>
              <a:t>based</a:t>
            </a:r>
            <a:r>
              <a:rPr lang="it-IT" sz="1600" dirty="0"/>
              <a:t> basati su </a:t>
            </a:r>
            <a:r>
              <a:rPr lang="it-IT" sz="1600" i="1" dirty="0"/>
              <a:t>business plan </a:t>
            </a:r>
            <a:r>
              <a:rPr lang="it-IT" sz="1600" dirty="0"/>
              <a:t>e su </a:t>
            </a:r>
            <a:r>
              <a:rPr lang="it-IT" sz="1600" i="1" dirty="0" err="1"/>
              <a:t>assessment</a:t>
            </a:r>
            <a:r>
              <a:rPr lang="it-IT" sz="1600" dirty="0"/>
              <a:t> del regolatore</a:t>
            </a: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it-IT" sz="1600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C657D66B-2E0B-C00C-DFE4-05E80DB27A7D}"/>
              </a:ext>
            </a:extLst>
          </p:cNvPr>
          <p:cNvSpPr/>
          <p:nvPr/>
        </p:nvSpPr>
        <p:spPr>
          <a:xfrm>
            <a:off x="114889" y="1022378"/>
            <a:ext cx="11951344" cy="16492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0238DA48-8230-3564-C818-5540BE8720DD}"/>
              </a:ext>
            </a:extLst>
          </p:cNvPr>
          <p:cNvSpPr txBox="1"/>
          <p:nvPr/>
        </p:nvSpPr>
        <p:spPr>
          <a:xfrm>
            <a:off x="1513" y="1221090"/>
            <a:ext cx="1195134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algn="just">
              <a:spcBef>
                <a:spcPts val="600"/>
              </a:spcBef>
              <a:tabLst>
                <a:tab pos="612140" algn="l"/>
                <a:tab pos="467995" algn="l"/>
              </a:tabLst>
            </a:pPr>
            <a:r>
              <a:rPr lang="it-IT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Progressivo e graduale superamento dell’attuale approccio di riconoscimento dei costi, differenziato tra costi operativi (regolazione </a:t>
            </a:r>
            <a:r>
              <a:rPr lang="it-IT" i="1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price </a:t>
            </a:r>
            <a:r>
              <a:rPr lang="it-IT" i="1" u="none" strike="noStrike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cap</a:t>
            </a:r>
            <a:r>
              <a:rPr lang="it-IT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e costi di capitale (regolazione </a:t>
            </a:r>
            <a:r>
              <a:rPr lang="it-IT" i="1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rate of </a:t>
            </a:r>
            <a:r>
              <a:rPr lang="it-IT" i="1" u="none" strike="noStrike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return</a:t>
            </a:r>
            <a:r>
              <a:rPr lang="it-IT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 a favore di un approccio integrato che responsabilizzi maggiormente gli operatori e eviti sovra-investimenti o priorità di investimento non sufficientemente orientati all’utilità del sistema.</a:t>
            </a:r>
          </a:p>
        </p:txBody>
      </p:sp>
    </p:spTree>
    <p:extLst>
      <p:ext uri="{BB962C8B-B14F-4D97-AF65-F5344CB8AC3E}">
        <p14:creationId xmlns:p14="http://schemas.microsoft.com/office/powerpoint/2010/main" val="1214919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58922C9-E5DD-42D8-B3BA-C1C68E61B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6A97-5A1C-4C35-8E01-1D1A9A284184}" type="slidenum">
              <a:rPr lang="it-IT" smtClean="0"/>
              <a:t>5</a:t>
            </a:fld>
            <a:endParaRPr lang="it-IT"/>
          </a:p>
        </p:txBody>
      </p:sp>
      <p:sp>
        <p:nvSpPr>
          <p:cNvPr id="7" name="Titolo 1">
            <a:extLst>
              <a:ext uri="{FF2B5EF4-FFF2-40B4-BE49-F238E27FC236}">
                <a16:creationId xmlns:a16="http://schemas.microsoft.com/office/drawing/2014/main" id="{62FC7C51-6063-4C7A-80B4-26D20673AA6D}"/>
              </a:ext>
            </a:extLst>
          </p:cNvPr>
          <p:cNvSpPr txBox="1">
            <a:spLocks/>
          </p:cNvSpPr>
          <p:nvPr/>
        </p:nvSpPr>
        <p:spPr>
          <a:xfrm>
            <a:off x="761065" y="1922631"/>
            <a:ext cx="10225266" cy="266331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it-IT" sz="3200" b="1" dirty="0">
                <a:solidFill>
                  <a:srgbClr val="1E31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sz="3200" b="1" dirty="0">
                <a:solidFill>
                  <a:srgbClr val="1E31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32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TIROSS (deliberazione 163/2023/R/</a:t>
            </a:r>
            <a:r>
              <a:rPr lang="it-IT" sz="3200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</a:t>
            </a:r>
            <a:r>
              <a:rPr lang="it-IT" sz="32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it-IT" sz="3200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sz="3200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3200" b="1" i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sz="3200" b="1" i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3200" b="1" dirty="0">
                <a:solidFill>
                  <a:srgbClr val="1E31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sz="3200" b="1" dirty="0">
                <a:solidFill>
                  <a:srgbClr val="1E31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3200" b="1" dirty="0">
                <a:solidFill>
                  <a:srgbClr val="1E31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sz="3200" b="1" dirty="0">
                <a:solidFill>
                  <a:srgbClr val="1E31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it-IT" sz="2400" dirty="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840899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7F51196B-15D8-47A0-993E-354206C31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6A97-5A1C-4C35-8E01-1D1A9A284184}" type="slidenum">
              <a:rPr lang="it-IT" smtClean="0"/>
              <a:t>6</a:t>
            </a:fld>
            <a:endParaRPr lang="it-IT" dirty="0"/>
          </a:p>
        </p:txBody>
      </p:sp>
      <p:sp>
        <p:nvSpPr>
          <p:cNvPr id="3" name="Titolo 1">
            <a:extLst>
              <a:ext uri="{FF2B5EF4-FFF2-40B4-BE49-F238E27FC236}">
                <a16:creationId xmlns:a16="http://schemas.microsoft.com/office/drawing/2014/main" id="{3992EF58-9C52-4510-AB44-7E1F9FC4E8FB}"/>
              </a:ext>
            </a:extLst>
          </p:cNvPr>
          <p:cNvSpPr txBox="1">
            <a:spLocks/>
          </p:cNvSpPr>
          <p:nvPr/>
        </p:nvSpPr>
        <p:spPr>
          <a:xfrm>
            <a:off x="114888" y="153367"/>
            <a:ext cx="11951345" cy="680893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lIns="108000" tIns="144000" bIns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1" kern="1200" baseline="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265113" indent="-265113"/>
            <a:r>
              <a:rPr lang="it-IT" altLang="it-IT" sz="2400" i="1" dirty="0">
                <a:solidFill>
                  <a:prstClr val="white"/>
                </a:solidFill>
                <a:latin typeface="+mn-lt"/>
                <a:ea typeface="ヒラギノ角ゴ Pro W3" pitchFamily="125" charset="-128"/>
              </a:rPr>
              <a:t>Nuovo quadro regolatorio per i servizi infrastrutturali regolati settori elettrico e gas</a:t>
            </a:r>
            <a:endParaRPr lang="it-IT" altLang="it-IT" sz="2400" i="1" dirty="0">
              <a:solidFill>
                <a:prstClr val="white"/>
              </a:solidFill>
              <a:ea typeface="ヒラギノ角ゴ Pro W3" pitchFamily="125" charset="-128"/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01D4433C-0CBE-4603-8078-4DB6767966C5}"/>
              </a:ext>
            </a:extLst>
          </p:cNvPr>
          <p:cNvSpPr/>
          <p:nvPr/>
        </p:nvSpPr>
        <p:spPr>
          <a:xfrm>
            <a:off x="735674" y="1085929"/>
            <a:ext cx="3571149" cy="117445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/>
              <a:t>Testo Integrato relativo alla Regolazione per Obiettivi di Spesa e di Servizio (</a:t>
            </a:r>
            <a:r>
              <a:rPr lang="it-IT" b="1" dirty="0">
                <a:solidFill>
                  <a:srgbClr val="FFFF00"/>
                </a:solidFill>
              </a:rPr>
              <a:t>TIROSS</a:t>
            </a:r>
            <a:r>
              <a:rPr lang="it-IT" b="1" dirty="0"/>
              <a:t>)</a:t>
            </a: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098B3951-4D2B-4DA4-AD02-51251F1564E1}"/>
              </a:ext>
            </a:extLst>
          </p:cNvPr>
          <p:cNvSpPr/>
          <p:nvPr/>
        </p:nvSpPr>
        <p:spPr>
          <a:xfrm>
            <a:off x="1536187" y="2496677"/>
            <a:ext cx="4050878" cy="172049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b="1" dirty="0"/>
              <a:t>Parte I – schema generale di riconoscimento dei costi ai fini della determinazione dei vincoli ai ricavi ammessi secondo il modello </a:t>
            </a:r>
            <a:r>
              <a:rPr lang="it-IT" sz="1600" b="1" i="1" dirty="0"/>
              <a:t>ROSS</a:t>
            </a:r>
          </a:p>
          <a:p>
            <a:pPr algn="ctr"/>
            <a:endParaRPr lang="it-IT" sz="1600" i="1" dirty="0"/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CF4CB525-CC3C-4B71-BFC8-08537143327A}"/>
              </a:ext>
            </a:extLst>
          </p:cNvPr>
          <p:cNvSpPr/>
          <p:nvPr/>
        </p:nvSpPr>
        <p:spPr>
          <a:xfrm>
            <a:off x="1536186" y="4453466"/>
            <a:ext cx="4050875" cy="199442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b="1" dirty="0"/>
              <a:t>Parte II – disposizioni specifiche </a:t>
            </a:r>
            <a:br>
              <a:rPr lang="it-IT" sz="1600" b="1" dirty="0"/>
            </a:br>
            <a:r>
              <a:rPr lang="it-IT" sz="1600" b="1" dirty="0"/>
              <a:t>del </a:t>
            </a:r>
            <a:r>
              <a:rPr lang="it-IT" sz="1600" b="1" i="1" dirty="0"/>
              <a:t>ROSS-base</a:t>
            </a:r>
          </a:p>
          <a:p>
            <a:pPr algn="ctr"/>
            <a:r>
              <a:rPr lang="it-IT" sz="700" b="1" i="1" dirty="0"/>
              <a:t> </a:t>
            </a:r>
          </a:p>
          <a:p>
            <a:pPr algn="ctr"/>
            <a:r>
              <a:rPr lang="it-IT" sz="1600" i="1" dirty="0"/>
              <a:t>(In relazione agli aspetti di regolazione della qualità, considerate le peculiarità di ciascun servizio, non si ritiene opportuno definire un quadro generale di regole applicabile a tutti i servizi)</a:t>
            </a:r>
          </a:p>
          <a:p>
            <a:pPr algn="ctr"/>
            <a:endParaRPr lang="it-IT" sz="1200" i="1" dirty="0"/>
          </a:p>
        </p:txBody>
      </p:sp>
      <p:cxnSp>
        <p:nvCxnSpPr>
          <p:cNvPr id="8" name="Connettore diritto 7">
            <a:extLst>
              <a:ext uri="{FF2B5EF4-FFF2-40B4-BE49-F238E27FC236}">
                <a16:creationId xmlns:a16="http://schemas.microsoft.com/office/drawing/2014/main" id="{5B75E40E-74F7-473C-B3D4-A8A66BF2EC62}"/>
              </a:ext>
            </a:extLst>
          </p:cNvPr>
          <p:cNvCxnSpPr>
            <a:cxnSpLocks/>
          </p:cNvCxnSpPr>
          <p:nvPr/>
        </p:nvCxnSpPr>
        <p:spPr>
          <a:xfrm>
            <a:off x="1107347" y="2260388"/>
            <a:ext cx="0" cy="304984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Connettore diritto 9">
            <a:extLst>
              <a:ext uri="{FF2B5EF4-FFF2-40B4-BE49-F238E27FC236}">
                <a16:creationId xmlns:a16="http://schemas.microsoft.com/office/drawing/2014/main" id="{4316AA39-8EAC-4984-9EBF-FBF1C18F4E36}"/>
              </a:ext>
            </a:extLst>
          </p:cNvPr>
          <p:cNvCxnSpPr>
            <a:cxnSpLocks/>
            <a:endCxn id="5" idx="1"/>
          </p:cNvCxnSpPr>
          <p:nvPr/>
        </p:nvCxnSpPr>
        <p:spPr>
          <a:xfrm>
            <a:off x="1107347" y="3356927"/>
            <a:ext cx="42884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Rettangolo 19">
            <a:extLst>
              <a:ext uri="{FF2B5EF4-FFF2-40B4-BE49-F238E27FC236}">
                <a16:creationId xmlns:a16="http://schemas.microsoft.com/office/drawing/2014/main" id="{935401E4-66F7-4A8F-97A3-1B940C0CC4F6}"/>
              </a:ext>
            </a:extLst>
          </p:cNvPr>
          <p:cNvSpPr/>
          <p:nvPr/>
        </p:nvSpPr>
        <p:spPr>
          <a:xfrm>
            <a:off x="6090560" y="1086920"/>
            <a:ext cx="5905696" cy="5360971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it-IT" sz="2000" b="1" i="1" dirty="0"/>
              <a:t>I  principi e i criteri del TIROSS sono in vigore per un periodo di </a:t>
            </a:r>
            <a:r>
              <a:rPr lang="it-IT" sz="2000" b="1" i="1" dirty="0">
                <a:solidFill>
                  <a:srgbClr val="FFFF00"/>
                </a:solidFill>
              </a:rPr>
              <a:t>otto anni (2024-2031). </a:t>
            </a:r>
            <a:r>
              <a:rPr lang="it-IT" sz="2000" i="1" dirty="0"/>
              <a:t>In sede di prima applicazione dei modelli può essere prevista la possibilità di procedere ad affinamenti per il periodo 2028-2031</a:t>
            </a:r>
            <a:endParaRPr lang="it-IT" b="1" i="1" dirty="0">
              <a:solidFill>
                <a:srgbClr val="FFFF00"/>
              </a:solidFill>
            </a:endParaRPr>
          </a:p>
          <a:p>
            <a:pPr algn="just"/>
            <a:endParaRPr lang="it-IT" b="1" i="1" dirty="0">
              <a:solidFill>
                <a:srgbClr val="FFFF00"/>
              </a:solidFill>
            </a:endParaRPr>
          </a:p>
          <a:p>
            <a:pPr algn="just">
              <a:lnSpc>
                <a:spcPct val="120000"/>
              </a:lnSpc>
            </a:pPr>
            <a:r>
              <a:rPr lang="it-IT" sz="2000" dirty="0"/>
              <a:t>Definisce i criteri generali del ROSS-base per il riconoscimento dei costi e incentivi all’efficienza comuni ai settori elettrico e gas e rimanda </a:t>
            </a:r>
            <a:r>
              <a:rPr lang="it-IT" sz="2000" dirty="0">
                <a:sym typeface="Wingdings" panose="05000000000000000000" pitchFamily="2" charset="2"/>
              </a:rPr>
              <a:t>a </a:t>
            </a:r>
            <a:r>
              <a:rPr lang="it-IT" sz="2000" b="1" dirty="0">
                <a:sym typeface="Wingdings" panose="05000000000000000000" pitchFamily="2" charset="2"/>
              </a:rPr>
              <a:t>regolazioni settoriali </a:t>
            </a:r>
            <a:r>
              <a:rPr lang="it-IT" sz="2000" dirty="0"/>
              <a:t>a partire dal sesto periodo regolatorio, definendo i periodi regolatori di </a:t>
            </a:r>
            <a:r>
              <a:rPr lang="it-IT" sz="2000" dirty="0">
                <a:solidFill>
                  <a:srgbClr val="FFFF00"/>
                </a:solidFill>
              </a:rPr>
              <a:t>quattro anni </a:t>
            </a:r>
          </a:p>
          <a:p>
            <a:pPr algn="just"/>
            <a:endParaRPr lang="it-IT" dirty="0"/>
          </a:p>
          <a:p>
            <a:pPr algn="just"/>
            <a:r>
              <a:rPr lang="it-IT" sz="2000" dirty="0"/>
              <a:t>Questo garantisce da un lato omogeneità tra servizi dall’altro permette l’individuazione delle regole applicabili a ciascun servizio</a:t>
            </a:r>
          </a:p>
          <a:p>
            <a:pPr algn="ctr"/>
            <a:endParaRPr lang="it-IT" sz="1400" b="1" i="1" dirty="0">
              <a:solidFill>
                <a:srgbClr val="FFFF00"/>
              </a:solidFill>
            </a:endParaRPr>
          </a:p>
        </p:txBody>
      </p:sp>
      <p:cxnSp>
        <p:nvCxnSpPr>
          <p:cNvPr id="30" name="Connettore diritto 29">
            <a:extLst>
              <a:ext uri="{FF2B5EF4-FFF2-40B4-BE49-F238E27FC236}">
                <a16:creationId xmlns:a16="http://schemas.microsoft.com/office/drawing/2014/main" id="{BFD6020C-915E-4F2D-B205-F68A869F21DD}"/>
              </a:ext>
            </a:extLst>
          </p:cNvPr>
          <p:cNvCxnSpPr>
            <a:cxnSpLocks/>
          </p:cNvCxnSpPr>
          <p:nvPr/>
        </p:nvCxnSpPr>
        <p:spPr>
          <a:xfrm flipV="1">
            <a:off x="1107347" y="5306989"/>
            <a:ext cx="428840" cy="324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43444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tangolo 14">
            <a:extLst>
              <a:ext uri="{FF2B5EF4-FFF2-40B4-BE49-F238E27FC236}">
                <a16:creationId xmlns:a16="http://schemas.microsoft.com/office/drawing/2014/main" id="{AB4E9F34-EAFB-4EDE-B12E-B8DFF2FD8940}"/>
              </a:ext>
            </a:extLst>
          </p:cNvPr>
          <p:cNvSpPr/>
          <p:nvPr/>
        </p:nvSpPr>
        <p:spPr>
          <a:xfrm>
            <a:off x="2748041" y="639341"/>
            <a:ext cx="1670783" cy="3450267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4DA1DE50-773B-4E45-BC06-7B86D47A0599}"/>
              </a:ext>
            </a:extLst>
          </p:cNvPr>
          <p:cNvSpPr/>
          <p:nvPr/>
        </p:nvSpPr>
        <p:spPr>
          <a:xfrm>
            <a:off x="741411" y="624149"/>
            <a:ext cx="1699436" cy="3450267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F2E7AE3A-26C7-4545-80EB-97A9710F3EBE}"/>
              </a:ext>
            </a:extLst>
          </p:cNvPr>
          <p:cNvSpPr/>
          <p:nvPr/>
        </p:nvSpPr>
        <p:spPr>
          <a:xfrm>
            <a:off x="754047" y="102853"/>
            <a:ext cx="3742539" cy="6509855"/>
          </a:xfrm>
          <a:prstGeom prst="rect">
            <a:avLst/>
          </a:prstGeom>
          <a:noFill/>
          <a:ln w="381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354A2044-B4BD-4050-8E65-6E5C65DDDC63}"/>
              </a:ext>
            </a:extLst>
          </p:cNvPr>
          <p:cNvSpPr/>
          <p:nvPr/>
        </p:nvSpPr>
        <p:spPr>
          <a:xfrm>
            <a:off x="4596991" y="151088"/>
            <a:ext cx="3742539" cy="6442745"/>
          </a:xfrm>
          <a:prstGeom prst="rect">
            <a:avLst/>
          </a:prstGeom>
          <a:noFill/>
          <a:ln w="381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0F2F45F0-6D90-4B41-8BC6-5152D6A2B0EB}"/>
              </a:ext>
            </a:extLst>
          </p:cNvPr>
          <p:cNvSpPr/>
          <p:nvPr/>
        </p:nvSpPr>
        <p:spPr>
          <a:xfrm>
            <a:off x="8411361" y="140952"/>
            <a:ext cx="3742539" cy="6442745"/>
          </a:xfrm>
          <a:prstGeom prst="rect">
            <a:avLst/>
          </a:prstGeom>
          <a:noFill/>
          <a:ln w="381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79648061-FF90-4C81-AF8D-6F8BEC7B7B47}"/>
              </a:ext>
            </a:extLst>
          </p:cNvPr>
          <p:cNvSpPr txBox="1"/>
          <p:nvPr/>
        </p:nvSpPr>
        <p:spPr>
          <a:xfrm>
            <a:off x="744522" y="254817"/>
            <a:ext cx="3810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Determinazione incentivo all’efficienza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E9D53C96-328B-4D6E-9B1F-8EE4EBE3E985}"/>
              </a:ext>
            </a:extLst>
          </p:cNvPr>
          <p:cNvSpPr/>
          <p:nvPr/>
        </p:nvSpPr>
        <p:spPr>
          <a:xfrm>
            <a:off x="863293" y="2880338"/>
            <a:ext cx="1482163" cy="1058015"/>
          </a:xfrm>
          <a:prstGeom prst="rect">
            <a:avLst/>
          </a:prstGeom>
          <a:ln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latin typeface="Arial" panose="020B0604020202020204" pitchFamily="34" charset="0"/>
                <a:cs typeface="Arial" panose="020B0604020202020204" pitchFamily="34" charset="0"/>
              </a:rPr>
              <a:t>OPEX basato </a:t>
            </a:r>
            <a:br>
              <a:rPr lang="it-IT" sz="9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900" b="1" dirty="0">
                <a:latin typeface="Arial" panose="020B0604020202020204" pitchFamily="34" charset="0"/>
                <a:cs typeface="Arial" panose="020B0604020202020204" pitchFamily="34" charset="0"/>
              </a:rPr>
              <a:t>su price-</a:t>
            </a:r>
            <a:r>
              <a:rPr lang="it-IT" sz="900" b="1" dirty="0" err="1">
                <a:latin typeface="Arial" panose="020B0604020202020204" pitchFamily="34" charset="0"/>
                <a:cs typeface="Arial" panose="020B0604020202020204" pitchFamily="34" charset="0"/>
              </a:rPr>
              <a:t>cap</a:t>
            </a:r>
            <a:endParaRPr lang="it-IT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CD31F581-E990-42FD-8A89-F8B1D3996343}"/>
              </a:ext>
            </a:extLst>
          </p:cNvPr>
          <p:cNvSpPr/>
          <p:nvPr/>
        </p:nvSpPr>
        <p:spPr>
          <a:xfrm>
            <a:off x="863294" y="1966171"/>
            <a:ext cx="1482163" cy="888324"/>
          </a:xfrm>
          <a:prstGeom prst="rect">
            <a:avLst/>
          </a:prstGeom>
          <a:ln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latin typeface="Arial" panose="020B0604020202020204" pitchFamily="34" charset="0"/>
                <a:cs typeface="Arial" panose="020B0604020202020204" pitchFamily="34" charset="0"/>
              </a:rPr>
              <a:t>CAPEX calcolato </a:t>
            </a:r>
            <a:br>
              <a:rPr lang="it-IT" sz="9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900" b="1" dirty="0">
                <a:latin typeface="Arial" panose="020B0604020202020204" pitchFamily="34" charset="0"/>
                <a:cs typeface="Arial" panose="020B0604020202020204" pitchFamily="34" charset="0"/>
              </a:rPr>
              <a:t>ex-post a misura </a:t>
            </a:r>
            <a:br>
              <a:rPr lang="it-IT" sz="9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900" b="1" dirty="0">
                <a:latin typeface="Arial" panose="020B0604020202020204" pitchFamily="34" charset="0"/>
                <a:cs typeface="Arial" panose="020B0604020202020204" pitchFamily="34" charset="0"/>
              </a:rPr>
              <a:t>per alcuni asset </a:t>
            </a:r>
            <a:br>
              <a:rPr lang="it-IT" sz="9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900" b="1" dirty="0">
                <a:latin typeface="Arial" panose="020B0604020202020204" pitchFamily="34" charset="0"/>
                <a:cs typeface="Arial" panose="020B0604020202020204" pitchFamily="34" charset="0"/>
              </a:rPr>
              <a:t>(sulla base di avanzamento effettivo e costi standard)</a:t>
            </a: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C510D49D-F590-4174-8596-A3A9975D3E28}"/>
              </a:ext>
            </a:extLst>
          </p:cNvPr>
          <p:cNvSpPr/>
          <p:nvPr/>
        </p:nvSpPr>
        <p:spPr>
          <a:xfrm>
            <a:off x="863293" y="1067756"/>
            <a:ext cx="1482164" cy="872572"/>
          </a:xfrm>
          <a:prstGeom prst="rect">
            <a:avLst/>
          </a:prstGeom>
          <a:ln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CAPEX </a:t>
            </a:r>
            <a:r>
              <a:rPr lang="it-IT" sz="900" b="1" dirty="0">
                <a:latin typeface="Arial" panose="020B0604020202020204" pitchFamily="34" charset="0"/>
                <a:cs typeface="Arial" panose="020B0604020202020204" pitchFamily="34" charset="0"/>
              </a:rPr>
              <a:t>effettivo </a:t>
            </a:r>
            <a:br>
              <a:rPr lang="it-IT" sz="9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900" b="1" dirty="0">
                <a:latin typeface="Arial" panose="020B0604020202020204" pitchFamily="34" charset="0"/>
                <a:cs typeface="Arial" panose="020B0604020202020204" pitchFamily="34" charset="0"/>
              </a:rPr>
              <a:t>(asset diversi da quelli a misura)</a:t>
            </a:r>
            <a:endParaRPr lang="it-IT" sz="900" b="1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711949A1-F527-4C36-AAD0-9A435026FB0F}"/>
              </a:ext>
            </a:extLst>
          </p:cNvPr>
          <p:cNvSpPr txBox="1"/>
          <p:nvPr/>
        </p:nvSpPr>
        <p:spPr>
          <a:xfrm>
            <a:off x="810445" y="624149"/>
            <a:ext cx="1718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b="1" dirty="0">
                <a:solidFill>
                  <a:srgbClr val="FF0000"/>
                </a:solidFill>
              </a:rPr>
              <a:t>Spesa TOTALE </a:t>
            </a:r>
            <a:br>
              <a:rPr lang="it-IT" sz="1200" b="1" dirty="0">
                <a:solidFill>
                  <a:srgbClr val="FF0000"/>
                </a:solidFill>
              </a:rPr>
            </a:br>
            <a:r>
              <a:rPr lang="it-IT" sz="1200" b="1" dirty="0">
                <a:solidFill>
                  <a:srgbClr val="FF0000"/>
                </a:solidFill>
              </a:rPr>
              <a:t>di riferimento </a:t>
            </a:r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8C52CB82-8DA3-4B57-8D15-4F4BC577DD09}"/>
              </a:ext>
            </a:extLst>
          </p:cNvPr>
          <p:cNvSpPr/>
          <p:nvPr/>
        </p:nvSpPr>
        <p:spPr>
          <a:xfrm>
            <a:off x="4685080" y="735321"/>
            <a:ext cx="1482163" cy="235267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Spesa effettiva totale</a:t>
            </a: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8C5AED4B-4241-4EA0-89A9-3D142ED5341D}"/>
              </a:ext>
            </a:extLst>
          </p:cNvPr>
          <p:cNvSpPr/>
          <p:nvPr/>
        </p:nvSpPr>
        <p:spPr>
          <a:xfrm>
            <a:off x="1827244" y="4166707"/>
            <a:ext cx="1613033" cy="50482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latin typeface="Arial" panose="020B0604020202020204" pitchFamily="34" charset="0"/>
                <a:cs typeface="Arial" panose="020B0604020202020204" pitchFamily="34" charset="0"/>
              </a:rPr>
              <a:t>Efficienza totale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28D247DA-4AE3-4749-B7ED-7F3F9C8B9F4B}"/>
              </a:ext>
            </a:extLst>
          </p:cNvPr>
          <p:cNvSpPr txBox="1"/>
          <p:nvPr/>
        </p:nvSpPr>
        <p:spPr>
          <a:xfrm>
            <a:off x="2529170" y="643247"/>
            <a:ext cx="1718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b="1" dirty="0">
                <a:solidFill>
                  <a:srgbClr val="FF0000"/>
                </a:solidFill>
              </a:rPr>
              <a:t>Spesa TOTALE </a:t>
            </a:r>
            <a:br>
              <a:rPr lang="it-IT" sz="1200" b="1" dirty="0">
                <a:solidFill>
                  <a:srgbClr val="FF0000"/>
                </a:solidFill>
              </a:rPr>
            </a:br>
            <a:r>
              <a:rPr lang="it-IT" sz="1200" b="1" dirty="0">
                <a:solidFill>
                  <a:srgbClr val="FF0000"/>
                </a:solidFill>
              </a:rPr>
              <a:t>effettiva</a:t>
            </a:r>
          </a:p>
        </p:txBody>
      </p:sp>
      <p:sp>
        <p:nvSpPr>
          <p:cNvPr id="13" name="Segno di sottrazione 12">
            <a:extLst>
              <a:ext uri="{FF2B5EF4-FFF2-40B4-BE49-F238E27FC236}">
                <a16:creationId xmlns:a16="http://schemas.microsoft.com/office/drawing/2014/main" id="{DFD715B0-8022-4863-8201-401ECFB0FC32}"/>
              </a:ext>
            </a:extLst>
          </p:cNvPr>
          <p:cNvSpPr/>
          <p:nvPr/>
        </p:nvSpPr>
        <p:spPr>
          <a:xfrm>
            <a:off x="2468153" y="2222501"/>
            <a:ext cx="202582" cy="172772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Uguale a 15">
            <a:extLst>
              <a:ext uri="{FF2B5EF4-FFF2-40B4-BE49-F238E27FC236}">
                <a16:creationId xmlns:a16="http://schemas.microsoft.com/office/drawing/2014/main" id="{95ABF3B7-0518-4251-BA00-D8E43159BF99}"/>
              </a:ext>
            </a:extLst>
          </p:cNvPr>
          <p:cNvSpPr/>
          <p:nvPr/>
        </p:nvSpPr>
        <p:spPr>
          <a:xfrm>
            <a:off x="1474758" y="4315791"/>
            <a:ext cx="259232" cy="206653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18" name="Segno di moltiplicazione 17">
            <a:extLst>
              <a:ext uri="{FF2B5EF4-FFF2-40B4-BE49-F238E27FC236}">
                <a16:creationId xmlns:a16="http://schemas.microsoft.com/office/drawing/2014/main" id="{F4E6AB9F-DB1A-4344-8B27-7DDFDAAC4CC6}"/>
              </a:ext>
            </a:extLst>
          </p:cNvPr>
          <p:cNvSpPr/>
          <p:nvPr/>
        </p:nvSpPr>
        <p:spPr>
          <a:xfrm>
            <a:off x="2452597" y="4703201"/>
            <a:ext cx="290562" cy="307049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9" name="Uguale a 18">
            <a:extLst>
              <a:ext uri="{FF2B5EF4-FFF2-40B4-BE49-F238E27FC236}">
                <a16:creationId xmlns:a16="http://schemas.microsoft.com/office/drawing/2014/main" id="{2AFA413C-13FC-4A2D-B826-807E55899C93}"/>
              </a:ext>
            </a:extLst>
          </p:cNvPr>
          <p:cNvSpPr/>
          <p:nvPr/>
        </p:nvSpPr>
        <p:spPr>
          <a:xfrm>
            <a:off x="2464639" y="5685876"/>
            <a:ext cx="259232" cy="206653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20" name="Rettangolo 19">
            <a:extLst>
              <a:ext uri="{FF2B5EF4-FFF2-40B4-BE49-F238E27FC236}">
                <a16:creationId xmlns:a16="http://schemas.microsoft.com/office/drawing/2014/main" id="{88EDAD3B-D545-4103-886B-1B1993BAB835}"/>
              </a:ext>
            </a:extLst>
          </p:cNvPr>
          <p:cNvSpPr/>
          <p:nvPr/>
        </p:nvSpPr>
        <p:spPr>
          <a:xfrm>
            <a:off x="1827244" y="5029618"/>
            <a:ext cx="1613033" cy="50482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latin typeface="Arial" panose="020B0604020202020204" pitchFamily="34" charset="0"/>
                <a:cs typeface="Arial" panose="020B0604020202020204" pitchFamily="34" charset="0"/>
              </a:rPr>
              <a:t>Coefficiente sharing efficienze</a:t>
            </a:r>
          </a:p>
        </p:txBody>
      </p:sp>
      <p:sp>
        <p:nvSpPr>
          <p:cNvPr id="22" name="CasellaDiTesto 21">
            <a:extLst>
              <a:ext uri="{FF2B5EF4-FFF2-40B4-BE49-F238E27FC236}">
                <a16:creationId xmlns:a16="http://schemas.microsoft.com/office/drawing/2014/main" id="{61BCC77D-1AFF-4559-A8FD-E2399CFACB14}"/>
              </a:ext>
            </a:extLst>
          </p:cNvPr>
          <p:cNvSpPr txBox="1"/>
          <p:nvPr/>
        </p:nvSpPr>
        <p:spPr>
          <a:xfrm>
            <a:off x="4612475" y="261885"/>
            <a:ext cx="3459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Determinazione spesa riconosciuta</a:t>
            </a:r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D6942F8F-125E-4957-B867-8B288615AB48}"/>
              </a:ext>
            </a:extLst>
          </p:cNvPr>
          <p:cNvSpPr/>
          <p:nvPr/>
        </p:nvSpPr>
        <p:spPr>
          <a:xfrm>
            <a:off x="5174131" y="3327812"/>
            <a:ext cx="2451370" cy="7115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Spesa riconosciuta</a:t>
            </a:r>
          </a:p>
        </p:txBody>
      </p:sp>
      <p:sp>
        <p:nvSpPr>
          <p:cNvPr id="24" name="Uguale a 23">
            <a:extLst>
              <a:ext uri="{FF2B5EF4-FFF2-40B4-BE49-F238E27FC236}">
                <a16:creationId xmlns:a16="http://schemas.microsoft.com/office/drawing/2014/main" id="{1536DABD-2199-4F2A-B6AF-4DC31E663614}"/>
              </a:ext>
            </a:extLst>
          </p:cNvPr>
          <p:cNvSpPr/>
          <p:nvPr/>
        </p:nvSpPr>
        <p:spPr>
          <a:xfrm>
            <a:off x="6270200" y="3102892"/>
            <a:ext cx="259232" cy="206653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25" name="Segno di addizione 24">
            <a:extLst>
              <a:ext uri="{FF2B5EF4-FFF2-40B4-BE49-F238E27FC236}">
                <a16:creationId xmlns:a16="http://schemas.microsoft.com/office/drawing/2014/main" id="{45FD2172-ADFC-4499-8843-8EF95F3806A2}"/>
              </a:ext>
            </a:extLst>
          </p:cNvPr>
          <p:cNvSpPr/>
          <p:nvPr/>
        </p:nvSpPr>
        <p:spPr>
          <a:xfrm>
            <a:off x="6196892" y="1792756"/>
            <a:ext cx="252757" cy="206653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6" name="Rettangolo 25">
            <a:extLst>
              <a:ext uri="{FF2B5EF4-FFF2-40B4-BE49-F238E27FC236}">
                <a16:creationId xmlns:a16="http://schemas.microsoft.com/office/drawing/2014/main" id="{FC98DB80-008C-44AA-BBE8-7A6D1AB8A387}"/>
              </a:ext>
            </a:extLst>
          </p:cNvPr>
          <p:cNvSpPr/>
          <p:nvPr/>
        </p:nvSpPr>
        <p:spPr>
          <a:xfrm>
            <a:off x="6593599" y="1653197"/>
            <a:ext cx="1613033" cy="50482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latin typeface="Arial" panose="020B0604020202020204" pitchFamily="34" charset="0"/>
                <a:cs typeface="Arial" panose="020B0604020202020204" pitchFamily="34" charset="0"/>
              </a:rPr>
              <a:t>Incentivo all’efficienza totale</a:t>
            </a:r>
          </a:p>
        </p:txBody>
      </p:sp>
      <p:sp>
        <p:nvSpPr>
          <p:cNvPr id="28" name="Rettangolo 27">
            <a:extLst>
              <a:ext uri="{FF2B5EF4-FFF2-40B4-BE49-F238E27FC236}">
                <a16:creationId xmlns:a16="http://schemas.microsoft.com/office/drawing/2014/main" id="{69029770-E504-46CA-BBD7-EAEBA50D1EA9}"/>
              </a:ext>
            </a:extLst>
          </p:cNvPr>
          <p:cNvSpPr/>
          <p:nvPr/>
        </p:nvSpPr>
        <p:spPr>
          <a:xfrm>
            <a:off x="5160147" y="4356927"/>
            <a:ext cx="2451370" cy="71159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Slow money</a:t>
            </a:r>
          </a:p>
        </p:txBody>
      </p:sp>
      <p:sp>
        <p:nvSpPr>
          <p:cNvPr id="29" name="Uguale a 28">
            <a:extLst>
              <a:ext uri="{FF2B5EF4-FFF2-40B4-BE49-F238E27FC236}">
                <a16:creationId xmlns:a16="http://schemas.microsoft.com/office/drawing/2014/main" id="{E134B893-83BB-438F-9A98-7ECF9D5E4E90}"/>
              </a:ext>
            </a:extLst>
          </p:cNvPr>
          <p:cNvSpPr/>
          <p:nvPr/>
        </p:nvSpPr>
        <p:spPr>
          <a:xfrm>
            <a:off x="6270200" y="4106801"/>
            <a:ext cx="259232" cy="206653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30" name="Rettangolo 29">
            <a:extLst>
              <a:ext uri="{FF2B5EF4-FFF2-40B4-BE49-F238E27FC236}">
                <a16:creationId xmlns:a16="http://schemas.microsoft.com/office/drawing/2014/main" id="{FC2A7EE5-9478-49BB-B98C-6C7B7C57C63D}"/>
              </a:ext>
            </a:extLst>
          </p:cNvPr>
          <p:cNvSpPr/>
          <p:nvPr/>
        </p:nvSpPr>
        <p:spPr>
          <a:xfrm>
            <a:off x="5174131" y="5492957"/>
            <a:ext cx="2451370" cy="71159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Fast money</a:t>
            </a:r>
          </a:p>
        </p:txBody>
      </p:sp>
      <p:sp>
        <p:nvSpPr>
          <p:cNvPr id="31" name="Segno di addizione 30">
            <a:extLst>
              <a:ext uri="{FF2B5EF4-FFF2-40B4-BE49-F238E27FC236}">
                <a16:creationId xmlns:a16="http://schemas.microsoft.com/office/drawing/2014/main" id="{5ADFB6E0-DF73-426F-B0C8-5652FE12C04D}"/>
              </a:ext>
            </a:extLst>
          </p:cNvPr>
          <p:cNvSpPr/>
          <p:nvPr/>
        </p:nvSpPr>
        <p:spPr>
          <a:xfrm>
            <a:off x="6252967" y="5164448"/>
            <a:ext cx="252757" cy="206653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2" name="CasellaDiTesto 31">
            <a:extLst>
              <a:ext uri="{FF2B5EF4-FFF2-40B4-BE49-F238E27FC236}">
                <a16:creationId xmlns:a16="http://schemas.microsoft.com/office/drawing/2014/main" id="{07B094EB-80CB-42CA-B6BD-F3039A311D6E}"/>
              </a:ext>
            </a:extLst>
          </p:cNvPr>
          <p:cNvSpPr txBox="1"/>
          <p:nvPr/>
        </p:nvSpPr>
        <p:spPr>
          <a:xfrm>
            <a:off x="8591154" y="270009"/>
            <a:ext cx="34449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Determinazione costo riconosciuto</a:t>
            </a:r>
          </a:p>
        </p:txBody>
      </p:sp>
      <p:sp>
        <p:nvSpPr>
          <p:cNvPr id="33" name="Rettangolo 32">
            <a:extLst>
              <a:ext uri="{FF2B5EF4-FFF2-40B4-BE49-F238E27FC236}">
                <a16:creationId xmlns:a16="http://schemas.microsoft.com/office/drawing/2014/main" id="{AD872125-83DF-4381-A398-7BFABC8AA5CA}"/>
              </a:ext>
            </a:extLst>
          </p:cNvPr>
          <p:cNvSpPr/>
          <p:nvPr/>
        </p:nvSpPr>
        <p:spPr>
          <a:xfrm>
            <a:off x="9087960" y="711957"/>
            <a:ext cx="2451370" cy="71159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Slow money</a:t>
            </a:r>
          </a:p>
        </p:txBody>
      </p:sp>
      <p:sp>
        <p:nvSpPr>
          <p:cNvPr id="34" name="Freccia in giù 33">
            <a:extLst>
              <a:ext uri="{FF2B5EF4-FFF2-40B4-BE49-F238E27FC236}">
                <a16:creationId xmlns:a16="http://schemas.microsoft.com/office/drawing/2014/main" id="{8C045E43-5D23-491F-A329-92827E9466E9}"/>
              </a:ext>
            </a:extLst>
          </p:cNvPr>
          <p:cNvSpPr/>
          <p:nvPr/>
        </p:nvSpPr>
        <p:spPr>
          <a:xfrm>
            <a:off x="10214378" y="1504042"/>
            <a:ext cx="212704" cy="2887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5" name="Rettangolo 34">
            <a:extLst>
              <a:ext uri="{FF2B5EF4-FFF2-40B4-BE49-F238E27FC236}">
                <a16:creationId xmlns:a16="http://schemas.microsoft.com/office/drawing/2014/main" id="{83E4640C-84F5-40DA-A647-47E85316B2A3}"/>
              </a:ext>
            </a:extLst>
          </p:cNvPr>
          <p:cNvSpPr/>
          <p:nvPr/>
        </p:nvSpPr>
        <p:spPr>
          <a:xfrm>
            <a:off x="9087960" y="1881416"/>
            <a:ext cx="2451370" cy="71159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/>
              <a:t>Incremento RAB</a:t>
            </a:r>
          </a:p>
        </p:txBody>
      </p:sp>
      <p:sp>
        <p:nvSpPr>
          <p:cNvPr id="36" name="Freccia in giù 35">
            <a:extLst>
              <a:ext uri="{FF2B5EF4-FFF2-40B4-BE49-F238E27FC236}">
                <a16:creationId xmlns:a16="http://schemas.microsoft.com/office/drawing/2014/main" id="{7D23C789-2BB6-409A-8EED-B609144017D8}"/>
              </a:ext>
            </a:extLst>
          </p:cNvPr>
          <p:cNvSpPr/>
          <p:nvPr/>
        </p:nvSpPr>
        <p:spPr>
          <a:xfrm>
            <a:off x="10214378" y="2710138"/>
            <a:ext cx="212704" cy="2887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7" name="Rettangolo 36">
            <a:extLst>
              <a:ext uri="{FF2B5EF4-FFF2-40B4-BE49-F238E27FC236}">
                <a16:creationId xmlns:a16="http://schemas.microsoft.com/office/drawing/2014/main" id="{31C87E5C-88A1-4BC4-BDAC-61D5EE889A29}"/>
              </a:ext>
            </a:extLst>
          </p:cNvPr>
          <p:cNvSpPr/>
          <p:nvPr/>
        </p:nvSpPr>
        <p:spPr>
          <a:xfrm>
            <a:off x="8591154" y="3075819"/>
            <a:ext cx="1690078" cy="71159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600" dirty="0"/>
              <a:t>Ammortamento riconosciuto</a:t>
            </a:r>
          </a:p>
        </p:txBody>
      </p:sp>
      <p:sp>
        <p:nvSpPr>
          <p:cNvPr id="38" name="Rettangolo 37">
            <a:extLst>
              <a:ext uri="{FF2B5EF4-FFF2-40B4-BE49-F238E27FC236}">
                <a16:creationId xmlns:a16="http://schemas.microsoft.com/office/drawing/2014/main" id="{EAB1B5B6-27AE-4899-A2F4-634B9F07B3EB}"/>
              </a:ext>
            </a:extLst>
          </p:cNvPr>
          <p:cNvSpPr/>
          <p:nvPr/>
        </p:nvSpPr>
        <p:spPr>
          <a:xfrm>
            <a:off x="10383151" y="3076588"/>
            <a:ext cx="1690078" cy="71159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600" dirty="0"/>
              <a:t>Remunerazione capitale investito</a:t>
            </a:r>
          </a:p>
        </p:txBody>
      </p:sp>
      <p:sp>
        <p:nvSpPr>
          <p:cNvPr id="39" name="Rettangolo 38">
            <a:extLst>
              <a:ext uri="{FF2B5EF4-FFF2-40B4-BE49-F238E27FC236}">
                <a16:creationId xmlns:a16="http://schemas.microsoft.com/office/drawing/2014/main" id="{48B64533-9C8C-439A-9A7C-890DE88C38D5}"/>
              </a:ext>
            </a:extLst>
          </p:cNvPr>
          <p:cNvSpPr/>
          <p:nvPr/>
        </p:nvSpPr>
        <p:spPr>
          <a:xfrm>
            <a:off x="9157466" y="4231882"/>
            <a:ext cx="2451370" cy="71159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Fast money</a:t>
            </a:r>
          </a:p>
        </p:txBody>
      </p:sp>
      <p:sp>
        <p:nvSpPr>
          <p:cNvPr id="40" name="Freccia in giù 39">
            <a:extLst>
              <a:ext uri="{FF2B5EF4-FFF2-40B4-BE49-F238E27FC236}">
                <a16:creationId xmlns:a16="http://schemas.microsoft.com/office/drawing/2014/main" id="{752F28B9-2C0C-4D47-8280-1FB25C1458BB}"/>
              </a:ext>
            </a:extLst>
          </p:cNvPr>
          <p:cNvSpPr/>
          <p:nvPr/>
        </p:nvSpPr>
        <p:spPr>
          <a:xfrm>
            <a:off x="10207293" y="5066997"/>
            <a:ext cx="212704" cy="2887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1" name="Rettangolo 40">
            <a:extLst>
              <a:ext uri="{FF2B5EF4-FFF2-40B4-BE49-F238E27FC236}">
                <a16:creationId xmlns:a16="http://schemas.microsoft.com/office/drawing/2014/main" id="{1D1F87B0-E9FD-44A1-9F30-1DDA747918B0}"/>
              </a:ext>
            </a:extLst>
          </p:cNvPr>
          <p:cNvSpPr/>
          <p:nvPr/>
        </p:nvSpPr>
        <p:spPr>
          <a:xfrm>
            <a:off x="9157466" y="5456614"/>
            <a:ext cx="2451370" cy="71159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/>
              <a:t>Costi operativi riconosciuti</a:t>
            </a:r>
          </a:p>
        </p:txBody>
      </p:sp>
      <p:sp>
        <p:nvSpPr>
          <p:cNvPr id="42" name="Rettangolo 41">
            <a:extLst>
              <a:ext uri="{FF2B5EF4-FFF2-40B4-BE49-F238E27FC236}">
                <a16:creationId xmlns:a16="http://schemas.microsoft.com/office/drawing/2014/main" id="{EE2ED306-7412-442B-B431-885ED176E955}"/>
              </a:ext>
            </a:extLst>
          </p:cNvPr>
          <p:cNvSpPr/>
          <p:nvPr/>
        </p:nvSpPr>
        <p:spPr>
          <a:xfrm>
            <a:off x="2856249" y="2965884"/>
            <a:ext cx="1482163" cy="972469"/>
          </a:xfrm>
          <a:prstGeom prst="rect">
            <a:avLst/>
          </a:prstGeom>
          <a:ln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latin typeface="Arial" panose="020B0604020202020204" pitchFamily="34" charset="0"/>
                <a:cs typeface="Arial" panose="020B0604020202020204" pitchFamily="34" charset="0"/>
              </a:rPr>
              <a:t>OPEX effettivo</a:t>
            </a:r>
          </a:p>
        </p:txBody>
      </p:sp>
      <p:sp>
        <p:nvSpPr>
          <p:cNvPr id="43" name="Rettangolo 42">
            <a:extLst>
              <a:ext uri="{FF2B5EF4-FFF2-40B4-BE49-F238E27FC236}">
                <a16:creationId xmlns:a16="http://schemas.microsoft.com/office/drawing/2014/main" id="{96A5574F-11C9-466D-9467-43C3587F8C49}"/>
              </a:ext>
            </a:extLst>
          </p:cNvPr>
          <p:cNvSpPr/>
          <p:nvPr/>
        </p:nvSpPr>
        <p:spPr>
          <a:xfrm>
            <a:off x="2856249" y="1203252"/>
            <a:ext cx="1482164" cy="1728634"/>
          </a:xfrm>
          <a:prstGeom prst="rect">
            <a:avLst/>
          </a:prstGeom>
          <a:ln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CAPEX </a:t>
            </a:r>
            <a:r>
              <a:rPr lang="it-IT" sz="900" b="1" dirty="0">
                <a:latin typeface="Arial" panose="020B0604020202020204" pitchFamily="34" charset="0"/>
                <a:cs typeface="Arial" panose="020B0604020202020204" pitchFamily="34" charset="0"/>
              </a:rPr>
              <a:t>effettivo </a:t>
            </a:r>
            <a:br>
              <a:rPr lang="it-IT" sz="9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it-IT" sz="900" b="1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Rettangolo 43">
            <a:extLst>
              <a:ext uri="{FF2B5EF4-FFF2-40B4-BE49-F238E27FC236}">
                <a16:creationId xmlns:a16="http://schemas.microsoft.com/office/drawing/2014/main" id="{89FD17A2-0AC2-4012-9A42-E827EF84E332}"/>
              </a:ext>
            </a:extLst>
          </p:cNvPr>
          <p:cNvSpPr/>
          <p:nvPr/>
        </p:nvSpPr>
        <p:spPr>
          <a:xfrm>
            <a:off x="1809274" y="5961890"/>
            <a:ext cx="1613033" cy="50482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latin typeface="Arial" panose="020B0604020202020204" pitchFamily="34" charset="0"/>
                <a:cs typeface="Arial" panose="020B0604020202020204" pitchFamily="34" charset="0"/>
              </a:rPr>
              <a:t>Incentivo all’efficienza totale</a:t>
            </a:r>
          </a:p>
        </p:txBody>
      </p:sp>
      <p:sp>
        <p:nvSpPr>
          <p:cNvPr id="46" name="Titolo 1">
            <a:extLst>
              <a:ext uri="{FF2B5EF4-FFF2-40B4-BE49-F238E27FC236}">
                <a16:creationId xmlns:a16="http://schemas.microsoft.com/office/drawing/2014/main" id="{B2B5536C-DA25-40D1-B43F-D2D20AE00F51}"/>
              </a:ext>
            </a:extLst>
          </p:cNvPr>
          <p:cNvSpPr txBox="1">
            <a:spLocks/>
          </p:cNvSpPr>
          <p:nvPr/>
        </p:nvSpPr>
        <p:spPr>
          <a:xfrm rot="16200000">
            <a:off x="-2826608" y="2940735"/>
            <a:ext cx="6493020" cy="680893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lIns="108000" tIns="144000" bIns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1" kern="1200" baseline="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265113" indent="-265113"/>
            <a:r>
              <a:rPr lang="it-IT" altLang="it-IT" sz="2400" i="1" dirty="0">
                <a:solidFill>
                  <a:prstClr val="white"/>
                </a:solidFill>
                <a:latin typeface="+mn-lt"/>
                <a:ea typeface="ヒラギノ角ゴ Pro W3" pitchFamily="125" charset="-128"/>
              </a:rPr>
              <a:t>Il modello  ROSS-Base</a:t>
            </a:r>
            <a:endParaRPr lang="it-IT" altLang="it-IT" sz="2400" i="1" dirty="0">
              <a:solidFill>
                <a:prstClr val="white"/>
              </a:solidFill>
              <a:ea typeface="ヒラギノ角ゴ Pro W3" pitchFamily="125" charset="-128"/>
            </a:endParaRPr>
          </a:p>
        </p:txBody>
      </p:sp>
      <p:sp>
        <p:nvSpPr>
          <p:cNvPr id="27" name="CasellaDiTesto 26">
            <a:extLst>
              <a:ext uri="{FF2B5EF4-FFF2-40B4-BE49-F238E27FC236}">
                <a16:creationId xmlns:a16="http://schemas.microsoft.com/office/drawing/2014/main" id="{703F23C4-FC74-9FAC-95AB-F0AD3ECFBF5C}"/>
              </a:ext>
            </a:extLst>
          </p:cNvPr>
          <p:cNvSpPr txBox="1"/>
          <p:nvPr/>
        </p:nvSpPr>
        <p:spPr>
          <a:xfrm>
            <a:off x="6842126" y="3905860"/>
            <a:ext cx="1767971" cy="62847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it-IT" b="1" dirty="0">
                <a:ln>
                  <a:solidFill>
                    <a:srgbClr val="B40000"/>
                  </a:solidFill>
                </a:ln>
                <a:solidFill>
                  <a:srgbClr val="B4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 %Tasso di capitalizzazione</a:t>
            </a:r>
          </a:p>
        </p:txBody>
      </p:sp>
      <p:sp>
        <p:nvSpPr>
          <p:cNvPr id="47" name="Ovale 46">
            <a:extLst>
              <a:ext uri="{FF2B5EF4-FFF2-40B4-BE49-F238E27FC236}">
                <a16:creationId xmlns:a16="http://schemas.microsoft.com/office/drawing/2014/main" id="{0F73A0EF-8F78-3322-52CC-137BA88A70B3}"/>
              </a:ext>
            </a:extLst>
          </p:cNvPr>
          <p:cNvSpPr/>
          <p:nvPr/>
        </p:nvSpPr>
        <p:spPr>
          <a:xfrm>
            <a:off x="6946074" y="3841986"/>
            <a:ext cx="1560073" cy="958620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8" name="CasellaDiTesto 47">
            <a:extLst>
              <a:ext uri="{FF2B5EF4-FFF2-40B4-BE49-F238E27FC236}">
                <a16:creationId xmlns:a16="http://schemas.microsoft.com/office/drawing/2014/main" id="{8767D019-A426-72AD-5F13-26B73EF8370B}"/>
              </a:ext>
            </a:extLst>
          </p:cNvPr>
          <p:cNvSpPr txBox="1"/>
          <p:nvPr/>
        </p:nvSpPr>
        <p:spPr>
          <a:xfrm>
            <a:off x="2690370" y="4446188"/>
            <a:ext cx="1767971" cy="92333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it-IT" b="1" dirty="0">
                <a:ln>
                  <a:solidFill>
                    <a:srgbClr val="B40000"/>
                  </a:solidFill>
                </a:ln>
                <a:solidFill>
                  <a:srgbClr val="B4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 Opzioni di incentivo: SBP e SAP</a:t>
            </a:r>
          </a:p>
        </p:txBody>
      </p:sp>
      <p:sp>
        <p:nvSpPr>
          <p:cNvPr id="49" name="Ovale 48">
            <a:extLst>
              <a:ext uri="{FF2B5EF4-FFF2-40B4-BE49-F238E27FC236}">
                <a16:creationId xmlns:a16="http://schemas.microsoft.com/office/drawing/2014/main" id="{F393AA19-6760-E052-E478-E3309FE5DEEC}"/>
              </a:ext>
            </a:extLst>
          </p:cNvPr>
          <p:cNvSpPr/>
          <p:nvPr/>
        </p:nvSpPr>
        <p:spPr>
          <a:xfrm>
            <a:off x="2794318" y="4382314"/>
            <a:ext cx="1560073" cy="958620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0" name="CasellaDiTesto 49">
            <a:extLst>
              <a:ext uri="{FF2B5EF4-FFF2-40B4-BE49-F238E27FC236}">
                <a16:creationId xmlns:a16="http://schemas.microsoft.com/office/drawing/2014/main" id="{655E9F87-261B-D168-5694-904E589217D8}"/>
              </a:ext>
            </a:extLst>
          </p:cNvPr>
          <p:cNvSpPr txBox="1"/>
          <p:nvPr/>
        </p:nvSpPr>
        <p:spPr>
          <a:xfrm>
            <a:off x="1272325" y="1675291"/>
            <a:ext cx="553998" cy="150154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vert="vert270"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it-IT" sz="2400" b="1" dirty="0">
                <a:ln>
                  <a:solidFill>
                    <a:srgbClr val="B40000"/>
                  </a:solidFill>
                </a:ln>
                <a:solidFill>
                  <a:srgbClr val="B4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 Baseline</a:t>
            </a:r>
          </a:p>
        </p:txBody>
      </p:sp>
      <p:sp>
        <p:nvSpPr>
          <p:cNvPr id="51" name="Ovale 50">
            <a:extLst>
              <a:ext uri="{FF2B5EF4-FFF2-40B4-BE49-F238E27FC236}">
                <a16:creationId xmlns:a16="http://schemas.microsoft.com/office/drawing/2014/main" id="{5D35C7F6-4FDE-667A-FC81-C929DB68FD83}"/>
              </a:ext>
            </a:extLst>
          </p:cNvPr>
          <p:cNvSpPr/>
          <p:nvPr/>
        </p:nvSpPr>
        <p:spPr>
          <a:xfrm>
            <a:off x="762310" y="1323560"/>
            <a:ext cx="1560073" cy="2381482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99349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7F51196B-15D8-47A0-993E-354206C31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6A97-5A1C-4C35-8E01-1D1A9A284184}" type="slidenum">
              <a:rPr lang="it-IT" smtClean="0"/>
              <a:t>8</a:t>
            </a:fld>
            <a:endParaRPr lang="it-IT" dirty="0"/>
          </a:p>
        </p:txBody>
      </p:sp>
      <p:sp>
        <p:nvSpPr>
          <p:cNvPr id="3" name="Titolo 1">
            <a:extLst>
              <a:ext uri="{FF2B5EF4-FFF2-40B4-BE49-F238E27FC236}">
                <a16:creationId xmlns:a16="http://schemas.microsoft.com/office/drawing/2014/main" id="{3992EF58-9C52-4510-AB44-7E1F9FC4E8FB}"/>
              </a:ext>
            </a:extLst>
          </p:cNvPr>
          <p:cNvSpPr txBox="1">
            <a:spLocks/>
          </p:cNvSpPr>
          <p:nvPr/>
        </p:nvSpPr>
        <p:spPr>
          <a:xfrm>
            <a:off x="114888" y="153367"/>
            <a:ext cx="11951345" cy="680893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lIns="108000" tIns="144000" bIns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1" kern="1200" baseline="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265113" lvl="0" indent="-265113"/>
            <a:r>
              <a:rPr lang="it-IT" sz="2400" i="1" dirty="0">
                <a:solidFill>
                  <a:prstClr val="white"/>
                </a:solidFill>
                <a:latin typeface="+mn-lt"/>
                <a:ea typeface="ヒラギノ角ゴ Pro W3" pitchFamily="125" charset="-128"/>
              </a:rPr>
              <a:t>Baseline</a:t>
            </a: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098B3951-4D2B-4DA4-AD02-51251F1564E1}"/>
              </a:ext>
            </a:extLst>
          </p:cNvPr>
          <p:cNvSpPr/>
          <p:nvPr/>
        </p:nvSpPr>
        <p:spPr>
          <a:xfrm>
            <a:off x="125767" y="887275"/>
            <a:ext cx="11940466" cy="23484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COSTRUZIONE DELLA </a:t>
            </a:r>
            <a:r>
              <a:rPr lang="it-IT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BASELINE</a:t>
            </a:r>
          </a:p>
          <a:p>
            <a:pPr algn="just"/>
            <a:r>
              <a:rPr lang="it-IT" sz="2000" dirty="0">
                <a:solidFill>
                  <a:schemeClr val="tx1"/>
                </a:solidFill>
              </a:rPr>
              <a:t>La </a:t>
            </a:r>
            <a:r>
              <a:rPr lang="it-IT" sz="2000" i="1" dirty="0">
                <a:solidFill>
                  <a:schemeClr val="tx1"/>
                </a:solidFill>
              </a:rPr>
              <a:t>baseline</a:t>
            </a:r>
            <a:r>
              <a:rPr lang="it-IT" sz="2000" dirty="0">
                <a:solidFill>
                  <a:schemeClr val="tx1"/>
                </a:solidFill>
              </a:rPr>
              <a:t> di spesa totale di ciascun anno del periodo regolatorio è pari alla somma di: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20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baseline</a:t>
            </a:r>
            <a:r>
              <a:rPr lang="it-IT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 spesa di capitale</a:t>
            </a:r>
            <a:r>
              <a:rPr lang="it-IT" sz="2000" dirty="0">
                <a:solidFill>
                  <a:schemeClr val="tx1"/>
                </a:solidFill>
              </a:rPr>
              <a:t>: determinata </a:t>
            </a:r>
            <a:r>
              <a:rPr lang="it-IT" sz="2000" i="1" dirty="0">
                <a:solidFill>
                  <a:schemeClr val="tx1"/>
                </a:solidFill>
              </a:rPr>
              <a:t>ex post </a:t>
            </a:r>
            <a:r>
              <a:rPr lang="it-IT" sz="2000" dirty="0">
                <a:solidFill>
                  <a:schemeClr val="tx1"/>
                </a:solidFill>
              </a:rPr>
              <a:t>e pari alla spesa di capitale effettiva (inclusi i LIC), rivalutata all'anno </a:t>
            </a:r>
            <a:r>
              <a:rPr lang="it-IT" sz="2000" i="1" dirty="0">
                <a:solidFill>
                  <a:schemeClr val="tx1"/>
                </a:solidFill>
              </a:rPr>
              <a:t>t-1</a:t>
            </a:r>
            <a:r>
              <a:rPr lang="it-IT" sz="2000" dirty="0">
                <a:solidFill>
                  <a:schemeClr val="tx1"/>
                </a:solidFill>
              </a:rPr>
              <a:t>, i</a:t>
            </a:r>
            <a:r>
              <a:rPr lang="it-IT" sz="2000" u="sng" dirty="0">
                <a:solidFill>
                  <a:schemeClr val="tx1"/>
                </a:solidFill>
              </a:rPr>
              <a:t>n continuità con la regolazione vigente</a:t>
            </a:r>
            <a:r>
              <a:rPr lang="it-IT" sz="2000" dirty="0">
                <a:solidFill>
                  <a:schemeClr val="tx1"/>
                </a:solidFill>
              </a:rPr>
              <a:t>, tramite deflatore;</a:t>
            </a:r>
            <a:endParaRPr lang="it-IT" sz="2000" dirty="0">
              <a:solidFill>
                <a:schemeClr val="tx1"/>
              </a:solidFill>
              <a:cs typeface="Calibri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20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baseline</a:t>
            </a:r>
            <a:r>
              <a:rPr lang="it-IT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dei costi operativi</a:t>
            </a:r>
            <a:r>
              <a:rPr lang="it-IT" sz="2000" dirty="0">
                <a:solidFill>
                  <a:schemeClr val="tx1"/>
                </a:solidFill>
              </a:rPr>
              <a:t>: determinata </a:t>
            </a:r>
            <a:r>
              <a:rPr lang="it-IT" sz="2000" i="1" u="sng" dirty="0">
                <a:solidFill>
                  <a:schemeClr val="tx1"/>
                </a:solidFill>
              </a:rPr>
              <a:t>ex ante </a:t>
            </a:r>
            <a:r>
              <a:rPr lang="it-IT" sz="2000" dirty="0">
                <a:solidFill>
                  <a:schemeClr val="tx1"/>
                </a:solidFill>
              </a:rPr>
              <a:t>sulla base delle aspettative di andamento dei prezzi al consumo della Banca d’Italia; </a:t>
            </a:r>
            <a:r>
              <a:rPr lang="it-IT" sz="2000" i="1" u="sng" dirty="0">
                <a:solidFill>
                  <a:schemeClr val="tx1"/>
                </a:solidFill>
              </a:rPr>
              <a:t>ex post</a:t>
            </a:r>
            <a:r>
              <a:rPr lang="it-IT" sz="2000" u="sng" dirty="0">
                <a:solidFill>
                  <a:schemeClr val="tx1"/>
                </a:solidFill>
              </a:rPr>
              <a:t>, in via definitiva sulla base di prezzi e quantità effettivi </a:t>
            </a:r>
            <a:r>
              <a:rPr lang="it-IT" sz="2000" dirty="0">
                <a:solidFill>
                  <a:schemeClr val="tx1"/>
                </a:solidFill>
              </a:rPr>
              <a:t>(innovativo rispetto al passato)</a:t>
            </a:r>
          </a:p>
          <a:p>
            <a:pPr lvl="0"/>
            <a:endParaRPr lang="it-IT" sz="1400" dirty="0">
              <a:solidFill>
                <a:srgbClr val="92D050"/>
              </a:solidFill>
            </a:endParaRPr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B999DF79-5835-4465-BB55-4EC8DDFB4B76}"/>
              </a:ext>
            </a:extLst>
          </p:cNvPr>
          <p:cNvSpPr/>
          <p:nvPr/>
        </p:nvSpPr>
        <p:spPr>
          <a:xfrm>
            <a:off x="114887" y="3422076"/>
            <a:ext cx="11951345" cy="274791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it-IT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AGGIORNAMENTO DELLA </a:t>
            </a:r>
            <a:r>
              <a:rPr lang="it-IT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BASELINE</a:t>
            </a:r>
            <a:r>
              <a:rPr lang="it-IT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 COSTI OPERATIVI</a:t>
            </a:r>
          </a:p>
          <a:p>
            <a:pPr lvl="0"/>
            <a:r>
              <a:rPr lang="it-IT" sz="2000" dirty="0">
                <a:solidFill>
                  <a:schemeClr val="tx1"/>
                </a:solidFill>
              </a:rPr>
              <a:t>Aggiornamento annuale sulla base di: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tasso di </a:t>
            </a:r>
            <a:r>
              <a:rPr lang="it-IT" sz="2000" dirty="0">
                <a:solidFill>
                  <a:schemeClr val="tx1"/>
                </a:solidFill>
              </a:rPr>
              <a:t>variazione medio prezzi al consumo famiglie di operai e impiegati (FOI) dall’anno t-1 all’anno t, rilevato da Istat;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tx1"/>
                </a:solidFill>
              </a:rPr>
              <a:t>tasso di riduzione annuale costi operativi (</a:t>
            </a:r>
            <a:r>
              <a:rPr lang="it-IT" sz="2000" b="1" dirty="0">
                <a:solidFill>
                  <a:schemeClr val="tx1"/>
                </a:solidFill>
              </a:rPr>
              <a:t>X-</a:t>
            </a:r>
            <a:r>
              <a:rPr lang="it-IT" sz="2000" b="1" dirty="0" err="1">
                <a:solidFill>
                  <a:schemeClr val="tx1"/>
                </a:solidFill>
              </a:rPr>
              <a:t>factor</a:t>
            </a:r>
            <a:r>
              <a:rPr lang="it-IT" sz="2000" dirty="0">
                <a:solidFill>
                  <a:schemeClr val="tx1"/>
                </a:solidFill>
              </a:rPr>
              <a:t>) – definito ex ante inizio periodo regolatorio</a:t>
            </a:r>
            <a:endParaRPr lang="it-IT" sz="2000" dirty="0">
              <a:solidFill>
                <a:schemeClr val="tx1"/>
              </a:solidFill>
              <a:cs typeface="Calibri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tx1"/>
                </a:solidFill>
              </a:rPr>
              <a:t>costi eventi imprevedibili ed eccezionali </a:t>
            </a:r>
            <a:r>
              <a:rPr lang="it-IT" sz="2000" i="1" dirty="0">
                <a:solidFill>
                  <a:schemeClr val="tx1"/>
                </a:solidFill>
              </a:rPr>
              <a:t>(</a:t>
            </a:r>
            <a:r>
              <a:rPr lang="it-IT" sz="2000" b="1" dirty="0">
                <a:solidFill>
                  <a:schemeClr val="tx1"/>
                </a:solidFill>
              </a:rPr>
              <a:t>Y-</a:t>
            </a:r>
            <a:r>
              <a:rPr lang="it-IT" sz="2000" b="1" dirty="0" err="1">
                <a:solidFill>
                  <a:schemeClr val="tx1"/>
                </a:solidFill>
              </a:rPr>
              <a:t>factor</a:t>
            </a:r>
            <a:r>
              <a:rPr lang="it-IT" sz="2000" dirty="0">
                <a:solidFill>
                  <a:schemeClr val="tx1"/>
                </a:solidFill>
              </a:rPr>
              <a:t>) - ex post - minimo 0,5% quota </a:t>
            </a:r>
            <a:r>
              <a:rPr lang="it-IT" sz="2000" i="1" dirty="0">
                <a:solidFill>
                  <a:schemeClr val="tx1"/>
                </a:solidFill>
              </a:rPr>
              <a:t>fast money</a:t>
            </a:r>
            <a:endParaRPr lang="it-IT" sz="2000" i="1" dirty="0">
              <a:solidFill>
                <a:schemeClr val="tx1"/>
              </a:solidFill>
              <a:cs typeface="Calibri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tx1"/>
                </a:solidFill>
              </a:rPr>
              <a:t>costi nuovi investimenti transizione energetica o variazioni del perimetro di attività </a:t>
            </a:r>
            <a:r>
              <a:rPr lang="it-IT" sz="2000" i="1" dirty="0">
                <a:solidFill>
                  <a:schemeClr val="tx1"/>
                </a:solidFill>
              </a:rPr>
              <a:t>(</a:t>
            </a:r>
            <a:r>
              <a:rPr lang="it-IT" sz="2000" b="1" dirty="0">
                <a:solidFill>
                  <a:schemeClr val="tx1"/>
                </a:solidFill>
              </a:rPr>
              <a:t>Z-</a:t>
            </a:r>
            <a:r>
              <a:rPr lang="it-IT" sz="2000" b="1" dirty="0" err="1">
                <a:solidFill>
                  <a:schemeClr val="tx1"/>
                </a:solidFill>
              </a:rPr>
              <a:t>factor</a:t>
            </a:r>
            <a:r>
              <a:rPr lang="it-IT" sz="2000" i="1" dirty="0">
                <a:solidFill>
                  <a:schemeClr val="tx1"/>
                </a:solidFill>
              </a:rPr>
              <a:t>) ex ante</a:t>
            </a:r>
            <a:r>
              <a:rPr lang="it-IT" sz="2000" dirty="0">
                <a:solidFill>
                  <a:schemeClr val="tx1"/>
                </a:solidFill>
              </a:rPr>
              <a:t> – minimo 0,5% quota </a:t>
            </a:r>
            <a:r>
              <a:rPr lang="it-IT" sz="2000" i="1" dirty="0">
                <a:solidFill>
                  <a:schemeClr val="tx1"/>
                </a:solidFill>
              </a:rPr>
              <a:t>fast money </a:t>
            </a:r>
            <a:r>
              <a:rPr lang="it-IT" sz="2000" dirty="0">
                <a:solidFill>
                  <a:schemeClr val="tx1"/>
                </a:solidFill>
              </a:rPr>
              <a:t> – con monitoraggio ex post </a:t>
            </a:r>
          </a:p>
          <a:p>
            <a:pPr lvl="0" algn="just"/>
            <a:endParaRPr lang="it-IT" sz="1400" dirty="0"/>
          </a:p>
          <a:p>
            <a:pPr lvl="0"/>
            <a:endParaRPr lang="it-IT" sz="1400" dirty="0"/>
          </a:p>
        </p:txBody>
      </p:sp>
    </p:spTree>
    <p:extLst>
      <p:ext uri="{BB962C8B-B14F-4D97-AF65-F5344CB8AC3E}">
        <p14:creationId xmlns:p14="http://schemas.microsoft.com/office/powerpoint/2010/main" val="12292165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7F51196B-15D8-47A0-993E-354206C31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6A97-5A1C-4C35-8E01-1D1A9A284184}" type="slidenum">
              <a:rPr lang="it-IT" smtClean="0"/>
              <a:t>9</a:t>
            </a:fld>
            <a:endParaRPr lang="it-IT" dirty="0"/>
          </a:p>
        </p:txBody>
      </p:sp>
      <p:sp>
        <p:nvSpPr>
          <p:cNvPr id="3" name="Titolo 1">
            <a:extLst>
              <a:ext uri="{FF2B5EF4-FFF2-40B4-BE49-F238E27FC236}">
                <a16:creationId xmlns:a16="http://schemas.microsoft.com/office/drawing/2014/main" id="{3992EF58-9C52-4510-AB44-7E1F9FC4E8FB}"/>
              </a:ext>
            </a:extLst>
          </p:cNvPr>
          <p:cNvSpPr txBox="1">
            <a:spLocks/>
          </p:cNvSpPr>
          <p:nvPr/>
        </p:nvSpPr>
        <p:spPr>
          <a:xfrm>
            <a:off x="114888" y="153367"/>
            <a:ext cx="11951345" cy="680893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lIns="108000" tIns="144000" bIns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1" kern="1200" baseline="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265113" lvl="0" indent="-265113"/>
            <a:r>
              <a:rPr lang="it-IT" sz="2400" i="1" dirty="0">
                <a:solidFill>
                  <a:prstClr val="white"/>
                </a:solidFill>
                <a:latin typeface="+mn-lt"/>
                <a:ea typeface="ヒラギノ角ゴ Pro W3" pitchFamily="125" charset="-128"/>
              </a:rPr>
              <a:t>Opzioni di incentivo</a:t>
            </a: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098B3951-4D2B-4DA4-AD02-51251F1564E1}"/>
              </a:ext>
            </a:extLst>
          </p:cNvPr>
          <p:cNvSpPr/>
          <p:nvPr/>
        </p:nvSpPr>
        <p:spPr>
          <a:xfrm>
            <a:off x="125767" y="887274"/>
            <a:ext cx="11940466" cy="527578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000" dirty="0"/>
          </a:p>
          <a:p>
            <a:pPr algn="just"/>
            <a:r>
              <a:rPr lang="it-IT" sz="2400" dirty="0">
                <a:solidFill>
                  <a:schemeClr val="tx1"/>
                </a:solidFill>
              </a:rPr>
              <a:t>Menu di regolazione per gestire efficienze con due soluzioni 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basso potenziale di incentivo </a:t>
            </a:r>
            <a:r>
              <a:rPr lang="it-IT" sz="2400" dirty="0">
                <a:solidFill>
                  <a:schemeClr val="tx1"/>
                </a:solidFill>
              </a:rPr>
              <a:t>(SBP) 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chemeClr val="tx1"/>
                </a:solidFill>
              </a:rPr>
              <a:t>nel primo anno t è lasciato alle imprese 100% delle maggiori/minori efficienze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chemeClr val="tx1"/>
                </a:solidFill>
              </a:rPr>
              <a:t>nei tre anni successivi (t+1, t+2 e t+3) è lasciato alle imprese il 50% delle maggiori/minori efficienze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chemeClr val="tx1"/>
                </a:solidFill>
              </a:rPr>
              <a:t>X-</a:t>
            </a:r>
            <a:r>
              <a:rPr lang="it-IT" sz="2400" dirty="0" err="1">
                <a:solidFill>
                  <a:schemeClr val="tx1"/>
                </a:solidFill>
              </a:rPr>
              <a:t>factor</a:t>
            </a:r>
            <a:r>
              <a:rPr lang="it-IT" sz="2400" dirty="0">
                <a:solidFill>
                  <a:schemeClr val="tx1"/>
                </a:solidFill>
              </a:rPr>
              <a:t> = 0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alto potenziale di incentivo </a:t>
            </a:r>
            <a:r>
              <a:rPr lang="it-IT" sz="2400" dirty="0">
                <a:solidFill>
                  <a:schemeClr val="tx1"/>
                </a:solidFill>
              </a:rPr>
              <a:t>(SAP): 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chemeClr val="tx1"/>
                </a:solidFill>
              </a:rPr>
              <a:t>nel primo anno t è lasciato alle imprese 100% delle maggiori/minori efficienze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chemeClr val="tx1"/>
                </a:solidFill>
              </a:rPr>
              <a:t>nel periodo successivo (maggiore o uguale a tre anni) è lasciata alle imprese una percentuale (maggiore del 50%) delle maggiori/minori efficienze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chemeClr val="tx1"/>
                </a:solidFill>
              </a:rPr>
              <a:t>X-</a:t>
            </a:r>
            <a:r>
              <a:rPr lang="it-IT" sz="2400" dirty="0" err="1">
                <a:solidFill>
                  <a:schemeClr val="tx1"/>
                </a:solidFill>
              </a:rPr>
              <a:t>factor</a:t>
            </a:r>
            <a:r>
              <a:rPr lang="it-IT" sz="2400" dirty="0">
                <a:solidFill>
                  <a:schemeClr val="tx1"/>
                </a:solidFill>
              </a:rPr>
              <a:t> maggiore o uguale a  0</a:t>
            </a:r>
          </a:p>
          <a:p>
            <a:pPr lvl="0"/>
            <a:r>
              <a:rPr lang="it-IT" sz="2400" dirty="0">
                <a:solidFill>
                  <a:schemeClr val="tx1"/>
                </a:solidFill>
              </a:rPr>
              <a:t>Gli aspetti per la definizione della soluzioni SAP sono definiti in occasione delle decisioni relative alle regolazioni specifiche di ciascun servizio infrastrutturale regolato  </a:t>
            </a:r>
          </a:p>
          <a:p>
            <a:pPr lvl="0"/>
            <a:endParaRPr lang="it-IT" sz="1400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740797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1720B71EE5F1146A3E07E3EF784B557" ma:contentTypeVersion="7" ma:contentTypeDescription="Creare un nuovo documento." ma:contentTypeScope="" ma:versionID="bda1a0c6410f81a71b08004ec4957d6a">
  <xsd:schema xmlns:xsd="http://www.w3.org/2001/XMLSchema" xmlns:xs="http://www.w3.org/2001/XMLSchema" xmlns:p="http://schemas.microsoft.com/office/2006/metadata/properties" xmlns:ns2="d0aea148-8547-4228-80a9-66976557f214" xmlns:ns3="f5fe1f18-e92f-4011-a47e-f6b350ba5231" targetNamespace="http://schemas.microsoft.com/office/2006/metadata/properties" ma:root="true" ma:fieldsID="a240d2e146a61ed30ced2604b38a1b4d" ns2:_="" ns3:_="">
    <xsd:import namespace="d0aea148-8547-4228-80a9-66976557f214"/>
    <xsd:import namespace="f5fe1f18-e92f-4011-a47e-f6b350ba523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aea148-8547-4228-80a9-66976557f2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fe1f18-e92f-4011-a47e-f6b350ba523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BFD1CEB-1135-4E0F-ADC3-FA080EED705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44A0B1B-3F19-477D-BF4F-543296042FD4}">
  <ds:schemaRefs>
    <ds:schemaRef ds:uri="d0aea148-8547-4228-80a9-66976557f214"/>
    <ds:schemaRef ds:uri="f5fe1f18-e92f-4011-a47e-f6b350ba5231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65F3186-FE04-462E-A639-2D24967C97AD}">
  <ds:schemaRefs>
    <ds:schemaRef ds:uri="d0aea148-8547-4228-80a9-66976557f214"/>
    <ds:schemaRef ds:uri="f5fe1f18-e92f-4011-a47e-f6b350ba523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999</TotalTime>
  <Words>2560</Words>
  <Application>Microsoft Office PowerPoint</Application>
  <PresentationFormat>Widescreen</PresentationFormat>
  <Paragraphs>271</Paragraphs>
  <Slides>21</Slides>
  <Notes>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21</vt:i4>
      </vt:variant>
    </vt:vector>
  </HeadingPairs>
  <TitlesOfParts>
    <vt:vector size="28" baseType="lpstr">
      <vt:lpstr>Arial</vt:lpstr>
      <vt:lpstr>Calibri</vt:lpstr>
      <vt:lpstr>Calibri Light</vt:lpstr>
      <vt:lpstr>Times New Roman</vt:lpstr>
      <vt:lpstr>Wingdings</vt:lpstr>
      <vt:lpstr>ヒラギノ角ゴ Pro W3</vt:lpstr>
      <vt:lpstr>Tema di Office</vt:lpstr>
      <vt:lpstr>Regolazione tariffaria L’approccio ROSS (regolazione per obiettivi di spesa e di servizio)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Ipotesi per le tempistiche di applicazione dell’approccio ROSS nei servizi infrastrutturali con periodi regolatori che scadono nel 2023</dc:title>
  <dc:creator>Caterina Miriello</dc:creator>
  <cp:lastModifiedBy>Conferenza</cp:lastModifiedBy>
  <cp:revision>14</cp:revision>
  <cp:lastPrinted>2022-10-18T15:44:07Z</cp:lastPrinted>
  <dcterms:created xsi:type="dcterms:W3CDTF">2019-07-03T15:54:05Z</dcterms:created>
  <dcterms:modified xsi:type="dcterms:W3CDTF">2023-11-06T10:43:31Z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0x01010091720B71EE5F1146A3E07E3EF784B557</vt:lpwstr>
  </property>
  <property fmtid="{D5CDD505-2E9C-101B-9397-08002B2CF9AE}" pid="3" name="MediaServiceImageTags">
    <vt:lpwstr/>
  </property>
</Properties>
</file>