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308" r:id="rId2"/>
    <p:sldId id="318" r:id="rId3"/>
    <p:sldId id="319" r:id="rId4"/>
    <p:sldId id="321" r:id="rId5"/>
    <p:sldId id="320" r:id="rId6"/>
    <p:sldId id="325" r:id="rId7"/>
    <p:sldId id="324" r:id="rId8"/>
    <p:sldId id="326" r:id="rId9"/>
    <p:sldId id="328" r:id="rId10"/>
    <p:sldId id="323" r:id="rId11"/>
    <p:sldId id="305"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400"/>
    <a:srgbClr val="F5A114"/>
    <a:srgbClr val="00263E"/>
    <a:srgbClr val="404040"/>
    <a:srgbClr val="878787"/>
    <a:srgbClr val="0027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26" autoAdjust="0"/>
    <p:restoredTop sz="96327"/>
  </p:normalViewPr>
  <p:slideViewPr>
    <p:cSldViewPr snapToGrid="0" snapToObjects="1">
      <p:cViewPr varScale="1">
        <p:scale>
          <a:sx n="67" d="100"/>
          <a:sy n="67" d="100"/>
        </p:scale>
        <p:origin x="468" y="44"/>
      </p:cViewPr>
      <p:guideLst>
        <p:guide orient="horz" pos="2160"/>
        <p:guide pos="2880"/>
      </p:guideLst>
    </p:cSldViewPr>
  </p:slideViewPr>
  <p:notesTextViewPr>
    <p:cViewPr>
      <p:scale>
        <a:sx n="1" d="1"/>
        <a:sy n="1" d="1"/>
      </p:scale>
      <p:origin x="0" y="0"/>
    </p:cViewPr>
  </p:notesTextViewPr>
  <p:sorterViewPr>
    <p:cViewPr>
      <p:scale>
        <a:sx n="100" d="100"/>
        <a:sy n="100" d="100"/>
      </p:scale>
      <p:origin x="0" y="-2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22313-08AF-4D44-AEAE-6A245DA57731}" type="datetimeFigureOut">
              <a:rPr lang="it-IT" smtClean="0"/>
              <a:t>13/06/2023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E64F5-A494-479A-B8D9-9B24E7B3925E}" type="slidenum">
              <a:rPr lang="it-IT" smtClean="0"/>
              <a:t>‹N›</a:t>
            </a:fld>
            <a:endParaRPr lang="it-IT"/>
          </a:p>
        </p:txBody>
      </p:sp>
    </p:spTree>
    <p:extLst>
      <p:ext uri="{BB962C8B-B14F-4D97-AF65-F5344CB8AC3E}">
        <p14:creationId xmlns:p14="http://schemas.microsoft.com/office/powerpoint/2010/main" val="257281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ECCE64F5-A494-479A-B8D9-9B24E7B3925E}" type="slidenum">
              <a:rPr lang="it-IT" smtClean="0"/>
              <a:t>11</a:t>
            </a:fld>
            <a:endParaRPr lang="it-IT"/>
          </a:p>
        </p:txBody>
      </p:sp>
    </p:spTree>
    <p:extLst>
      <p:ext uri="{BB962C8B-B14F-4D97-AF65-F5344CB8AC3E}">
        <p14:creationId xmlns:p14="http://schemas.microsoft.com/office/powerpoint/2010/main" val="628423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p:cNvGrpSpPr/>
          <p:nvPr userDrawn="1"/>
        </p:nvGrpSpPr>
        <p:grpSpPr>
          <a:xfrm>
            <a:off x="-9525" y="0"/>
            <a:ext cx="9144000" cy="6858000"/>
            <a:chOff x="0" y="0"/>
            <a:chExt cx="9144000" cy="6858000"/>
          </a:xfrm>
        </p:grpSpPr>
        <p:sp>
          <p:nvSpPr>
            <p:cNvPr id="8" name="Rettangolo 7">
              <a:extLst>
                <a:ext uri="{FF2B5EF4-FFF2-40B4-BE49-F238E27FC236}">
                  <a16:creationId xmlns:a16="http://schemas.microsoft.com/office/drawing/2014/main" id="{E3B3F52A-146D-2C48-8CAC-83BA2B17459B}"/>
                </a:ext>
              </a:extLst>
            </p:cNvPr>
            <p:cNvSpPr/>
            <p:nvPr userDrawn="1"/>
          </p:nvSpPr>
          <p:spPr>
            <a:xfrm>
              <a:off x="0"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solidFill>
                  <a:srgbClr val="F5A114"/>
                </a:solidFill>
              </a:endParaRPr>
            </a:p>
          </p:txBody>
        </p:sp>
        <p:pic>
          <p:nvPicPr>
            <p:cNvPr id="9" name="Elemento grafico 9">
              <a:extLst>
                <a:ext uri="{FF2B5EF4-FFF2-40B4-BE49-F238E27FC236}">
                  <a16:creationId xmlns:a16="http://schemas.microsoft.com/office/drawing/2014/main" id="{70DA0817-45F9-BC40-BD0B-F43BDEFCCF4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2770" y="987120"/>
              <a:ext cx="3094926" cy="801040"/>
            </a:xfrm>
            <a:prstGeom prst="rect">
              <a:avLst/>
            </a:prstGeom>
          </p:spPr>
        </p:pic>
      </p:grpSp>
      <p:sp>
        <p:nvSpPr>
          <p:cNvPr id="2" name="Titolo 1"/>
          <p:cNvSpPr>
            <a:spLocks noGrp="1"/>
          </p:cNvSpPr>
          <p:nvPr>
            <p:ph type="ctrTitle"/>
          </p:nvPr>
        </p:nvSpPr>
        <p:spPr>
          <a:xfrm>
            <a:off x="2590800" y="2292350"/>
            <a:ext cx="5867399" cy="1470025"/>
          </a:xfrm>
        </p:spPr>
        <p:txBody>
          <a:bodyPr anchor="b">
            <a:normAutofit/>
          </a:bodyPr>
          <a:lstStyle>
            <a:lvl1pPr>
              <a:defRPr sz="3400">
                <a:solidFill>
                  <a:schemeClr val="bg1"/>
                </a:solidFill>
                <a:latin typeface="+mn-lt"/>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2590799" y="3762375"/>
            <a:ext cx="5867399" cy="11049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it-IT" dirty="0"/>
          </a:p>
        </p:txBody>
      </p:sp>
    </p:spTree>
    <p:extLst>
      <p:ext uri="{BB962C8B-B14F-4D97-AF65-F5344CB8AC3E}">
        <p14:creationId xmlns:p14="http://schemas.microsoft.com/office/powerpoint/2010/main" val="298276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2808288"/>
            <a:ext cx="7772400" cy="1362075"/>
          </a:xfrm>
        </p:spPr>
        <p:txBody>
          <a:bodyPr anchor="t"/>
          <a:lstStyle>
            <a:lvl1pPr algn="l">
              <a:defRPr sz="4000" b="1" cap="all"/>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722313" y="1308101"/>
            <a:ext cx="7772400" cy="1500187"/>
          </a:xfrm>
        </p:spPr>
        <p:txBody>
          <a:bodyPr anchor="b"/>
          <a:lstStyle>
            <a:lvl1pPr marL="0" indent="0">
              <a:buNone/>
              <a:defRPr sz="2000">
                <a:solidFill>
                  <a:srgbClr val="87878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0"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1"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2"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3"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E2C5342C-95AC-41E8-A256-5FF168F1284D}" type="datetime1">
              <a:rPr lang="it-IT" smtClean="0"/>
              <a:t>13/06/2023</a:t>
            </a:fld>
            <a:endParaRPr lang="it-IT"/>
          </a:p>
        </p:txBody>
      </p:sp>
    </p:spTree>
    <p:extLst>
      <p:ext uri="{BB962C8B-B14F-4D97-AF65-F5344CB8AC3E}">
        <p14:creationId xmlns:p14="http://schemas.microsoft.com/office/powerpoint/2010/main" val="124261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Intestazione sezione">
    <p:spTree>
      <p:nvGrpSpPr>
        <p:cNvPr id="1" name=""/>
        <p:cNvGrpSpPr/>
        <p:nvPr/>
      </p:nvGrpSpPr>
      <p:grpSpPr>
        <a:xfrm>
          <a:off x="0" y="0"/>
          <a:ext cx="0" cy="0"/>
          <a:chOff x="0" y="0"/>
          <a:chExt cx="0" cy="0"/>
        </a:xfrm>
      </p:grpSpPr>
      <p:grpSp>
        <p:nvGrpSpPr>
          <p:cNvPr id="10" name="Gruppo 9"/>
          <p:cNvGrpSpPr/>
          <p:nvPr userDrawn="1"/>
        </p:nvGrpSpPr>
        <p:grpSpPr>
          <a:xfrm>
            <a:off x="-9226" y="0"/>
            <a:ext cx="9144000" cy="6858000"/>
            <a:chOff x="-9226" y="0"/>
            <a:chExt cx="9144000" cy="6858000"/>
          </a:xfrm>
        </p:grpSpPr>
        <p:sp>
          <p:nvSpPr>
            <p:cNvPr id="11" name="Rettangolo 10">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pic>
          <p:nvPicPr>
            <p:cNvPr id="12" name="Immagin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24" y="5946837"/>
              <a:ext cx="1091944" cy="720000"/>
            </a:xfrm>
            <a:prstGeom prst="rect">
              <a:avLst/>
            </a:prstGeom>
          </p:spPr>
        </p:pic>
      </p:grpSp>
      <p:sp>
        <p:nvSpPr>
          <p:cNvPr id="2" name="Titolo 1"/>
          <p:cNvSpPr>
            <a:spLocks noGrp="1"/>
          </p:cNvSpPr>
          <p:nvPr>
            <p:ph type="title"/>
          </p:nvPr>
        </p:nvSpPr>
        <p:spPr>
          <a:xfrm>
            <a:off x="722313" y="2855913"/>
            <a:ext cx="7772400" cy="1362075"/>
          </a:xfrm>
        </p:spPr>
        <p:txBody>
          <a:bodyPr anchor="t"/>
          <a:lstStyle>
            <a:lvl1pPr algn="l">
              <a:defRPr sz="4000" b="1" cap="all">
                <a:solidFill>
                  <a:schemeClr val="bg1"/>
                </a:solidFill>
              </a:defRPr>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722313" y="1355726"/>
            <a:ext cx="7772400" cy="1500187"/>
          </a:xfrm>
        </p:spPr>
        <p:txBody>
          <a:bodyPr anchor="b"/>
          <a:lstStyle>
            <a:lvl1pPr marL="0" indent="0">
              <a:buNone/>
              <a:defRPr sz="20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13"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099281"/>
            <a:ext cx="3046365" cy="365125"/>
          </a:xfrm>
          <a:prstGeom prst="rect">
            <a:avLst/>
          </a:prstGeom>
        </p:spPr>
        <p:txBody>
          <a:bodyPr anchor="ctr"/>
          <a:lstStyle>
            <a:lvl1pPr>
              <a:defRPr sz="1100">
                <a:solidFill>
                  <a:schemeClr val="bg1"/>
                </a:solidFill>
              </a:defRPr>
            </a:lvl1pPr>
          </a:lstStyle>
          <a:p>
            <a:endParaRPr lang="it-IT" dirty="0"/>
          </a:p>
        </p:txBody>
      </p:sp>
      <p:sp>
        <p:nvSpPr>
          <p:cNvPr id="14"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099281"/>
            <a:ext cx="417269" cy="365125"/>
          </a:xfrm>
          <a:prstGeom prst="rect">
            <a:avLst/>
          </a:prstGeom>
        </p:spPr>
        <p:txBody>
          <a:bodyPr anchor="ctr"/>
          <a:lstStyle>
            <a:lvl1pPr algn="r">
              <a:defRPr sz="1100">
                <a:solidFill>
                  <a:schemeClr val="bg1"/>
                </a:solidFill>
              </a:defRPr>
            </a:lvl1pPr>
          </a:lstStyle>
          <a:p>
            <a:fld id="{FEDAB2FA-DA73-9543-9206-10A2F1DC5EA0}" type="slidenum">
              <a:rPr lang="it-IT" smtClean="0"/>
              <a:pPr/>
              <a:t>‹N›</a:t>
            </a:fld>
            <a:endParaRPr lang="it-IT" dirty="0"/>
          </a:p>
        </p:txBody>
      </p:sp>
      <p:sp>
        <p:nvSpPr>
          <p:cNvPr id="15" name="Segnaposto data 3"/>
          <p:cNvSpPr>
            <a:spLocks noGrp="1"/>
          </p:cNvSpPr>
          <p:nvPr>
            <p:ph type="dt" sz="half" idx="2"/>
          </p:nvPr>
        </p:nvSpPr>
        <p:spPr>
          <a:xfrm>
            <a:off x="6334125" y="6099175"/>
            <a:ext cx="1866899" cy="365125"/>
          </a:xfrm>
          <a:prstGeom prst="rect">
            <a:avLst/>
          </a:prstGeom>
        </p:spPr>
        <p:txBody>
          <a:bodyPr anchor="ctr"/>
          <a:lstStyle>
            <a:lvl1pPr>
              <a:defRPr lang="it-IT" sz="1100" smtClean="0">
                <a:solidFill>
                  <a:schemeClr val="bg1"/>
                </a:solidFill>
              </a:defRPr>
            </a:lvl1pPr>
          </a:lstStyle>
          <a:p>
            <a:fld id="{321C13FD-0446-4139-9AFC-0DD7209132EB}" type="datetime1">
              <a:rPr lang="it-IT" smtClean="0"/>
              <a:t>13/06/2023</a:t>
            </a:fld>
            <a:endParaRPr lang="it-IT"/>
          </a:p>
        </p:txBody>
      </p:sp>
    </p:spTree>
    <p:extLst>
      <p:ext uri="{BB962C8B-B14F-4D97-AF65-F5344CB8AC3E}">
        <p14:creationId xmlns:p14="http://schemas.microsoft.com/office/powerpoint/2010/main" val="3563225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TA_Disclaimer">
    <p:spTree>
      <p:nvGrpSpPr>
        <p:cNvPr id="1" name=""/>
        <p:cNvGrpSpPr/>
        <p:nvPr/>
      </p:nvGrpSpPr>
      <p:grpSpPr>
        <a:xfrm>
          <a:off x="0" y="0"/>
          <a:ext cx="0" cy="0"/>
          <a:chOff x="0" y="0"/>
          <a:chExt cx="0" cy="0"/>
        </a:xfrm>
      </p:grpSpPr>
      <p:grpSp>
        <p:nvGrpSpPr>
          <p:cNvPr id="12" name="Gruppo 11"/>
          <p:cNvGrpSpPr/>
          <p:nvPr userDrawn="1"/>
        </p:nvGrpSpPr>
        <p:grpSpPr>
          <a:xfrm>
            <a:off x="-9226" y="0"/>
            <a:ext cx="9144000" cy="6858000"/>
            <a:chOff x="-9226" y="0"/>
            <a:chExt cx="9144000" cy="6858000"/>
          </a:xfrm>
        </p:grpSpPr>
        <p:sp>
          <p:nvSpPr>
            <p:cNvPr id="9" name="Rettangolo 8">
              <a:extLst>
                <a:ext uri="{FF2B5EF4-FFF2-40B4-BE49-F238E27FC236}">
                  <a16:creationId xmlns:a16="http://schemas.microsoft.com/office/drawing/2014/main" id="{65EEA8DE-CD2D-2D49-8A34-7B0B14AF0034}"/>
                </a:ext>
              </a:extLst>
            </p:cNvPr>
            <p:cNvSpPr/>
            <p:nvPr userDrawn="1"/>
          </p:nvSpPr>
          <p:spPr>
            <a:xfrm>
              <a:off x="-9226"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10" name="Immagin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24" y="5946837"/>
              <a:ext cx="1091944" cy="720000"/>
            </a:xfrm>
            <a:prstGeom prst="rect">
              <a:avLst/>
            </a:prstGeom>
          </p:spPr>
        </p:pic>
      </p:grpSp>
      <p:sp>
        <p:nvSpPr>
          <p:cNvPr id="8" name="Titolo 1"/>
          <p:cNvSpPr>
            <a:spLocks noGrp="1"/>
          </p:cNvSpPr>
          <p:nvPr userDrawn="1">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 dello schema</a:t>
            </a:r>
            <a:endParaRPr lang="it-IT" noProof="0" dirty="0"/>
          </a:p>
        </p:txBody>
      </p:sp>
      <p:sp>
        <p:nvSpPr>
          <p:cNvPr id="4" name="Rettangolo 9"/>
          <p:cNvSpPr>
            <a:spLocks noChangeArrowheads="1"/>
          </p:cNvSpPr>
          <p:nvPr userDrawn="1"/>
        </p:nvSpPr>
        <p:spPr bwMode="auto">
          <a:xfrm>
            <a:off x="1552575" y="6054787"/>
            <a:ext cx="7286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spcAft>
                <a:spcPts val="0"/>
              </a:spcAft>
              <a:buClr>
                <a:srgbClr val="003A62"/>
              </a:buClr>
              <a:buSzPct val="105000"/>
              <a:buFont typeface="Wingdings" pitchFamily="2" charset="2"/>
              <a:buNone/>
            </a:pPr>
            <a:r>
              <a:rPr lang="it-IT" sz="700" b="0" baseline="0" dirty="0">
                <a:solidFill>
                  <a:schemeClr val="bg1"/>
                </a:solidFill>
                <a:effectLst/>
                <a:latin typeface="+mn-lt"/>
              </a:rPr>
              <a:t>Il presente documento è stato elaborato da Gianni &amp; Origoni e reso disponibile a mero scopo informativo. Il presente documento è aggiornato alla data indicata sulla prima pagina. Le informazioni contenute nel presente documento, di cui non si garantisce la completezza, non costituiscono né un parere legale, né un esame esaustivo della materia, né possono sostituirsi a un parere rilasciato su specifiche questioni concrete. </a:t>
            </a:r>
          </a:p>
          <a:p>
            <a:pPr eaLnBrk="0" hangingPunct="0">
              <a:spcAft>
                <a:spcPts val="0"/>
              </a:spcAft>
              <a:buClr>
                <a:srgbClr val="003A62"/>
              </a:buClr>
              <a:buSzPct val="105000"/>
              <a:buFont typeface="Wingdings" pitchFamily="2" charset="2"/>
              <a:buNone/>
            </a:pPr>
            <a:r>
              <a:rPr lang="it-IT" sz="700" b="0" baseline="0" dirty="0">
                <a:solidFill>
                  <a:schemeClr val="bg1"/>
                </a:solidFill>
                <a:effectLst/>
                <a:latin typeface="+mn-lt"/>
              </a:rPr>
              <a:t>Gianni &amp; Origoni non può essere ritenuto responsabile per eventuali danni, diretti o indiretti, derivanti dall’utilizzo improprio del presente documento o del suo contenuto o comunque connessi al suo utilizzo. Il presente documento non può essere riprodotto, distribuito o pubblicato in tutto o in parte, per qualsiasi scopo, senza l’espressa autorizzazione da parte di Gianni &amp; Origoni. Per qualsiasi ulteriore chiarimento si prega di contattare Gianni &amp; Origoni.</a:t>
            </a:r>
          </a:p>
        </p:txBody>
      </p:sp>
    </p:spTree>
    <p:extLst>
      <p:ext uri="{BB962C8B-B14F-4D97-AF65-F5344CB8AC3E}">
        <p14:creationId xmlns:p14="http://schemas.microsoft.com/office/powerpoint/2010/main" val="329373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62225" y="2454275"/>
            <a:ext cx="5895975" cy="1470025"/>
          </a:xfrm>
        </p:spPr>
        <p:txBody>
          <a:bodyPr anchor="b">
            <a:normAutofit/>
          </a:bodyPr>
          <a:lstStyle>
            <a:lvl1pPr>
              <a:defRPr sz="3400">
                <a:solidFill>
                  <a:srgbClr val="00263E"/>
                </a:solidFill>
                <a:latin typeface="+mn-lt"/>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2562224" y="3933825"/>
            <a:ext cx="5895976" cy="1114425"/>
          </a:xfrm>
        </p:spPr>
        <p:txBody>
          <a:bodyPr>
            <a:normAutofit/>
          </a:bodyPr>
          <a:lstStyle>
            <a:lvl1pPr marL="0" indent="0" algn="l">
              <a:buNone/>
              <a:defRPr sz="2800">
                <a:solidFill>
                  <a:srgbClr val="00263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it-IT" dirty="0"/>
          </a:p>
        </p:txBody>
      </p:sp>
      <p:grpSp>
        <p:nvGrpSpPr>
          <p:cNvPr id="5" name="Gruppo 4"/>
          <p:cNvGrpSpPr/>
          <p:nvPr userDrawn="1"/>
        </p:nvGrpSpPr>
        <p:grpSpPr>
          <a:xfrm>
            <a:off x="0" y="-52917"/>
            <a:ext cx="9144000" cy="2386542"/>
            <a:chOff x="0" y="-52917"/>
            <a:chExt cx="9144000" cy="2386542"/>
          </a:xfrm>
        </p:grpSpPr>
        <p:sp>
          <p:nvSpPr>
            <p:cNvPr id="6" name="Titolo 1"/>
            <p:cNvSpPr txBox="1">
              <a:spLocks/>
            </p:cNvSpPr>
            <p:nvPr/>
          </p:nvSpPr>
          <p:spPr>
            <a:xfrm>
              <a:off x="0" y="-52917"/>
              <a:ext cx="9144000" cy="2386542"/>
            </a:xfrm>
            <a:prstGeom prst="rect">
              <a:avLst/>
            </a:prstGeom>
            <a:solidFill>
              <a:srgbClr val="00263E"/>
            </a:solidFill>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365125"/>
              <a:endParaRPr lang="it-IT" dirty="0">
                <a:solidFill>
                  <a:prstClr val="white"/>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1" y="547906"/>
              <a:ext cx="3505885" cy="1116000"/>
            </a:xfrm>
            <a:prstGeom prst="rect">
              <a:avLst/>
            </a:prstGeom>
          </p:spPr>
        </p:pic>
      </p:grpSp>
    </p:spTree>
    <p:extLst>
      <p:ext uri="{BB962C8B-B14F-4D97-AF65-F5344CB8AC3E}">
        <p14:creationId xmlns:p14="http://schemas.microsoft.com/office/powerpoint/2010/main" val="423150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paratore texture">
    <p:spTree>
      <p:nvGrpSpPr>
        <p:cNvPr id="1" name=""/>
        <p:cNvGrpSpPr/>
        <p:nvPr/>
      </p:nvGrpSpPr>
      <p:grpSpPr>
        <a:xfrm>
          <a:off x="0" y="0"/>
          <a:ext cx="0" cy="0"/>
          <a:chOff x="0" y="0"/>
          <a:chExt cx="0" cy="0"/>
        </a:xfrm>
      </p:grpSpPr>
      <p:grpSp>
        <p:nvGrpSpPr>
          <p:cNvPr id="2" name="Gruppo 1"/>
          <p:cNvGrpSpPr/>
          <p:nvPr userDrawn="1"/>
        </p:nvGrpSpPr>
        <p:grpSpPr>
          <a:xfrm>
            <a:off x="0" y="0"/>
            <a:ext cx="9144000" cy="6858000"/>
            <a:chOff x="0" y="0"/>
            <a:chExt cx="9144000" cy="6858000"/>
          </a:xfrm>
        </p:grpSpPr>
        <p:sp>
          <p:nvSpPr>
            <p:cNvPr id="8" name="Rettangolo 7">
              <a:extLst>
                <a:ext uri="{FF2B5EF4-FFF2-40B4-BE49-F238E27FC236}">
                  <a16:creationId xmlns:a16="http://schemas.microsoft.com/office/drawing/2014/main" id="{65EEA8DE-CD2D-2D49-8A34-7B0B14AF0034}"/>
                </a:ext>
              </a:extLst>
            </p:cNvPr>
            <p:cNvSpPr/>
            <p:nvPr userDrawn="1"/>
          </p:nvSpPr>
          <p:spPr>
            <a:xfrm>
              <a:off x="0" y="0"/>
              <a:ext cx="9144000" cy="6858000"/>
            </a:xfrm>
            <a:prstGeom prst="rect">
              <a:avLst/>
            </a:prstGeom>
            <a:solidFill>
              <a:srgbClr val="0026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5A114"/>
                </a:solidFill>
              </a:endParaRPr>
            </a:p>
          </p:txBody>
        </p:sp>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9250" y="5946837"/>
              <a:ext cx="1091944" cy="720000"/>
            </a:xfrm>
            <a:prstGeom prst="rect">
              <a:avLst/>
            </a:prstGeom>
          </p:spPr>
        </p:pic>
      </p:grpSp>
      <p:sp>
        <p:nvSpPr>
          <p:cNvPr id="5" name="Titolo 1"/>
          <p:cNvSpPr>
            <a:spLocks noGrp="1"/>
          </p:cNvSpPr>
          <p:nvPr>
            <p:ph type="title"/>
          </p:nvPr>
        </p:nvSpPr>
        <p:spPr>
          <a:xfrm>
            <a:off x="0" y="2782070"/>
            <a:ext cx="9134774" cy="1008111"/>
          </a:xfrm>
          <a:prstGeom prst="rect">
            <a:avLst/>
          </a:prstGeom>
        </p:spPr>
        <p:txBody>
          <a:bodyPr anchor="ctr">
            <a:noAutofit/>
          </a:bodyPr>
          <a:lstStyle>
            <a:lvl1pPr algn="ctr">
              <a:defRPr sz="3800" b="1" cap="none" baseline="0">
                <a:solidFill>
                  <a:schemeClr val="bg1"/>
                </a:solidFill>
              </a:defRPr>
            </a:lvl1pPr>
          </a:lstStyle>
          <a:p>
            <a:r>
              <a:rPr lang="it-IT" noProof="0"/>
              <a:t>Fare clic per modificare lo stile del titolo dello schema</a:t>
            </a:r>
            <a:endParaRPr lang="it-IT" noProof="0" dirty="0"/>
          </a:p>
        </p:txBody>
      </p:sp>
    </p:spTree>
    <p:extLst>
      <p:ext uri="{BB962C8B-B14F-4D97-AF65-F5344CB8AC3E}">
        <p14:creationId xmlns:p14="http://schemas.microsoft.com/office/powerpoint/2010/main" val="17619700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pic>
        <p:nvPicPr>
          <p:cNvPr id="7" name="Immagine 6"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8"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9"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0"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1"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EAF3A27-7962-4D7E-AC1A-37822186553E}" type="datetime1">
              <a:rPr lang="it-IT" smtClean="0"/>
              <a:t>13/06/2023</a:t>
            </a:fld>
            <a:endParaRPr lang="it-IT"/>
          </a:p>
        </p:txBody>
      </p:sp>
    </p:spTree>
    <p:extLst>
      <p:ext uri="{BB962C8B-B14F-4D97-AF65-F5344CB8AC3E}">
        <p14:creationId xmlns:p14="http://schemas.microsoft.com/office/powerpoint/2010/main" val="29465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0" tIns="0" rIns="0" bIns="0" rtlCol="0" anchor="ctr">
            <a:normAutofit/>
          </a:bodyPr>
          <a:lstStyle>
            <a:lvl1pPr>
              <a:defRPr lang="it-IT"/>
            </a:lvl1pPr>
          </a:lstStyle>
          <a:p>
            <a:pPr lvl="0"/>
            <a:r>
              <a:rPr lang="it-IT"/>
              <a:t>Fare clic per modificare lo stile del titolo dello schema</a:t>
            </a:r>
          </a:p>
        </p:txBody>
      </p:sp>
      <p:pic>
        <p:nvPicPr>
          <p:cNvPr id="6" name="Immagine 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8"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0"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8CE8069-6DB0-47EB-996A-90501536B84F}" type="datetime1">
              <a:rPr lang="it-IT" smtClean="0"/>
              <a:t>13/06/2023</a:t>
            </a:fld>
            <a:endParaRPr lang="it-IT"/>
          </a:p>
        </p:txBody>
      </p:sp>
    </p:spTree>
    <p:extLst>
      <p:ext uri="{BB962C8B-B14F-4D97-AF65-F5344CB8AC3E}">
        <p14:creationId xmlns:p14="http://schemas.microsoft.com/office/powerpoint/2010/main" val="157112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testo con foto">
    <p:spTree>
      <p:nvGrpSpPr>
        <p:cNvPr id="1" name=""/>
        <p:cNvGrpSpPr/>
        <p:nvPr/>
      </p:nvGrpSpPr>
      <p:grpSpPr>
        <a:xfrm>
          <a:off x="0" y="0"/>
          <a:ext cx="0" cy="0"/>
          <a:chOff x="0" y="0"/>
          <a:chExt cx="0" cy="0"/>
        </a:xfrm>
      </p:grpSpPr>
      <p:sp>
        <p:nvSpPr>
          <p:cNvPr id="13" name="Segnaposto testo 10">
            <a:extLst>
              <a:ext uri="{FF2B5EF4-FFF2-40B4-BE49-F238E27FC236}">
                <a16:creationId xmlns:a16="http://schemas.microsoft.com/office/drawing/2014/main" id="{1E4E8187-E8F4-D74B-887A-482007EB43B1}"/>
              </a:ext>
            </a:extLst>
          </p:cNvPr>
          <p:cNvSpPr>
            <a:spLocks noGrp="1"/>
          </p:cNvSpPr>
          <p:nvPr>
            <p:ph type="body" sz="quarter" idx="13"/>
          </p:nvPr>
        </p:nvSpPr>
        <p:spPr>
          <a:xfrm>
            <a:off x="400050" y="1252022"/>
            <a:ext cx="4543054" cy="4661416"/>
          </a:xfrm>
          <a:prstGeom prst="rect">
            <a:avLst/>
          </a:prstGeom>
        </p:spPr>
        <p:txBody>
          <a:bodyPr lIns="0" tIns="0" rIns="0" bIns="0"/>
          <a:lstStyle>
            <a:lvl1pPr marL="285750" indent="-285750">
              <a:buFont typeface="Arial" panose="020B0604020202020204" pitchFamily="34" charset="0"/>
              <a:buChar char="•"/>
              <a:defRPr sz="1800" b="0">
                <a:solidFill>
                  <a:srgbClr val="00263E"/>
                </a:solidFill>
              </a:defRPr>
            </a:lvl1pPr>
            <a:lvl2pPr marL="628650" indent="-285750">
              <a:buFont typeface="Arial" panose="020B0604020202020204" pitchFamily="34" charset="0"/>
              <a:buChar char="•"/>
              <a:defRPr sz="1800">
                <a:solidFill>
                  <a:srgbClr val="00263E"/>
                </a:solidFill>
              </a:defRPr>
            </a:lvl2pPr>
            <a:lvl3pPr marL="971550" indent="-285750">
              <a:buFont typeface="Arial" panose="020B0604020202020204" pitchFamily="34" charset="0"/>
              <a:buChar char="•"/>
              <a:defRPr>
                <a:solidFill>
                  <a:schemeClr val="tx1">
                    <a:lumMod val="65000"/>
                    <a:lumOff val="35000"/>
                  </a:schemeClr>
                </a:solidFill>
              </a:defRPr>
            </a:lvl3pPr>
            <a:lvl4pPr marL="1314450" indent="-285750">
              <a:buFont typeface="Arial" panose="020B0604020202020204" pitchFamily="34" charset="0"/>
              <a:buChar char="•"/>
              <a:defRPr>
                <a:solidFill>
                  <a:schemeClr val="tx1">
                    <a:lumMod val="65000"/>
                    <a:lumOff val="35000"/>
                  </a:schemeClr>
                </a:solidFill>
              </a:defRPr>
            </a:lvl4pPr>
            <a:lvl5pPr marL="1657350" indent="-285750">
              <a:buFont typeface="Arial" panose="020B0604020202020204" pitchFamily="34" charset="0"/>
              <a:buChar char="•"/>
              <a:defRPr>
                <a:solidFill>
                  <a:schemeClr val="tx1">
                    <a:lumMod val="65000"/>
                    <a:lumOff val="35000"/>
                  </a:schemeClr>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19" name="Segnaposto immagine 18">
            <a:extLst>
              <a:ext uri="{FF2B5EF4-FFF2-40B4-BE49-F238E27FC236}">
                <a16:creationId xmlns:a16="http://schemas.microsoft.com/office/drawing/2014/main" id="{05B7B1F8-48DD-B04F-A4C1-991E561DDBA7}"/>
              </a:ext>
            </a:extLst>
          </p:cNvPr>
          <p:cNvSpPr>
            <a:spLocks noGrp="1"/>
          </p:cNvSpPr>
          <p:nvPr>
            <p:ph type="pic" sz="quarter" idx="14"/>
          </p:nvPr>
        </p:nvSpPr>
        <p:spPr>
          <a:xfrm>
            <a:off x="5174457" y="1252022"/>
            <a:ext cx="3569494" cy="2732087"/>
          </a:xfrm>
          <a:prstGeom prst="rect">
            <a:avLst/>
          </a:prstGeom>
          <a:solidFill>
            <a:schemeClr val="bg1">
              <a:lumMod val="85000"/>
            </a:schemeClr>
          </a:solidFill>
        </p:spPr>
        <p:txBody>
          <a:bodyPr/>
          <a:lstStyle>
            <a:lvl1pPr>
              <a:buNone/>
              <a:defRPr>
                <a:solidFill>
                  <a:srgbClr val="00263E"/>
                </a:solidFill>
              </a:defRPr>
            </a:lvl1pPr>
          </a:lstStyle>
          <a:p>
            <a:r>
              <a:rPr lang="it-IT"/>
              <a:t>Fare clic sull'icona per inserire un'immagine</a:t>
            </a:r>
            <a:endParaRPr lang="it-IT" dirty="0"/>
          </a:p>
        </p:txBody>
      </p:sp>
      <p:sp>
        <p:nvSpPr>
          <p:cNvPr id="8" name="Titolo 1">
            <a:extLst>
              <a:ext uri="{FF2B5EF4-FFF2-40B4-BE49-F238E27FC236}">
                <a16:creationId xmlns:a16="http://schemas.microsoft.com/office/drawing/2014/main" id="{683C2440-21D3-B246-9A0D-0043EE5F0AB8}"/>
              </a:ext>
            </a:extLst>
          </p:cNvPr>
          <p:cNvSpPr>
            <a:spLocks noGrp="1"/>
          </p:cNvSpPr>
          <p:nvPr>
            <p:ph type="title" hasCustomPrompt="1"/>
          </p:nvPr>
        </p:nvSpPr>
        <p:spPr>
          <a:xfrm>
            <a:off x="400416" y="-7197"/>
            <a:ext cx="8343168" cy="898051"/>
          </a:xfrm>
          <a:prstGeom prst="rect">
            <a:avLst/>
          </a:prstGeom>
        </p:spPr>
        <p:txBody>
          <a:bodyPr lIns="0" tIns="0" rIns="0" bIns="0" anchor="ctr"/>
          <a:lstStyle>
            <a:lvl1pPr>
              <a:defRPr sz="3000" b="1">
                <a:solidFill>
                  <a:srgbClr val="00263E"/>
                </a:solidFill>
              </a:defRPr>
            </a:lvl1pPr>
          </a:lstStyle>
          <a:p>
            <a:r>
              <a:rPr lang="it-IT" dirty="0"/>
              <a:t>Titolo della diapositiva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5"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7"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8"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45265B3F-F575-4FB9-84AE-23309D7EBA60}" type="datetime1">
              <a:rPr lang="it-IT" smtClean="0"/>
              <a:t>13/06/2023</a:t>
            </a:fld>
            <a:endParaRPr lang="it-IT"/>
          </a:p>
        </p:txBody>
      </p:sp>
    </p:spTree>
    <p:extLst>
      <p:ext uri="{BB962C8B-B14F-4D97-AF65-F5344CB8AC3E}">
        <p14:creationId xmlns:p14="http://schemas.microsoft.com/office/powerpoint/2010/main" val="358066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 dello schema</a:t>
            </a:r>
          </a:p>
        </p:txBody>
      </p:sp>
      <p:sp>
        <p:nvSpPr>
          <p:cNvPr id="3" name="Segnaposto contenuto 2"/>
          <p:cNvSpPr>
            <a:spLocks noGrp="1"/>
          </p:cNvSpPr>
          <p:nvPr>
            <p:ph sz="half" idx="1"/>
          </p:nvPr>
        </p:nvSpPr>
        <p:spPr>
          <a:xfrm>
            <a:off x="3996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4648200" y="1266826"/>
            <a:ext cx="4096200" cy="4859338"/>
          </a:xfrm>
        </p:spPr>
        <p:txBody>
          <a:bodyPr/>
          <a:lstStyle>
            <a:lvl1pPr>
              <a:defRPr sz="2100"/>
            </a:lvl1pPr>
            <a:lvl2pPr>
              <a:defRPr sz="1800"/>
            </a:lvl2pPr>
            <a:lvl3pPr>
              <a:defRPr sz="1500"/>
            </a:lvl3pPr>
            <a:lvl4pPr>
              <a:defRPr sz="1350"/>
            </a:lvl4pPr>
            <a:lvl5pPr>
              <a:defRPr sz="135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B44A8AF2-2144-43EF-814A-D6415AC34CA0}" type="datetime1">
              <a:rPr lang="it-IT" smtClean="0"/>
              <a:t>13/06/2023</a:t>
            </a:fld>
            <a:endParaRPr lang="it-IT"/>
          </a:p>
        </p:txBody>
      </p:sp>
    </p:spTree>
    <p:extLst>
      <p:ext uri="{BB962C8B-B14F-4D97-AF65-F5344CB8AC3E}">
        <p14:creationId xmlns:p14="http://schemas.microsoft.com/office/powerpoint/2010/main" val="327081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99600" y="7938"/>
            <a:ext cx="8344800" cy="900000"/>
          </a:xfrm>
        </p:spPr>
        <p:txBody>
          <a:bodyPr vert="horz" lIns="0" tIns="0" rIns="0" bIns="0" rtlCol="0" anchor="ctr">
            <a:normAutofit/>
          </a:bodyPr>
          <a:lstStyle>
            <a:lvl1pPr>
              <a:defRPr lang="it-IT" sz="3000" b="1"/>
            </a:lvl1pPr>
          </a:lstStyle>
          <a:p>
            <a:pPr lvl="0" algn="l" defTabSz="685800">
              <a:lnSpc>
                <a:spcPct val="90000"/>
              </a:lnSpc>
            </a:pPr>
            <a:r>
              <a:rPr lang="it-IT"/>
              <a:t>Fare clic per modificare lo stile del titolo dello schema</a:t>
            </a:r>
          </a:p>
        </p:txBody>
      </p:sp>
      <p:sp>
        <p:nvSpPr>
          <p:cNvPr id="3" name="Segnaposto testo 2"/>
          <p:cNvSpPr>
            <a:spLocks noGrp="1"/>
          </p:cNvSpPr>
          <p:nvPr>
            <p:ph type="body" idx="1"/>
          </p:nvPr>
        </p:nvSpPr>
        <p:spPr>
          <a:xfrm>
            <a:off x="399600" y="1268413"/>
            <a:ext cx="409778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399600" y="1908174"/>
            <a:ext cx="409778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testo 4"/>
          <p:cNvSpPr>
            <a:spLocks noGrp="1"/>
          </p:cNvSpPr>
          <p:nvPr>
            <p:ph type="body" sz="quarter" idx="3"/>
          </p:nvPr>
        </p:nvSpPr>
        <p:spPr>
          <a:xfrm>
            <a:off x="4645002" y="1268413"/>
            <a:ext cx="4099398" cy="639762"/>
          </a:xfrm>
        </p:spPr>
        <p:txBody>
          <a:bodyPr anchor="b">
            <a:noAutofit/>
          </a:bodyPr>
          <a:lstStyle>
            <a:lvl1pPr marL="0" indent="0">
              <a:buNone/>
              <a:defRPr sz="2100" b="1">
                <a:solidFill>
                  <a:srgbClr val="8787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02" y="1908174"/>
            <a:ext cx="4099398" cy="4225925"/>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pic>
        <p:nvPicPr>
          <p:cNvPr id="16" name="Immagine 15"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7"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8" name="Segnaposto piè di pagina 3">
            <a:extLst>
              <a:ext uri="{FF2B5EF4-FFF2-40B4-BE49-F238E27FC236}">
                <a16:creationId xmlns:a16="http://schemas.microsoft.com/office/drawing/2014/main" id="{6600D657-A1F5-9747-A6FC-33028C745D6C}"/>
              </a:ext>
            </a:extLst>
          </p:cNvPr>
          <p:cNvSpPr>
            <a:spLocks noGrp="1"/>
          </p:cNvSpPr>
          <p:nvPr>
            <p:ph type="ftr" sz="quarter" idx="10"/>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9" name="Segnaposto numero diapositiva 4">
            <a:extLst>
              <a:ext uri="{FF2B5EF4-FFF2-40B4-BE49-F238E27FC236}">
                <a16:creationId xmlns:a16="http://schemas.microsoft.com/office/drawing/2014/main" id="{83ED5D2C-075A-0241-9A75-F2B2046D605D}"/>
              </a:ext>
            </a:extLst>
          </p:cNvPr>
          <p:cNvSpPr>
            <a:spLocks noGrp="1"/>
          </p:cNvSpPr>
          <p:nvPr>
            <p:ph type="sldNum" sz="quarter" idx="11"/>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20" name="Segnaposto data 3"/>
          <p:cNvSpPr>
            <a:spLocks noGrp="1"/>
          </p:cNvSpPr>
          <p:nvPr>
            <p:ph type="dt" sz="half" idx="1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7D63F850-B92C-4FD2-BBD6-D5127345091C}" type="datetime1">
              <a:rPr lang="it-IT" smtClean="0"/>
              <a:t>13/06/2023</a:t>
            </a:fld>
            <a:endParaRPr lang="it-IT"/>
          </a:p>
        </p:txBody>
      </p:sp>
    </p:spTree>
    <p:extLst>
      <p:ext uri="{BB962C8B-B14F-4D97-AF65-F5344CB8AC3E}">
        <p14:creationId xmlns:p14="http://schemas.microsoft.com/office/powerpoint/2010/main" val="3707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pic>
        <p:nvPicPr>
          <p:cNvPr id="11" name="Immagine 10" descr="Immagine che contiene testo, segnale&#10;&#10;Descrizione generata automaticamente">
            <a:extLst>
              <a:ext uri="{FF2B5EF4-FFF2-40B4-BE49-F238E27FC236}">
                <a16:creationId xmlns:a16="http://schemas.microsoft.com/office/drawing/2014/main" id="{7EA016F3-E74F-2F45-85BC-3D0948871D15}"/>
              </a:ext>
            </a:extLst>
          </p:cNvPr>
          <p:cNvPicPr>
            <a:picLocks noChangeAspect="1"/>
          </p:cNvPicPr>
          <p:nvPr userDrawn="1"/>
        </p:nvPicPr>
        <p:blipFill>
          <a:blip r:embed="rId2"/>
          <a:stretch>
            <a:fillRect/>
          </a:stretch>
        </p:blipFill>
        <p:spPr>
          <a:xfrm>
            <a:off x="350172" y="6417309"/>
            <a:ext cx="825854" cy="262471"/>
          </a:xfrm>
          <a:prstGeom prst="rect">
            <a:avLst/>
          </a:prstGeom>
        </p:spPr>
      </p:pic>
      <p:cxnSp>
        <p:nvCxnSpPr>
          <p:cNvPr id="14" name="Connettore diritto 5"/>
          <p:cNvCxnSpPr/>
          <p:nvPr userDrawn="1"/>
        </p:nvCxnSpPr>
        <p:spPr>
          <a:xfrm>
            <a:off x="0" y="6244061"/>
            <a:ext cx="9144000" cy="0"/>
          </a:xfrm>
          <a:prstGeom prst="line">
            <a:avLst/>
          </a:prstGeom>
          <a:ln>
            <a:solidFill>
              <a:srgbClr val="FFA400"/>
            </a:solidFill>
          </a:ln>
        </p:spPr>
        <p:style>
          <a:lnRef idx="1">
            <a:schemeClr val="accent1"/>
          </a:lnRef>
          <a:fillRef idx="0">
            <a:schemeClr val="accent1"/>
          </a:fillRef>
          <a:effectRef idx="0">
            <a:schemeClr val="accent1"/>
          </a:effectRef>
          <a:fontRef idx="minor">
            <a:schemeClr val="tx1"/>
          </a:fontRef>
        </p:style>
      </p:cxnSp>
      <p:sp>
        <p:nvSpPr>
          <p:cNvPr id="15"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16"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7" name="Segnaposto data 3"/>
          <p:cNvSpPr>
            <a:spLocks noGrp="1"/>
          </p:cNvSpPr>
          <p:nvPr>
            <p:ph type="dt" sz="half" idx="10"/>
          </p:nvPr>
        </p:nvSpPr>
        <p:spPr>
          <a:xfrm>
            <a:off x="6334125" y="6365875"/>
            <a:ext cx="1866899" cy="365125"/>
          </a:xfrm>
          <a:prstGeom prst="rect">
            <a:avLst/>
          </a:prstGeom>
        </p:spPr>
        <p:txBody>
          <a:bodyPr anchor="ctr"/>
          <a:lstStyle>
            <a:lvl1pPr>
              <a:defRPr lang="it-IT" sz="1100" smtClean="0">
                <a:solidFill>
                  <a:srgbClr val="00263E"/>
                </a:solidFill>
              </a:defRPr>
            </a:lvl1pPr>
          </a:lstStyle>
          <a:p>
            <a:fld id="{5C56E29B-118D-4C33-9460-373315D3CB9F}" type="datetime1">
              <a:rPr lang="it-IT" smtClean="0"/>
              <a:t>13/06/2023</a:t>
            </a:fld>
            <a:endParaRPr lang="it-IT"/>
          </a:p>
        </p:txBody>
      </p:sp>
    </p:spTree>
    <p:extLst>
      <p:ext uri="{BB962C8B-B14F-4D97-AF65-F5344CB8AC3E}">
        <p14:creationId xmlns:p14="http://schemas.microsoft.com/office/powerpoint/2010/main" val="385664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piè di pagina 3">
            <a:extLst>
              <a:ext uri="{FF2B5EF4-FFF2-40B4-BE49-F238E27FC236}">
                <a16:creationId xmlns:a16="http://schemas.microsoft.com/office/drawing/2014/main" id="{6600D657-A1F5-9747-A6FC-33028C745D6C}"/>
              </a:ext>
            </a:extLst>
          </p:cNvPr>
          <p:cNvSpPr>
            <a:spLocks noGrp="1"/>
          </p:cNvSpPr>
          <p:nvPr>
            <p:ph type="ftr" sz="quarter" idx="3"/>
          </p:nvPr>
        </p:nvSpPr>
        <p:spPr>
          <a:xfrm>
            <a:off x="3067050" y="6365981"/>
            <a:ext cx="3046365" cy="365125"/>
          </a:xfrm>
          <a:prstGeom prst="rect">
            <a:avLst/>
          </a:prstGeom>
        </p:spPr>
        <p:txBody>
          <a:bodyPr anchor="ctr"/>
          <a:lstStyle>
            <a:lvl1pPr>
              <a:defRPr sz="1100">
                <a:solidFill>
                  <a:srgbClr val="00263E"/>
                </a:solidFill>
              </a:defRPr>
            </a:lvl1pPr>
          </a:lstStyle>
          <a:p>
            <a:endParaRPr lang="it-IT" dirty="0"/>
          </a:p>
        </p:txBody>
      </p:sp>
      <p:sp>
        <p:nvSpPr>
          <p:cNvPr id="9" name="Segnaposto numero diapositiva 4">
            <a:extLst>
              <a:ext uri="{FF2B5EF4-FFF2-40B4-BE49-F238E27FC236}">
                <a16:creationId xmlns:a16="http://schemas.microsoft.com/office/drawing/2014/main" id="{83ED5D2C-075A-0241-9A75-F2B2046D605D}"/>
              </a:ext>
            </a:extLst>
          </p:cNvPr>
          <p:cNvSpPr>
            <a:spLocks noGrp="1"/>
          </p:cNvSpPr>
          <p:nvPr>
            <p:ph type="sldNum" sz="quarter" idx="4"/>
          </p:nvPr>
        </p:nvSpPr>
        <p:spPr>
          <a:xfrm>
            <a:off x="8326315" y="6365981"/>
            <a:ext cx="417269" cy="365125"/>
          </a:xfrm>
          <a:prstGeom prst="rect">
            <a:avLst/>
          </a:prstGeom>
        </p:spPr>
        <p:txBody>
          <a:bodyPr anchor="ctr"/>
          <a:lstStyle>
            <a:lvl1pPr algn="r">
              <a:defRPr sz="1100">
                <a:solidFill>
                  <a:srgbClr val="00263E"/>
                </a:solidFill>
              </a:defRPr>
            </a:lvl1pPr>
          </a:lstStyle>
          <a:p>
            <a:fld id="{FEDAB2FA-DA73-9543-9206-10A2F1DC5EA0}" type="slidenum">
              <a:rPr lang="it-IT" smtClean="0"/>
              <a:pPr/>
              <a:t>‹N›</a:t>
            </a:fld>
            <a:endParaRPr lang="it-IT" dirty="0"/>
          </a:p>
        </p:txBody>
      </p:sp>
      <p:sp>
        <p:nvSpPr>
          <p:cNvPr id="12" name="Segnaposto titolo 1"/>
          <p:cNvSpPr>
            <a:spLocks noGrp="1"/>
          </p:cNvSpPr>
          <p:nvPr>
            <p:ph type="title"/>
          </p:nvPr>
        </p:nvSpPr>
        <p:spPr>
          <a:xfrm>
            <a:off x="399600" y="7938"/>
            <a:ext cx="8344800" cy="900000"/>
          </a:xfrm>
          <a:prstGeom prst="rect">
            <a:avLst/>
          </a:prstGeom>
        </p:spPr>
        <p:txBody>
          <a:bodyPr vert="horz" lIns="91440" tIns="45720" rIns="91440" bIns="45720" rtlCol="0" anchor="ctr">
            <a:normAutofit/>
          </a:bodyPr>
          <a:lstStyle/>
          <a:p>
            <a:r>
              <a:rPr lang="it-IT"/>
              <a:t>Fare clic per modificare lo stile del titolo</a:t>
            </a:r>
          </a:p>
        </p:txBody>
      </p:sp>
      <p:sp>
        <p:nvSpPr>
          <p:cNvPr id="13" name="Segnaposto testo 2"/>
          <p:cNvSpPr>
            <a:spLocks noGrp="1"/>
          </p:cNvSpPr>
          <p:nvPr>
            <p:ph type="body" idx="1"/>
          </p:nvPr>
        </p:nvSpPr>
        <p:spPr>
          <a:xfrm>
            <a:off x="399600" y="1252800"/>
            <a:ext cx="8344800" cy="4662000"/>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4" name="Segnaposto data 3"/>
          <p:cNvSpPr>
            <a:spLocks noGrp="1"/>
          </p:cNvSpPr>
          <p:nvPr>
            <p:ph type="dt" sz="half" idx="2"/>
          </p:nvPr>
        </p:nvSpPr>
        <p:spPr>
          <a:xfrm>
            <a:off x="6334125" y="6365875"/>
            <a:ext cx="1866899" cy="365125"/>
          </a:xfrm>
          <a:prstGeom prst="rect">
            <a:avLst/>
          </a:prstGeom>
        </p:spPr>
        <p:txBody>
          <a:bodyPr anchor="ctr"/>
          <a:lstStyle>
            <a:lvl1pPr>
              <a:defRPr lang="it-IT" sz="1100" smtClean="0">
                <a:solidFill>
                  <a:srgbClr val="00263E"/>
                </a:solidFill>
              </a:defRPr>
            </a:lvl1pPr>
          </a:lstStyle>
          <a:p>
            <a:fld id="{2F17F826-ED92-4A34-A858-EF0AAE0C309E}" type="datetime1">
              <a:rPr lang="it-IT" smtClean="0"/>
              <a:t>13/06/2023</a:t>
            </a:fld>
            <a:endParaRPr lang="it-IT"/>
          </a:p>
        </p:txBody>
      </p:sp>
    </p:spTree>
    <p:extLst>
      <p:ext uri="{BB962C8B-B14F-4D97-AF65-F5344CB8AC3E}">
        <p14:creationId xmlns:p14="http://schemas.microsoft.com/office/powerpoint/2010/main" val="401401454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65" r:id="rId3"/>
    <p:sldLayoutId id="2147483703" r:id="rId4"/>
    <p:sldLayoutId id="2147483707" r:id="rId5"/>
    <p:sldLayoutId id="2147483661" r:id="rId6"/>
    <p:sldLayoutId id="2147483695" r:id="rId7"/>
    <p:sldLayoutId id="2147483698" r:id="rId8"/>
    <p:sldLayoutId id="2147483696" r:id="rId9"/>
    <p:sldLayoutId id="2147483697" r:id="rId10"/>
    <p:sldLayoutId id="2147483700" r:id="rId11"/>
    <p:sldLayoutId id="2147483699" r:id="rId12"/>
  </p:sldLayoutIdLst>
  <p:hf hdr="0" ftr="0" dt="0"/>
  <p:txStyles>
    <p:titleStyle>
      <a:lvl1pPr algn="l" defTabSz="685800" rtl="0" eaLnBrk="1" latinLnBrk="0" hangingPunct="1">
        <a:lnSpc>
          <a:spcPct val="90000"/>
        </a:lnSpc>
        <a:spcBef>
          <a:spcPct val="0"/>
        </a:spcBef>
        <a:buNone/>
        <a:defRPr lang="it-IT" sz="3000" b="1" kern="1200" dirty="0" smtClean="0">
          <a:solidFill>
            <a:srgbClr val="00263E"/>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it-IT" sz="2100" b="0" kern="1200" noProof="0" smtClean="0">
          <a:solidFill>
            <a:srgbClr val="00263E"/>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it-IT" sz="1800" kern="1200" noProof="0" smtClean="0">
          <a:solidFill>
            <a:srgbClr val="00263E"/>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it-IT" sz="1500" kern="1200" noProof="0" smtClean="0">
          <a:solidFill>
            <a:srgbClr val="40404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24025" y="2013743"/>
            <a:ext cx="5943599" cy="2297113"/>
          </a:xfrm>
        </p:spPr>
        <p:txBody>
          <a:bodyPr>
            <a:noAutofit/>
          </a:bodyPr>
          <a:lstStyle/>
          <a:p>
            <a:pPr algn="ctr"/>
            <a:br>
              <a:rPr lang="it-IT" sz="2800" dirty="0"/>
            </a:br>
            <a:r>
              <a:rPr lang="it-IT" sz="2800" dirty="0"/>
              <a:t>Ruolo dei giudici nazionali nell'applicazione delle norme UE in materia di aiuti di Stato, private enforcement e meccanismi</a:t>
            </a:r>
            <a:br>
              <a:rPr lang="it-IT" sz="2800" dirty="0"/>
            </a:br>
            <a:r>
              <a:rPr lang="it-IT" sz="2800" dirty="0"/>
              <a:t>di cooperazione con la Commissione europea</a:t>
            </a:r>
          </a:p>
        </p:txBody>
      </p:sp>
      <p:sp>
        <p:nvSpPr>
          <p:cNvPr id="3" name="Sottotitolo 2"/>
          <p:cNvSpPr>
            <a:spLocks noGrp="1"/>
          </p:cNvSpPr>
          <p:nvPr>
            <p:ph type="subTitle" idx="1"/>
          </p:nvPr>
        </p:nvSpPr>
        <p:spPr>
          <a:xfrm>
            <a:off x="2590799" y="4310856"/>
            <a:ext cx="5867399" cy="1104900"/>
          </a:xfrm>
        </p:spPr>
        <p:txBody>
          <a:bodyPr/>
          <a:lstStyle/>
          <a:p>
            <a:endParaRPr lang="it-IT" dirty="0"/>
          </a:p>
          <a:p>
            <a:r>
              <a:rPr lang="it-IT" sz="2400" dirty="0"/>
              <a:t>Francesco Maria Salerno</a:t>
            </a:r>
          </a:p>
        </p:txBody>
      </p:sp>
      <p:sp>
        <p:nvSpPr>
          <p:cNvPr id="4" name="CasellaDiTesto 3"/>
          <p:cNvSpPr txBox="1"/>
          <p:nvPr/>
        </p:nvSpPr>
        <p:spPr>
          <a:xfrm>
            <a:off x="2590800" y="5591175"/>
            <a:ext cx="3409950" cy="371475"/>
          </a:xfrm>
          <a:prstGeom prst="rect">
            <a:avLst/>
          </a:prstGeom>
          <a:noFill/>
        </p:spPr>
        <p:txBody>
          <a:bodyPr wrap="square" rtlCol="0">
            <a:spAutoFit/>
          </a:bodyPr>
          <a:lstStyle/>
          <a:p>
            <a:r>
              <a:rPr lang="it-IT" dirty="0">
                <a:solidFill>
                  <a:schemeClr val="bg1"/>
                </a:solidFill>
              </a:rPr>
              <a:t>13 giugno 2023</a:t>
            </a:r>
          </a:p>
        </p:txBody>
      </p:sp>
    </p:spTree>
    <p:extLst>
      <p:ext uri="{BB962C8B-B14F-4D97-AF65-F5344CB8AC3E}">
        <p14:creationId xmlns:p14="http://schemas.microsoft.com/office/powerpoint/2010/main" val="1751048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69F1AB-0AC1-2115-A94D-966C1B23E1D3}"/>
              </a:ext>
            </a:extLst>
          </p:cNvPr>
          <p:cNvSpPr>
            <a:spLocks noGrp="1"/>
          </p:cNvSpPr>
          <p:nvPr>
            <p:ph type="title"/>
          </p:nvPr>
        </p:nvSpPr>
        <p:spPr/>
        <p:txBody>
          <a:bodyPr/>
          <a:lstStyle/>
          <a:p>
            <a:r>
              <a:rPr lang="en-US" dirty="0"/>
              <a:t>Il </a:t>
            </a:r>
            <a:r>
              <a:rPr lang="en-US" dirty="0" err="1"/>
              <a:t>risarcimento</a:t>
            </a:r>
            <a:r>
              <a:rPr lang="en-US" dirty="0"/>
              <a:t> </a:t>
            </a:r>
            <a:r>
              <a:rPr lang="en-US" dirty="0" err="1"/>
              <a:t>danni</a:t>
            </a:r>
            <a:r>
              <a:rPr lang="en-US" dirty="0"/>
              <a:t> - </a:t>
            </a:r>
            <a:r>
              <a:rPr lang="en-US" dirty="0" err="1"/>
              <a:t>spesso</a:t>
            </a:r>
            <a:r>
              <a:rPr lang="en-US" dirty="0"/>
              <a:t> </a:t>
            </a:r>
            <a:r>
              <a:rPr lang="en-US" dirty="0" err="1"/>
              <a:t>assomiglia</a:t>
            </a:r>
            <a:r>
              <a:rPr lang="en-US" dirty="0"/>
              <a:t> a … </a:t>
            </a:r>
            <a:endParaRPr lang="en-GB" dirty="0"/>
          </a:p>
        </p:txBody>
      </p:sp>
      <p:sp>
        <p:nvSpPr>
          <p:cNvPr id="3" name="Segnaposto numero diapositiva 2">
            <a:extLst>
              <a:ext uri="{FF2B5EF4-FFF2-40B4-BE49-F238E27FC236}">
                <a16:creationId xmlns:a16="http://schemas.microsoft.com/office/drawing/2014/main" id="{C31D21AD-1BD2-FB59-76F6-1A221C4177F0}"/>
              </a:ext>
            </a:extLst>
          </p:cNvPr>
          <p:cNvSpPr>
            <a:spLocks noGrp="1"/>
          </p:cNvSpPr>
          <p:nvPr>
            <p:ph type="sldNum" sz="quarter" idx="4"/>
          </p:nvPr>
        </p:nvSpPr>
        <p:spPr/>
        <p:txBody>
          <a:bodyPr/>
          <a:lstStyle/>
          <a:p>
            <a:fld id="{FEDAB2FA-DA73-9543-9206-10A2F1DC5EA0}" type="slidenum">
              <a:rPr lang="it-IT" smtClean="0"/>
              <a:pPr/>
              <a:t>10</a:t>
            </a:fld>
            <a:endParaRPr lang="it-IT" dirty="0"/>
          </a:p>
        </p:txBody>
      </p:sp>
      <p:pic>
        <p:nvPicPr>
          <p:cNvPr id="4" name="Segnaposto contenuto 5">
            <a:extLst>
              <a:ext uri="{FF2B5EF4-FFF2-40B4-BE49-F238E27FC236}">
                <a16:creationId xmlns:a16="http://schemas.microsoft.com/office/drawing/2014/main" id="{DD255127-E8E7-AAEA-DD7B-1144BC9E97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069" y="1075188"/>
            <a:ext cx="2971204" cy="5111750"/>
          </a:xfrm>
          <a:prstGeom prst="rect">
            <a:avLst/>
          </a:prstGeom>
        </p:spPr>
      </p:pic>
      <p:pic>
        <p:nvPicPr>
          <p:cNvPr id="5" name="Picture 2">
            <a:extLst>
              <a:ext uri="{FF2B5EF4-FFF2-40B4-BE49-F238E27FC236}">
                <a16:creationId xmlns:a16="http://schemas.microsoft.com/office/drawing/2014/main" id="{DD3026D5-FDB0-B3FF-FDF0-81359C38FC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5238" y="1027784"/>
            <a:ext cx="5030192" cy="4567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tangolo arrotondato 6">
            <a:extLst>
              <a:ext uri="{FF2B5EF4-FFF2-40B4-BE49-F238E27FC236}">
                <a16:creationId xmlns:a16="http://schemas.microsoft.com/office/drawing/2014/main" id="{367CABE8-4749-ACE7-77D2-24CEB9653B04}"/>
              </a:ext>
            </a:extLst>
          </p:cNvPr>
          <p:cNvSpPr/>
          <p:nvPr/>
        </p:nvSpPr>
        <p:spPr>
          <a:xfrm>
            <a:off x="3805238" y="4513934"/>
            <a:ext cx="1332819" cy="493495"/>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296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Grazie per l'attenzione!</a:t>
            </a:r>
          </a:p>
        </p:txBody>
      </p:sp>
    </p:spTree>
    <p:extLst>
      <p:ext uri="{BB962C8B-B14F-4D97-AF65-F5344CB8AC3E}">
        <p14:creationId xmlns:p14="http://schemas.microsoft.com/office/powerpoint/2010/main" val="58006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Riflessioni a partire dallo studio pubblicato dalla DG COMP </a:t>
            </a:r>
          </a:p>
        </p:txBody>
      </p:sp>
      <p:sp>
        <p:nvSpPr>
          <p:cNvPr id="4" name="Segnaposto numero diapositiva 3"/>
          <p:cNvSpPr>
            <a:spLocks noGrp="1"/>
          </p:cNvSpPr>
          <p:nvPr>
            <p:ph type="sldNum" sz="quarter" idx="4"/>
          </p:nvPr>
        </p:nvSpPr>
        <p:spPr/>
        <p:txBody>
          <a:bodyPr/>
          <a:lstStyle/>
          <a:p>
            <a:fld id="{FEDAB2FA-DA73-9543-9206-10A2F1DC5EA0}" type="slidenum">
              <a:rPr lang="it-IT" smtClean="0"/>
              <a:pPr/>
              <a:t>2</a:t>
            </a:fld>
            <a:endParaRPr lang="it-IT" dirty="0"/>
          </a:p>
        </p:txBody>
      </p:sp>
      <p:pic>
        <p:nvPicPr>
          <p:cNvPr id="5" name="Picture 3">
            <a:extLst>
              <a:ext uri="{FF2B5EF4-FFF2-40B4-BE49-F238E27FC236}">
                <a16:creationId xmlns:a16="http://schemas.microsoft.com/office/drawing/2014/main" id="{684567EC-1964-7365-5D6F-07B4FD2A5B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06885" y="796699"/>
            <a:ext cx="2724149" cy="1788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9E3CBB18-F950-75F1-9070-FE0A6F3A20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184" y="2587286"/>
            <a:ext cx="8153400" cy="3450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e 6">
            <a:extLst>
              <a:ext uri="{FF2B5EF4-FFF2-40B4-BE49-F238E27FC236}">
                <a16:creationId xmlns:a16="http://schemas.microsoft.com/office/drawing/2014/main" id="{936909D7-BD74-E712-ADA1-6F2A8A27A930}"/>
              </a:ext>
            </a:extLst>
          </p:cNvPr>
          <p:cNvSpPr/>
          <p:nvPr/>
        </p:nvSpPr>
        <p:spPr>
          <a:xfrm>
            <a:off x="176893" y="4578091"/>
            <a:ext cx="1643062" cy="1459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Luglio</a:t>
            </a:r>
            <a:r>
              <a:rPr lang="en-US" b="1" dirty="0"/>
              <a:t> 2019</a:t>
            </a:r>
          </a:p>
        </p:txBody>
      </p:sp>
    </p:spTree>
    <p:extLst>
      <p:ext uri="{BB962C8B-B14F-4D97-AF65-F5344CB8AC3E}">
        <p14:creationId xmlns:p14="http://schemas.microsoft.com/office/powerpoint/2010/main" val="394193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 Il private enforcement </a:t>
            </a:r>
            <a:r>
              <a:rPr lang="en-US" dirty="0" err="1"/>
              <a:t>si</a:t>
            </a:r>
            <a:r>
              <a:rPr lang="en-US" dirty="0"/>
              <a:t> fa </a:t>
            </a:r>
            <a:r>
              <a:rPr lang="en-US" dirty="0" err="1"/>
              <a:t>strada</a:t>
            </a:r>
            <a:r>
              <a:rPr lang="en-US" dirty="0"/>
              <a:t> in Europa</a:t>
            </a:r>
            <a:endParaRPr lang="it-IT" dirty="0"/>
          </a:p>
        </p:txBody>
      </p:sp>
      <p:sp>
        <p:nvSpPr>
          <p:cNvPr id="3" name="Segnaposto numero diapositiva 2"/>
          <p:cNvSpPr>
            <a:spLocks noGrp="1"/>
          </p:cNvSpPr>
          <p:nvPr>
            <p:ph type="sldNum" sz="quarter" idx="4"/>
          </p:nvPr>
        </p:nvSpPr>
        <p:spPr/>
        <p:txBody>
          <a:bodyPr/>
          <a:lstStyle/>
          <a:p>
            <a:fld id="{FEDAB2FA-DA73-9543-9206-10A2F1DC5EA0}" type="slidenum">
              <a:rPr lang="it-IT" smtClean="0"/>
              <a:pPr/>
              <a:t>3</a:t>
            </a:fld>
            <a:endParaRPr lang="it-IT" dirty="0"/>
          </a:p>
        </p:txBody>
      </p:sp>
      <p:pic>
        <p:nvPicPr>
          <p:cNvPr id="4" name="Picture 2">
            <a:extLst>
              <a:ext uri="{FF2B5EF4-FFF2-40B4-BE49-F238E27FC236}">
                <a16:creationId xmlns:a16="http://schemas.microsoft.com/office/drawing/2014/main" id="{13856633-4D4D-AEE8-395F-B8BFBD95A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4620" y="1374661"/>
            <a:ext cx="5476763" cy="41086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tangolo 4">
            <a:extLst>
              <a:ext uri="{FF2B5EF4-FFF2-40B4-BE49-F238E27FC236}">
                <a16:creationId xmlns:a16="http://schemas.microsoft.com/office/drawing/2014/main" id="{2A84EA0B-A05D-1267-33C2-8560B18B3ACF}"/>
              </a:ext>
            </a:extLst>
          </p:cNvPr>
          <p:cNvSpPr/>
          <p:nvPr/>
        </p:nvSpPr>
        <p:spPr>
          <a:xfrm>
            <a:off x="197303" y="1550194"/>
            <a:ext cx="2743200" cy="578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Dal 2007, </a:t>
            </a:r>
            <a:r>
              <a:rPr lang="en-US" dirty="0" err="1"/>
              <a:t>il</a:t>
            </a:r>
            <a:r>
              <a:rPr lang="en-US" dirty="0"/>
              <a:t> </a:t>
            </a:r>
            <a:r>
              <a:rPr lang="en-US" dirty="0" err="1"/>
              <a:t>numero</a:t>
            </a:r>
            <a:r>
              <a:rPr lang="en-US" dirty="0"/>
              <a:t> di </a:t>
            </a:r>
            <a:r>
              <a:rPr lang="en-US" dirty="0" err="1"/>
              <a:t>casi</a:t>
            </a:r>
            <a:r>
              <a:rPr lang="en-US" dirty="0"/>
              <a:t> è </a:t>
            </a:r>
            <a:r>
              <a:rPr lang="en-US" dirty="0" err="1"/>
              <a:t>triplicato</a:t>
            </a:r>
            <a:endParaRPr lang="en-US" dirty="0"/>
          </a:p>
        </p:txBody>
      </p:sp>
      <p:cxnSp>
        <p:nvCxnSpPr>
          <p:cNvPr id="6" name="Connettore 2 5">
            <a:extLst>
              <a:ext uri="{FF2B5EF4-FFF2-40B4-BE49-F238E27FC236}">
                <a16:creationId xmlns:a16="http://schemas.microsoft.com/office/drawing/2014/main" id="{7B7F71F6-E9CE-51BC-4CF7-9BD5F0F4B747}"/>
              </a:ext>
            </a:extLst>
          </p:cNvPr>
          <p:cNvCxnSpPr>
            <a:cxnSpLocks/>
          </p:cNvCxnSpPr>
          <p:nvPr/>
        </p:nvCxnSpPr>
        <p:spPr>
          <a:xfrm flipV="1">
            <a:off x="4114800" y="1790581"/>
            <a:ext cx="4420149" cy="2509276"/>
          </a:xfrm>
          <a:prstGeom prst="straightConnector1">
            <a:avLst/>
          </a:prstGeom>
          <a:ln w="76200">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4100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FAD6C-972D-7484-037E-F8CFAB36000A}"/>
              </a:ext>
            </a:extLst>
          </p:cNvPr>
          <p:cNvSpPr>
            <a:spLocks noGrp="1"/>
          </p:cNvSpPr>
          <p:nvPr>
            <p:ph type="title"/>
          </p:nvPr>
        </p:nvSpPr>
        <p:spPr/>
        <p:txBody>
          <a:bodyPr/>
          <a:lstStyle/>
          <a:p>
            <a:r>
              <a:rPr lang="en-US" dirty="0"/>
              <a:t>Il private enforcement </a:t>
            </a:r>
            <a:r>
              <a:rPr lang="en-US" dirty="0" err="1"/>
              <a:t>scaturisce</a:t>
            </a:r>
            <a:r>
              <a:rPr lang="en-US" dirty="0"/>
              <a:t> da </a:t>
            </a:r>
            <a:r>
              <a:rPr lang="en-US" dirty="0" err="1"/>
              <a:t>una</a:t>
            </a:r>
            <a:r>
              <a:rPr lang="en-US" dirty="0"/>
              <a:t> </a:t>
            </a:r>
            <a:r>
              <a:rPr lang="en-US" dirty="0" err="1"/>
              <a:t>varietà</a:t>
            </a:r>
            <a:r>
              <a:rPr lang="en-US" dirty="0"/>
              <a:t> di </a:t>
            </a:r>
            <a:r>
              <a:rPr lang="en-US" dirty="0" err="1"/>
              <a:t>attori</a:t>
            </a:r>
            <a:endParaRPr lang="en-GB" dirty="0"/>
          </a:p>
        </p:txBody>
      </p:sp>
      <p:sp>
        <p:nvSpPr>
          <p:cNvPr id="3" name="Segnaposto numero diapositiva 2">
            <a:extLst>
              <a:ext uri="{FF2B5EF4-FFF2-40B4-BE49-F238E27FC236}">
                <a16:creationId xmlns:a16="http://schemas.microsoft.com/office/drawing/2014/main" id="{08BFBE26-748A-94D6-40C4-1A8814F40BD8}"/>
              </a:ext>
            </a:extLst>
          </p:cNvPr>
          <p:cNvSpPr>
            <a:spLocks noGrp="1"/>
          </p:cNvSpPr>
          <p:nvPr>
            <p:ph type="sldNum" sz="quarter" idx="4"/>
          </p:nvPr>
        </p:nvSpPr>
        <p:spPr/>
        <p:txBody>
          <a:bodyPr/>
          <a:lstStyle/>
          <a:p>
            <a:fld id="{FEDAB2FA-DA73-9543-9206-10A2F1DC5EA0}" type="slidenum">
              <a:rPr lang="it-IT" smtClean="0"/>
              <a:pPr/>
              <a:t>4</a:t>
            </a:fld>
            <a:endParaRPr lang="it-IT" dirty="0"/>
          </a:p>
        </p:txBody>
      </p:sp>
      <p:sp>
        <p:nvSpPr>
          <p:cNvPr id="4" name="Rettangolo 3">
            <a:extLst>
              <a:ext uri="{FF2B5EF4-FFF2-40B4-BE49-F238E27FC236}">
                <a16:creationId xmlns:a16="http://schemas.microsoft.com/office/drawing/2014/main" id="{B647B046-81E1-E119-AA18-A26EF382F17E}"/>
              </a:ext>
            </a:extLst>
          </p:cNvPr>
          <p:cNvSpPr/>
          <p:nvPr/>
        </p:nvSpPr>
        <p:spPr>
          <a:xfrm>
            <a:off x="5540828" y="1631044"/>
            <a:ext cx="3300413" cy="885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a:t>
            </a:r>
            <a:r>
              <a:rPr lang="en-US" dirty="0" err="1"/>
              <a:t>beneficiari</a:t>
            </a:r>
            <a:r>
              <a:rPr lang="en-US" dirty="0"/>
              <a:t> </a:t>
            </a:r>
            <a:r>
              <a:rPr lang="en-US" dirty="0" err="1"/>
              <a:t>chiedono</a:t>
            </a:r>
            <a:r>
              <a:rPr lang="en-US" dirty="0"/>
              <a:t> </a:t>
            </a:r>
            <a:r>
              <a:rPr lang="en-US" dirty="0" err="1"/>
              <a:t>danni</a:t>
            </a:r>
            <a:r>
              <a:rPr lang="en-US" dirty="0"/>
              <a:t> </a:t>
            </a:r>
            <a:r>
              <a:rPr lang="en-US" dirty="0" err="1"/>
              <a:t>allo</a:t>
            </a:r>
            <a:r>
              <a:rPr lang="en-US" dirty="0"/>
              <a:t> Stato </a:t>
            </a:r>
            <a:r>
              <a:rPr lang="en-US" dirty="0" err="1"/>
              <a:t>Membro</a:t>
            </a:r>
            <a:endParaRPr lang="en-US" dirty="0"/>
          </a:p>
        </p:txBody>
      </p:sp>
      <p:sp>
        <p:nvSpPr>
          <p:cNvPr id="5" name="Ovale 4">
            <a:extLst>
              <a:ext uri="{FF2B5EF4-FFF2-40B4-BE49-F238E27FC236}">
                <a16:creationId xmlns:a16="http://schemas.microsoft.com/office/drawing/2014/main" id="{4C628394-2D6D-AD68-0052-AD7D7238DD65}"/>
              </a:ext>
            </a:extLst>
          </p:cNvPr>
          <p:cNvSpPr/>
          <p:nvPr/>
        </p:nvSpPr>
        <p:spPr>
          <a:xfrm>
            <a:off x="5880431" y="3922260"/>
            <a:ext cx="2471738"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a:t>
            </a:r>
            <a:r>
              <a:rPr lang="en-US" dirty="0" err="1"/>
              <a:t>concorrenti</a:t>
            </a:r>
            <a:r>
              <a:rPr lang="en-US" dirty="0"/>
              <a:t> </a:t>
            </a:r>
            <a:r>
              <a:rPr lang="en-US" dirty="0" err="1"/>
              <a:t>sono</a:t>
            </a:r>
            <a:r>
              <a:rPr lang="en-US" dirty="0"/>
              <a:t> solo </a:t>
            </a:r>
            <a:r>
              <a:rPr lang="en-US" dirty="0" err="1"/>
              <a:t>il</a:t>
            </a:r>
            <a:r>
              <a:rPr lang="en-US" dirty="0"/>
              <a:t> 36%</a:t>
            </a:r>
          </a:p>
        </p:txBody>
      </p:sp>
      <p:pic>
        <p:nvPicPr>
          <p:cNvPr id="6" name="Picture 2">
            <a:extLst>
              <a:ext uri="{FF2B5EF4-FFF2-40B4-BE49-F238E27FC236}">
                <a16:creationId xmlns:a16="http://schemas.microsoft.com/office/drawing/2014/main" id="{943A17FF-AFC7-F5C5-67F2-C6281EA5C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600" y="1545770"/>
            <a:ext cx="4968153" cy="330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e 6">
            <a:extLst>
              <a:ext uri="{FF2B5EF4-FFF2-40B4-BE49-F238E27FC236}">
                <a16:creationId xmlns:a16="http://schemas.microsoft.com/office/drawing/2014/main" id="{2C7B9DE8-1307-6A35-57BB-B6B7685AE87A}"/>
              </a:ext>
            </a:extLst>
          </p:cNvPr>
          <p:cNvSpPr/>
          <p:nvPr/>
        </p:nvSpPr>
        <p:spPr>
          <a:xfrm>
            <a:off x="3439885" y="1360943"/>
            <a:ext cx="914400" cy="900000"/>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Ovale 7">
            <a:extLst>
              <a:ext uri="{FF2B5EF4-FFF2-40B4-BE49-F238E27FC236}">
                <a16:creationId xmlns:a16="http://schemas.microsoft.com/office/drawing/2014/main" id="{FB205E9D-6F41-0A20-61B5-5E8856482395}"/>
              </a:ext>
            </a:extLst>
          </p:cNvPr>
          <p:cNvSpPr/>
          <p:nvPr/>
        </p:nvSpPr>
        <p:spPr>
          <a:xfrm>
            <a:off x="4169776" y="3352120"/>
            <a:ext cx="804447" cy="885825"/>
          </a:xfrm>
          <a:prstGeom prst="ellipse">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9" name="Connettore 2 8">
            <a:extLst>
              <a:ext uri="{FF2B5EF4-FFF2-40B4-BE49-F238E27FC236}">
                <a16:creationId xmlns:a16="http://schemas.microsoft.com/office/drawing/2014/main" id="{42775C39-2CF0-8D31-05A1-9630347974E1}"/>
              </a:ext>
            </a:extLst>
          </p:cNvPr>
          <p:cNvCxnSpPr>
            <a:cxnSpLocks/>
          </p:cNvCxnSpPr>
          <p:nvPr/>
        </p:nvCxnSpPr>
        <p:spPr>
          <a:xfrm flipH="1" flipV="1">
            <a:off x="4467953" y="1901598"/>
            <a:ext cx="924605" cy="14514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C4217080-833D-72A1-653D-FE6E0B15DCC3}"/>
              </a:ext>
            </a:extLst>
          </p:cNvPr>
          <p:cNvCxnSpPr>
            <a:cxnSpLocks/>
          </p:cNvCxnSpPr>
          <p:nvPr/>
        </p:nvCxnSpPr>
        <p:spPr>
          <a:xfrm flipH="1" flipV="1">
            <a:off x="4978168" y="4071602"/>
            <a:ext cx="828779" cy="37255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73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Il private enforcement </a:t>
            </a:r>
            <a:r>
              <a:rPr lang="en-US" dirty="0" err="1"/>
              <a:t>concerne</a:t>
            </a:r>
            <a:r>
              <a:rPr lang="en-US" dirty="0"/>
              <a:t> </a:t>
            </a:r>
            <a:r>
              <a:rPr lang="en-US" dirty="0" err="1"/>
              <a:t>misure</a:t>
            </a:r>
            <a:r>
              <a:rPr lang="en-US" dirty="0"/>
              <a:t> </a:t>
            </a:r>
            <a:r>
              <a:rPr lang="en-US" dirty="0" err="1"/>
              <a:t>eterogenee</a:t>
            </a:r>
            <a:endParaRPr lang="it-IT" dirty="0"/>
          </a:p>
        </p:txBody>
      </p:sp>
      <p:sp>
        <p:nvSpPr>
          <p:cNvPr id="3" name="Segnaposto numero diapositiva 2"/>
          <p:cNvSpPr>
            <a:spLocks noGrp="1"/>
          </p:cNvSpPr>
          <p:nvPr>
            <p:ph type="sldNum" sz="quarter" idx="4"/>
          </p:nvPr>
        </p:nvSpPr>
        <p:spPr/>
        <p:txBody>
          <a:bodyPr/>
          <a:lstStyle/>
          <a:p>
            <a:fld id="{FEDAB2FA-DA73-9543-9206-10A2F1DC5EA0}" type="slidenum">
              <a:rPr lang="it-IT" smtClean="0"/>
              <a:pPr/>
              <a:t>5</a:t>
            </a:fld>
            <a:endParaRPr lang="it-IT" dirty="0"/>
          </a:p>
        </p:txBody>
      </p:sp>
      <p:pic>
        <p:nvPicPr>
          <p:cNvPr id="7" name="Picture 2">
            <a:extLst>
              <a:ext uri="{FF2B5EF4-FFF2-40B4-BE49-F238E27FC236}">
                <a16:creationId xmlns:a16="http://schemas.microsoft.com/office/drawing/2014/main" id="{0D419A73-5BB0-571A-D1DC-4254BF235E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621972"/>
            <a:ext cx="5659891" cy="4005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ttangolo 8">
            <a:extLst>
              <a:ext uri="{FF2B5EF4-FFF2-40B4-BE49-F238E27FC236}">
                <a16:creationId xmlns:a16="http://schemas.microsoft.com/office/drawing/2014/main" id="{5DD8AC62-C467-024A-C24D-BB75D4527E03}"/>
              </a:ext>
            </a:extLst>
          </p:cNvPr>
          <p:cNvSpPr/>
          <p:nvPr/>
        </p:nvSpPr>
        <p:spPr>
          <a:xfrm>
            <a:off x="257175" y="1956026"/>
            <a:ext cx="2192111" cy="1472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Il private enforcement </a:t>
            </a:r>
            <a:r>
              <a:rPr lang="en-US" dirty="0" err="1"/>
              <a:t>riguarda</a:t>
            </a:r>
            <a:r>
              <a:rPr lang="en-US" dirty="0"/>
              <a:t> </a:t>
            </a:r>
            <a:r>
              <a:rPr lang="en-US" dirty="0" err="1"/>
              <a:t>misure</a:t>
            </a:r>
            <a:r>
              <a:rPr lang="en-US" dirty="0"/>
              <a:t> </a:t>
            </a:r>
            <a:r>
              <a:rPr lang="en-US" dirty="0" err="1"/>
              <a:t>difficilmente</a:t>
            </a:r>
            <a:r>
              <a:rPr lang="en-US" dirty="0"/>
              <a:t> </a:t>
            </a:r>
            <a:r>
              <a:rPr lang="en-US" dirty="0" err="1"/>
              <a:t>tipificabili</a:t>
            </a:r>
            <a:endParaRPr lang="en-US" dirty="0"/>
          </a:p>
        </p:txBody>
      </p:sp>
      <p:sp>
        <p:nvSpPr>
          <p:cNvPr id="10" name="Ovale 9">
            <a:extLst>
              <a:ext uri="{FF2B5EF4-FFF2-40B4-BE49-F238E27FC236}">
                <a16:creationId xmlns:a16="http://schemas.microsoft.com/office/drawing/2014/main" id="{5EB7E451-E3AE-FC09-F227-318D48BAD47B}"/>
              </a:ext>
            </a:extLst>
          </p:cNvPr>
          <p:cNvSpPr/>
          <p:nvPr/>
        </p:nvSpPr>
        <p:spPr>
          <a:xfrm>
            <a:off x="174852" y="3896405"/>
            <a:ext cx="2600325"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Sono</a:t>
            </a:r>
            <a:r>
              <a:rPr lang="en-US" dirty="0"/>
              <a:t> </a:t>
            </a:r>
            <a:r>
              <a:rPr lang="en-US" dirty="0" err="1"/>
              <a:t>casi</a:t>
            </a:r>
            <a:r>
              <a:rPr lang="en-US" dirty="0"/>
              <a:t> </a:t>
            </a:r>
            <a:r>
              <a:rPr lang="en-US" dirty="0" err="1"/>
              <a:t>controversi</a:t>
            </a:r>
            <a:r>
              <a:rPr lang="en-US" dirty="0"/>
              <a:t> in cui </a:t>
            </a:r>
            <a:r>
              <a:rPr lang="en-US" dirty="0" err="1"/>
              <a:t>si</a:t>
            </a:r>
            <a:r>
              <a:rPr lang="en-US" dirty="0"/>
              <a:t> </a:t>
            </a:r>
            <a:r>
              <a:rPr lang="en-US" dirty="0" err="1"/>
              <a:t>discute</a:t>
            </a:r>
            <a:r>
              <a:rPr lang="en-US" dirty="0"/>
              <a:t> della </a:t>
            </a:r>
            <a:r>
              <a:rPr lang="en-US" dirty="0" err="1"/>
              <a:t>natura</a:t>
            </a:r>
            <a:r>
              <a:rPr lang="en-US" dirty="0"/>
              <a:t> di </a:t>
            </a:r>
            <a:r>
              <a:rPr lang="en-US" dirty="0" err="1"/>
              <a:t>aiuto</a:t>
            </a:r>
            <a:r>
              <a:rPr lang="en-US" dirty="0"/>
              <a:t> della </a:t>
            </a:r>
            <a:r>
              <a:rPr lang="en-US" dirty="0" err="1"/>
              <a:t>misura</a:t>
            </a:r>
            <a:endParaRPr lang="en-US" dirty="0"/>
          </a:p>
        </p:txBody>
      </p:sp>
      <p:cxnSp>
        <p:nvCxnSpPr>
          <p:cNvPr id="11" name="Connettore 2 10">
            <a:extLst>
              <a:ext uri="{FF2B5EF4-FFF2-40B4-BE49-F238E27FC236}">
                <a16:creationId xmlns:a16="http://schemas.microsoft.com/office/drawing/2014/main" id="{512F2745-ABD0-A080-2E31-51EA678CC2C9}"/>
              </a:ext>
            </a:extLst>
          </p:cNvPr>
          <p:cNvCxnSpPr>
            <a:cxnSpLocks/>
          </p:cNvCxnSpPr>
          <p:nvPr/>
        </p:nvCxnSpPr>
        <p:spPr>
          <a:xfrm flipV="1">
            <a:off x="2600325" y="2684689"/>
            <a:ext cx="798058" cy="2755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 name="Ovale 12">
            <a:extLst>
              <a:ext uri="{FF2B5EF4-FFF2-40B4-BE49-F238E27FC236}">
                <a16:creationId xmlns:a16="http://schemas.microsoft.com/office/drawing/2014/main" id="{6C2BEE74-E4ED-F99B-422D-37F11207647F}"/>
              </a:ext>
            </a:extLst>
          </p:cNvPr>
          <p:cNvSpPr/>
          <p:nvPr/>
        </p:nvSpPr>
        <p:spPr>
          <a:xfrm>
            <a:off x="3573235" y="2089714"/>
            <a:ext cx="938892" cy="1205595"/>
          </a:xfrm>
          <a:prstGeom prst="ellipse">
            <a:avLst/>
          </a:prstGeom>
          <a:noFill/>
          <a:ln w="57150">
            <a:solidFill>
              <a:srgbClr val="F5A11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6847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41909-73D3-CCEC-6CB1-D67DFC14F5DB}"/>
              </a:ext>
            </a:extLst>
          </p:cNvPr>
          <p:cNvSpPr>
            <a:spLocks noGrp="1"/>
          </p:cNvSpPr>
          <p:nvPr>
            <p:ph type="title"/>
          </p:nvPr>
        </p:nvSpPr>
        <p:spPr/>
        <p:txBody>
          <a:bodyPr/>
          <a:lstStyle/>
          <a:p>
            <a:r>
              <a:rPr lang="it-IT" dirty="0"/>
              <a:t>Il ruolo dei giudici nazionali – E’ un aiuto?</a:t>
            </a:r>
          </a:p>
        </p:txBody>
      </p:sp>
      <p:sp>
        <p:nvSpPr>
          <p:cNvPr id="3" name="Segnaposto contenuto 2">
            <a:extLst>
              <a:ext uri="{FF2B5EF4-FFF2-40B4-BE49-F238E27FC236}">
                <a16:creationId xmlns:a16="http://schemas.microsoft.com/office/drawing/2014/main" id="{E74D64CE-98D9-0ADB-A879-906BFA3FF6D5}"/>
              </a:ext>
            </a:extLst>
          </p:cNvPr>
          <p:cNvSpPr>
            <a:spLocks noGrp="1"/>
          </p:cNvSpPr>
          <p:nvPr>
            <p:ph idx="1"/>
          </p:nvPr>
        </p:nvSpPr>
        <p:spPr/>
        <p:txBody>
          <a:bodyPr/>
          <a:lstStyle/>
          <a:p>
            <a:r>
              <a:rPr lang="it-IT" dirty="0"/>
              <a:t>La questione fondamentale sulla natura della misura statale</a:t>
            </a:r>
          </a:p>
          <a:p>
            <a:r>
              <a:rPr lang="it-IT" dirty="0"/>
              <a:t>Il potere del giudice di interpretare l’articolo 107</a:t>
            </a:r>
          </a:p>
          <a:p>
            <a:endParaRPr lang="it-IT" dirty="0"/>
          </a:p>
          <a:p>
            <a:r>
              <a:rPr lang="it-IT" dirty="0"/>
              <a:t>Individuare quale degli elementi della nozione di aiuto è rilevante</a:t>
            </a:r>
          </a:p>
          <a:p>
            <a:r>
              <a:rPr lang="it-IT" dirty="0"/>
              <a:t>Il vantaggio – il test MEOP</a:t>
            </a:r>
          </a:p>
          <a:p>
            <a:r>
              <a:rPr lang="it-IT" dirty="0"/>
              <a:t>Le risorse statali – i prelievi parafiscali e la questione del «controllo» dello Stato sul gettito</a:t>
            </a:r>
          </a:p>
          <a:p>
            <a:r>
              <a:rPr lang="it-IT" dirty="0"/>
              <a:t>La selettività – le misure fiscali</a:t>
            </a:r>
          </a:p>
          <a:p>
            <a:r>
              <a:rPr lang="it-IT" dirty="0"/>
              <a:t>Gli interventi da parte di operatori sui generis – ad es., il Fondo di Garanzia </a:t>
            </a:r>
          </a:p>
          <a:p>
            <a:endParaRPr lang="it-IT" dirty="0"/>
          </a:p>
        </p:txBody>
      </p:sp>
      <p:sp>
        <p:nvSpPr>
          <p:cNvPr id="4" name="Segnaposto numero diapositiva 3">
            <a:extLst>
              <a:ext uri="{FF2B5EF4-FFF2-40B4-BE49-F238E27FC236}">
                <a16:creationId xmlns:a16="http://schemas.microsoft.com/office/drawing/2014/main" id="{177E9DDF-9844-58EF-D1DA-CED81D290375}"/>
              </a:ext>
            </a:extLst>
          </p:cNvPr>
          <p:cNvSpPr>
            <a:spLocks noGrp="1"/>
          </p:cNvSpPr>
          <p:nvPr>
            <p:ph type="sldNum" sz="quarter" idx="4"/>
          </p:nvPr>
        </p:nvSpPr>
        <p:spPr/>
        <p:txBody>
          <a:bodyPr/>
          <a:lstStyle/>
          <a:p>
            <a:fld id="{FEDAB2FA-DA73-9543-9206-10A2F1DC5EA0}" type="slidenum">
              <a:rPr lang="it-IT" smtClean="0"/>
              <a:pPr/>
              <a:t>6</a:t>
            </a:fld>
            <a:endParaRPr lang="it-IT" dirty="0"/>
          </a:p>
        </p:txBody>
      </p:sp>
    </p:spTree>
    <p:extLst>
      <p:ext uri="{BB962C8B-B14F-4D97-AF65-F5344CB8AC3E}">
        <p14:creationId xmlns:p14="http://schemas.microsoft.com/office/powerpoint/2010/main" val="382984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86031D-AD5B-7B6E-EE2A-6E77C25F765E}"/>
              </a:ext>
            </a:extLst>
          </p:cNvPr>
          <p:cNvSpPr>
            <a:spLocks noGrp="1"/>
          </p:cNvSpPr>
          <p:nvPr>
            <p:ph type="title"/>
          </p:nvPr>
        </p:nvSpPr>
        <p:spPr/>
        <p:txBody>
          <a:bodyPr/>
          <a:lstStyle/>
          <a:p>
            <a:r>
              <a:rPr lang="en-US" dirty="0"/>
              <a:t>Il </a:t>
            </a:r>
            <a:r>
              <a:rPr lang="en-US" dirty="0" err="1"/>
              <a:t>rinvio</a:t>
            </a:r>
            <a:r>
              <a:rPr lang="en-US" dirty="0"/>
              <a:t> </a:t>
            </a:r>
            <a:r>
              <a:rPr lang="en-US" dirty="0" err="1"/>
              <a:t>pregiudiziale</a:t>
            </a:r>
            <a:r>
              <a:rPr lang="en-US" dirty="0"/>
              <a:t> come </a:t>
            </a:r>
            <a:r>
              <a:rPr lang="en-US" dirty="0" err="1"/>
              <a:t>conseguenza</a:t>
            </a:r>
            <a:r>
              <a:rPr lang="en-US" dirty="0"/>
              <a:t> </a:t>
            </a:r>
            <a:r>
              <a:rPr lang="en-US" dirty="0" err="1"/>
              <a:t>dei</a:t>
            </a:r>
            <a:r>
              <a:rPr lang="en-US" dirty="0"/>
              <a:t> </a:t>
            </a:r>
            <a:r>
              <a:rPr lang="en-US" dirty="0" err="1"/>
              <a:t>dubbi</a:t>
            </a:r>
            <a:r>
              <a:rPr lang="en-US" dirty="0"/>
              <a:t> </a:t>
            </a:r>
            <a:r>
              <a:rPr lang="en-US" dirty="0" err="1"/>
              <a:t>sulla</a:t>
            </a:r>
            <a:r>
              <a:rPr lang="en-US" dirty="0"/>
              <a:t> </a:t>
            </a:r>
            <a:r>
              <a:rPr lang="en-US" dirty="0" err="1"/>
              <a:t>questione</a:t>
            </a:r>
            <a:r>
              <a:rPr lang="en-US" dirty="0"/>
              <a:t> </a:t>
            </a:r>
            <a:r>
              <a:rPr lang="en-US" dirty="0" err="1"/>
              <a:t>dell’esistenza</a:t>
            </a:r>
            <a:r>
              <a:rPr lang="en-US" dirty="0"/>
              <a:t> di un </a:t>
            </a:r>
            <a:r>
              <a:rPr lang="en-US" dirty="0" err="1"/>
              <a:t>aiuto</a:t>
            </a:r>
            <a:endParaRPr lang="en-GB" dirty="0"/>
          </a:p>
        </p:txBody>
      </p:sp>
      <p:sp>
        <p:nvSpPr>
          <p:cNvPr id="3" name="Segnaposto numero diapositiva 2">
            <a:extLst>
              <a:ext uri="{FF2B5EF4-FFF2-40B4-BE49-F238E27FC236}">
                <a16:creationId xmlns:a16="http://schemas.microsoft.com/office/drawing/2014/main" id="{B2E387CA-4904-37C9-B3C6-E142A06100D9}"/>
              </a:ext>
            </a:extLst>
          </p:cNvPr>
          <p:cNvSpPr>
            <a:spLocks noGrp="1"/>
          </p:cNvSpPr>
          <p:nvPr>
            <p:ph type="sldNum" sz="quarter" idx="4"/>
          </p:nvPr>
        </p:nvSpPr>
        <p:spPr/>
        <p:txBody>
          <a:bodyPr/>
          <a:lstStyle/>
          <a:p>
            <a:fld id="{FEDAB2FA-DA73-9543-9206-10A2F1DC5EA0}" type="slidenum">
              <a:rPr lang="it-IT" smtClean="0"/>
              <a:pPr/>
              <a:t>7</a:t>
            </a:fld>
            <a:endParaRPr lang="it-IT" dirty="0"/>
          </a:p>
        </p:txBody>
      </p:sp>
      <p:pic>
        <p:nvPicPr>
          <p:cNvPr id="4" name="Picture 3">
            <a:extLst>
              <a:ext uri="{FF2B5EF4-FFF2-40B4-BE49-F238E27FC236}">
                <a16:creationId xmlns:a16="http://schemas.microsoft.com/office/drawing/2014/main" id="{01E9A4CF-07CE-40BC-7D4A-834525AE31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1641" y="4061052"/>
            <a:ext cx="7372904" cy="1708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Segnaposto contenuto 5">
            <a:extLst>
              <a:ext uri="{FF2B5EF4-FFF2-40B4-BE49-F238E27FC236}">
                <a16:creationId xmlns:a16="http://schemas.microsoft.com/office/drawing/2014/main" id="{1CC58425-11F8-CB8B-0D74-32392D7E7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600" y="2913290"/>
            <a:ext cx="1469576" cy="1147762"/>
          </a:xfrm>
          <a:prstGeom prst="rect">
            <a:avLst/>
          </a:prstGeom>
        </p:spPr>
      </p:pic>
      <p:pic>
        <p:nvPicPr>
          <p:cNvPr id="6" name="Picture 2">
            <a:extLst>
              <a:ext uri="{FF2B5EF4-FFF2-40B4-BE49-F238E27FC236}">
                <a16:creationId xmlns:a16="http://schemas.microsoft.com/office/drawing/2014/main" id="{9FB1BAE7-1DFA-27AF-E5B0-EB035C42BD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8270" y="2998412"/>
            <a:ext cx="4508045" cy="1062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a:extLst>
              <a:ext uri="{FF2B5EF4-FFF2-40B4-BE49-F238E27FC236}">
                <a16:creationId xmlns:a16="http://schemas.microsoft.com/office/drawing/2014/main" id="{094693E8-6F7A-80B5-C51A-1C2D3934F5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3232" y="817323"/>
            <a:ext cx="3419476" cy="2066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ttangolo 7">
            <a:extLst>
              <a:ext uri="{FF2B5EF4-FFF2-40B4-BE49-F238E27FC236}">
                <a16:creationId xmlns:a16="http://schemas.microsoft.com/office/drawing/2014/main" id="{8CDB9AEA-4530-7C09-9DAF-C07EDCC0CDB9}"/>
              </a:ext>
            </a:extLst>
          </p:cNvPr>
          <p:cNvSpPr/>
          <p:nvPr/>
        </p:nvSpPr>
        <p:spPr>
          <a:xfrm>
            <a:off x="958624" y="1359475"/>
            <a:ext cx="3057525" cy="957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Azione</a:t>
            </a:r>
            <a:r>
              <a:rPr lang="en-US" dirty="0"/>
              <a:t> </a:t>
            </a:r>
            <a:r>
              <a:rPr lang="en-US" dirty="0" err="1"/>
              <a:t>davanti</a:t>
            </a:r>
            <a:r>
              <a:rPr lang="en-US" dirty="0"/>
              <a:t> al </a:t>
            </a:r>
            <a:r>
              <a:rPr lang="en-US" dirty="0" err="1"/>
              <a:t>Conseil</a:t>
            </a:r>
            <a:r>
              <a:rPr lang="en-US" dirty="0"/>
              <a:t> </a:t>
            </a:r>
            <a:r>
              <a:rPr lang="en-US" dirty="0" err="1"/>
              <a:t>d’Etat</a:t>
            </a:r>
            <a:r>
              <a:rPr lang="en-US" dirty="0"/>
              <a:t> - 2008</a:t>
            </a:r>
          </a:p>
        </p:txBody>
      </p:sp>
    </p:spTree>
    <p:extLst>
      <p:ext uri="{BB962C8B-B14F-4D97-AF65-F5344CB8AC3E}">
        <p14:creationId xmlns:p14="http://schemas.microsoft.com/office/powerpoint/2010/main" val="198839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41909-73D3-CCEC-6CB1-D67DFC14F5DB}"/>
              </a:ext>
            </a:extLst>
          </p:cNvPr>
          <p:cNvSpPr>
            <a:spLocks noGrp="1"/>
          </p:cNvSpPr>
          <p:nvPr>
            <p:ph type="title"/>
          </p:nvPr>
        </p:nvSpPr>
        <p:spPr/>
        <p:txBody>
          <a:bodyPr/>
          <a:lstStyle/>
          <a:p>
            <a:r>
              <a:rPr lang="it-IT" dirty="0"/>
              <a:t>I regolamenti de </a:t>
            </a:r>
            <a:r>
              <a:rPr lang="it-IT" dirty="0" err="1"/>
              <a:t>minimis</a:t>
            </a:r>
            <a:r>
              <a:rPr lang="it-IT" dirty="0"/>
              <a:t> e il Regolamento GBER</a:t>
            </a:r>
          </a:p>
        </p:txBody>
      </p:sp>
      <p:sp>
        <p:nvSpPr>
          <p:cNvPr id="3" name="Segnaposto contenuto 2">
            <a:extLst>
              <a:ext uri="{FF2B5EF4-FFF2-40B4-BE49-F238E27FC236}">
                <a16:creationId xmlns:a16="http://schemas.microsoft.com/office/drawing/2014/main" id="{E74D64CE-98D9-0ADB-A879-906BFA3FF6D5}"/>
              </a:ext>
            </a:extLst>
          </p:cNvPr>
          <p:cNvSpPr>
            <a:spLocks noGrp="1"/>
          </p:cNvSpPr>
          <p:nvPr>
            <p:ph idx="1"/>
          </p:nvPr>
        </p:nvSpPr>
        <p:spPr/>
        <p:txBody>
          <a:bodyPr>
            <a:normAutofit/>
          </a:bodyPr>
          <a:lstStyle/>
          <a:p>
            <a:r>
              <a:rPr lang="it-IT" dirty="0"/>
              <a:t>REGOLAMENTO (UE) N. 1407/2013 DELLA COMMISSIONE del 18 dicembre 2013 relativo all’applicazione degli articoli 107 e 108 del trattato sul funzionamento dell’Unione europea agli aiuti «de </a:t>
            </a:r>
            <a:r>
              <a:rPr lang="it-IT" dirty="0" err="1"/>
              <a:t>minimis</a:t>
            </a:r>
            <a:r>
              <a:rPr lang="it-IT" dirty="0"/>
              <a:t>» (fino al 2023)</a:t>
            </a:r>
          </a:p>
          <a:p>
            <a:r>
              <a:rPr lang="it-IT" dirty="0"/>
              <a:t>REGOLAMENTO (UE) N. 717/2014 DELLA COMMISSIONE del 27 giugno 2014 relativo all'applicazione degli articoli 107 e 108 del trattato sul funzionamento dell'Unione europea agli aiuti «de </a:t>
            </a:r>
            <a:r>
              <a:rPr lang="it-IT" dirty="0" err="1"/>
              <a:t>minimis</a:t>
            </a:r>
            <a:r>
              <a:rPr lang="it-IT" dirty="0"/>
              <a:t>» nel settore </a:t>
            </a:r>
            <a:r>
              <a:rPr lang="it-IT" b="1" dirty="0"/>
              <a:t>della pesca e dell'acquacoltura </a:t>
            </a:r>
            <a:r>
              <a:rPr lang="it-IT" dirty="0"/>
              <a:t>(fino al 2023)</a:t>
            </a:r>
          </a:p>
          <a:p>
            <a:endParaRPr lang="it-IT" dirty="0"/>
          </a:p>
          <a:p>
            <a:r>
              <a:rPr lang="it-IT" dirty="0"/>
              <a:t>REGOLAMENTO (UE) N. 651/2014 DELLA COMMISSIONE del 17 giugno 2014 che dichiara alcune categorie di aiuti compatibili con il mercato interno in applicazione degli articoli 107 e 108 del trattato – </a:t>
            </a:r>
            <a:r>
              <a:rPr lang="it-IT" b="1" dirty="0"/>
              <a:t>GBER</a:t>
            </a:r>
          </a:p>
          <a:p>
            <a:pPr lvl="1"/>
            <a:r>
              <a:rPr lang="it-IT" dirty="0"/>
              <a:t>Modificato nel 2023 per coordinare con </a:t>
            </a:r>
            <a:r>
              <a:rPr lang="it-IT" dirty="0" err="1"/>
              <a:t>InvestEU</a:t>
            </a:r>
            <a:endParaRPr lang="it-IT" dirty="0"/>
          </a:p>
          <a:p>
            <a:pPr lvl="1"/>
            <a:r>
              <a:rPr lang="it-IT" dirty="0"/>
              <a:t>Valido fino al 2026</a:t>
            </a:r>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177E9DDF-9844-58EF-D1DA-CED81D290375}"/>
              </a:ext>
            </a:extLst>
          </p:cNvPr>
          <p:cNvSpPr>
            <a:spLocks noGrp="1"/>
          </p:cNvSpPr>
          <p:nvPr>
            <p:ph type="sldNum" sz="quarter" idx="4"/>
          </p:nvPr>
        </p:nvSpPr>
        <p:spPr/>
        <p:txBody>
          <a:bodyPr/>
          <a:lstStyle/>
          <a:p>
            <a:fld id="{FEDAB2FA-DA73-9543-9206-10A2F1DC5EA0}" type="slidenum">
              <a:rPr lang="it-IT" smtClean="0"/>
              <a:pPr/>
              <a:t>8</a:t>
            </a:fld>
            <a:endParaRPr lang="it-IT" dirty="0"/>
          </a:p>
        </p:txBody>
      </p:sp>
    </p:spTree>
    <p:extLst>
      <p:ext uri="{BB962C8B-B14F-4D97-AF65-F5344CB8AC3E}">
        <p14:creationId xmlns:p14="http://schemas.microsoft.com/office/powerpoint/2010/main" val="34409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41909-73D3-CCEC-6CB1-D67DFC14F5DB}"/>
              </a:ext>
            </a:extLst>
          </p:cNvPr>
          <p:cNvSpPr>
            <a:spLocks noGrp="1"/>
          </p:cNvSpPr>
          <p:nvPr>
            <p:ph type="title"/>
          </p:nvPr>
        </p:nvSpPr>
        <p:spPr/>
        <p:txBody>
          <a:bodyPr/>
          <a:lstStyle/>
          <a:p>
            <a:r>
              <a:rPr lang="it-IT" dirty="0"/>
              <a:t>La tutela effettiva – il nuovo ruolo del giudice</a:t>
            </a:r>
          </a:p>
        </p:txBody>
      </p:sp>
      <p:sp>
        <p:nvSpPr>
          <p:cNvPr id="3" name="Segnaposto contenuto 2">
            <a:extLst>
              <a:ext uri="{FF2B5EF4-FFF2-40B4-BE49-F238E27FC236}">
                <a16:creationId xmlns:a16="http://schemas.microsoft.com/office/drawing/2014/main" id="{E74D64CE-98D9-0ADB-A879-906BFA3FF6D5}"/>
              </a:ext>
            </a:extLst>
          </p:cNvPr>
          <p:cNvSpPr>
            <a:spLocks noGrp="1"/>
          </p:cNvSpPr>
          <p:nvPr>
            <p:ph idx="1"/>
          </p:nvPr>
        </p:nvSpPr>
        <p:spPr/>
        <p:txBody>
          <a:bodyPr/>
          <a:lstStyle/>
          <a:p>
            <a:r>
              <a:rPr lang="it-IT" dirty="0"/>
              <a:t>Quando la misura di aiuto non è ancora attuata, fermarla</a:t>
            </a:r>
          </a:p>
          <a:p>
            <a:endParaRPr lang="it-IT" dirty="0"/>
          </a:p>
          <a:p>
            <a:r>
              <a:rPr lang="it-IT" dirty="0"/>
              <a:t>Quando è attuata, ordinare il recupero</a:t>
            </a:r>
          </a:p>
          <a:p>
            <a:endParaRPr lang="it-IT" dirty="0"/>
          </a:p>
          <a:p>
            <a:r>
              <a:rPr lang="it-IT" dirty="0"/>
              <a:t>In parallelo, misure provvisorie</a:t>
            </a:r>
          </a:p>
          <a:p>
            <a:endParaRPr lang="it-IT" dirty="0"/>
          </a:p>
          <a:p>
            <a:r>
              <a:rPr lang="it-IT" dirty="0"/>
              <a:t>Il risarcimento dei danni – stand-alone e follow-on</a:t>
            </a:r>
          </a:p>
          <a:p>
            <a:endParaRPr lang="it-IT" dirty="0"/>
          </a:p>
          <a:p>
            <a:pPr marL="0" indent="0">
              <a:buNone/>
            </a:pPr>
            <a:endParaRPr lang="it-IT" dirty="0"/>
          </a:p>
          <a:p>
            <a:endParaRPr lang="it-IT" dirty="0"/>
          </a:p>
        </p:txBody>
      </p:sp>
      <p:sp>
        <p:nvSpPr>
          <p:cNvPr id="4" name="Segnaposto numero diapositiva 3">
            <a:extLst>
              <a:ext uri="{FF2B5EF4-FFF2-40B4-BE49-F238E27FC236}">
                <a16:creationId xmlns:a16="http://schemas.microsoft.com/office/drawing/2014/main" id="{177E9DDF-9844-58EF-D1DA-CED81D290375}"/>
              </a:ext>
            </a:extLst>
          </p:cNvPr>
          <p:cNvSpPr>
            <a:spLocks noGrp="1"/>
          </p:cNvSpPr>
          <p:nvPr>
            <p:ph type="sldNum" sz="quarter" idx="4"/>
          </p:nvPr>
        </p:nvSpPr>
        <p:spPr/>
        <p:txBody>
          <a:bodyPr/>
          <a:lstStyle/>
          <a:p>
            <a:fld id="{FEDAB2FA-DA73-9543-9206-10A2F1DC5EA0}" type="slidenum">
              <a:rPr lang="it-IT" smtClean="0"/>
              <a:pPr/>
              <a:t>9</a:t>
            </a:fld>
            <a:endParaRPr lang="it-IT" dirty="0"/>
          </a:p>
        </p:txBody>
      </p:sp>
    </p:spTree>
    <p:extLst>
      <p:ext uri="{BB962C8B-B14F-4D97-AF65-F5344CB8AC3E}">
        <p14:creationId xmlns:p14="http://schemas.microsoft.com/office/powerpoint/2010/main" val="350308141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 GOP_ITA" id="{D8935C0B-BDB9-4F7E-956B-66C8B7EB76FB}" vid="{E6DDB62A-BBD5-40A7-9502-A25FED84EEC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C477BE9E2EFB74C8C9D663CF23C5BA8" ma:contentTypeVersion="8" ma:contentTypeDescription="Creare un nuovo documento." ma:contentTypeScope="" ma:versionID="bfa7d6841fa5ae55e02c41afa702bdcc">
  <xsd:schema xmlns:xsd="http://www.w3.org/2001/XMLSchema" xmlns:xs="http://www.w3.org/2001/XMLSchema" xmlns:p="http://schemas.microsoft.com/office/2006/metadata/properties" xmlns:ns2="4261f347-f4eb-4010-9b22-12c22c02b9bd" xmlns:ns3="63bd86ee-b2fd-467e-8c71-ee5686d65f8f" targetNamespace="http://schemas.microsoft.com/office/2006/metadata/properties" ma:root="true" ma:fieldsID="7c02de0172b331c6f7e17640c1b1768b" ns2:_="" ns3:_="">
    <xsd:import namespace="4261f347-f4eb-4010-9b22-12c22c02b9bd"/>
    <xsd:import namespace="63bd86ee-b2fd-467e-8c71-ee5686d65f8f"/>
    <xsd:element name="properties">
      <xsd:complexType>
        <xsd:sequence>
          <xsd:element name="documentManagement">
            <xsd:complexType>
              <xsd:all>
                <xsd:element ref="ns2:TipologiaDocumento"/>
                <xsd:element ref="ns2:Descrizione" minOccurs="0"/>
                <xsd:element ref="ns2:DataDocumento" minOccurs="0"/>
                <xsd:element ref="ns2:DocumentiOggetto" minOccurs="0"/>
                <xsd:element ref="ns3:MediaServiceMetadata" minOccurs="0"/>
                <xsd:element ref="ns3:MediaServiceFastMetadata" minOccurs="0"/>
                <xsd:element ref="ns2:ElementiOggett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61f347-f4eb-4010-9b22-12c22c02b9bd" elementFormDefault="qualified">
    <xsd:import namespace="http://schemas.microsoft.com/office/2006/documentManagement/types"/>
    <xsd:import namespace="http://schemas.microsoft.com/office/infopath/2007/PartnerControls"/>
    <xsd:element name="TipologiaDocumento" ma:index="8" ma:displayName="TipologiaDocumento" ma:default="Allegato" ma:format="Dropdown" ma:indexed="true" ma:internalName="TipologiaDocumento">
      <xsd:simpleType>
        <xsd:restriction base="dms:Choice">
          <xsd:enumeration value="Allegato"/>
          <xsd:enumeration value="Bando"/>
          <xsd:enumeration value="Circolare"/>
          <xsd:enumeration value="Comunicato"/>
          <xsd:enumeration value="Convegno"/>
          <xsd:enumeration value="Decreto"/>
          <xsd:enumeration value="Delibera"/>
          <xsd:enumeration value="Direttiva"/>
          <xsd:enumeration value="Dottrina"/>
          <xsd:enumeration value="DVR e DUVRI"/>
          <xsd:enumeration value="Graduatoria"/>
          <xsd:enumeration value="Interpello"/>
          <xsd:enumeration value="Locandina"/>
          <xsd:enumeration value="Modulo di domanda"/>
          <xsd:enumeration value="Modulo di domanda online"/>
          <xsd:enumeration value="Newsletter"/>
          <xsd:enumeration value="Normativa"/>
          <xsd:enumeration value="Nota"/>
          <xsd:enumeration value="Parere"/>
          <xsd:enumeration value="Piani di emergenza"/>
          <xsd:enumeration value="Programma"/>
          <xsd:enumeration value="Prospetti"/>
          <xsd:enumeration value="Questionario"/>
          <xsd:enumeration value="Relazione"/>
          <xsd:enumeration value="Schema di accordo individuale"/>
          <xsd:enumeration value="Titoli di trasferimento"/>
          <xsd:enumeration value="Verbale"/>
          <xsd:enumeration value="Workshop"/>
        </xsd:restriction>
      </xsd:simpleType>
    </xsd:element>
    <xsd:element name="Descrizione" ma:index="9" nillable="true" ma:displayName="Descrizione" ma:internalName="Descrizione">
      <xsd:simpleType>
        <xsd:restriction base="dms:Note">
          <xsd:maxLength value="255"/>
        </xsd:restriction>
      </xsd:simpleType>
    </xsd:element>
    <xsd:element name="DataDocumento" ma:index="10" nillable="true" ma:displayName="DataDocumento" ma:default="[today]" ma:format="DateOnly" ma:internalName="DataDocumento">
      <xsd:simpleType>
        <xsd:restriction base="dms:DateTime"/>
      </xsd:simpleType>
    </xsd:element>
    <xsd:element name="DocumentiOggetto" ma:index="12" nillable="true" ma:displayName="DocumentiPadre" ma:list="{63bd86ee-b2fd-467e-8c71-ee5686d65f8f}" ma:internalName="DocumentiOggetto" ma:showField="Title" ma:web="4261f347-f4eb-4010-9b22-12c22c02b9bd">
      <xsd:complexType>
        <xsd:complexContent>
          <xsd:extension base="dms:MultiChoiceLookup">
            <xsd:sequence>
              <xsd:element name="Value" type="dms:Lookup" maxOccurs="unbounded" minOccurs="0" nillable="true"/>
            </xsd:sequence>
          </xsd:extension>
        </xsd:complexContent>
      </xsd:complexType>
    </xsd:element>
    <xsd:element name="ElementiOggetto" ma:index="15" nillable="true" ma:displayName="LinkPadre" ma:list="{324f6c41-2a09-44d9-bd29-2ba488171d7d}" ma:internalName="ElementiOggetto" ma:showField="Title" ma:web="4261f347-f4eb-4010-9b22-12c22c02b9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3bd86ee-b2fd-467e-8c71-ee5686d65f8f"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aDocumento xmlns="4261f347-f4eb-4010-9b22-12c22c02b9bd">2023-06-20T15:27:35+00:00</DataDocumento>
    <ElementiOggetto xmlns="4261f347-f4eb-4010-9b22-12c22c02b9bd" xsi:nil="true"/>
    <Descrizione xmlns="4261f347-f4eb-4010-9b22-12c22c02b9bd" xsi:nil="true"/>
    <DocumentiOggetto xmlns="4261f347-f4eb-4010-9b22-12c22c02b9bd" xsi:nil="true"/>
    <TipologiaDocumento xmlns="4261f347-f4eb-4010-9b22-12c22c02b9bd">Allegato</TipologiaDocumento>
  </documentManagement>
</p:properties>
</file>

<file path=customXml/itemProps1.xml><?xml version="1.0" encoding="utf-8"?>
<ds:datastoreItem xmlns:ds="http://schemas.openxmlformats.org/officeDocument/2006/customXml" ds:itemID="{D374FA8B-BAC7-472E-811F-B65EDA7FCC29}"/>
</file>

<file path=customXml/itemProps2.xml><?xml version="1.0" encoding="utf-8"?>
<ds:datastoreItem xmlns:ds="http://schemas.openxmlformats.org/officeDocument/2006/customXml" ds:itemID="{8F7F1C77-ADFC-4B77-8FF7-4AFE78779B33}"/>
</file>

<file path=customXml/itemProps3.xml><?xml version="1.0" encoding="utf-8"?>
<ds:datastoreItem xmlns:ds="http://schemas.openxmlformats.org/officeDocument/2006/customXml" ds:itemID="{FE8B25AA-02C8-4F45-AED7-E79776E9D64A}"/>
</file>

<file path=docProps/app.xml><?xml version="1.0" encoding="utf-8"?>
<Properties xmlns="http://schemas.openxmlformats.org/officeDocument/2006/extended-properties" xmlns:vt="http://schemas.openxmlformats.org/officeDocument/2006/docPropsVTypes">
  <Template>Slide GOP_ITA</Template>
  <TotalTime>118</TotalTime>
  <Words>410</Words>
  <Application>Microsoft Office PowerPoint</Application>
  <PresentationFormat>Presentazione su schermo (4:3)</PresentationFormat>
  <Paragraphs>54</Paragraphs>
  <Slides>11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Wingdings</vt:lpstr>
      <vt:lpstr>Tema di Office</vt:lpstr>
      <vt:lpstr> Ruolo dei giudici nazionali nell'applicazione delle norme UE in materia di aiuti di Stato, private enforcement e meccanismi di cooperazione con la Commissione europea</vt:lpstr>
      <vt:lpstr>Riflessioni a partire dallo studio pubblicato dalla DG COMP </vt:lpstr>
      <vt:lpstr> Il private enforcement si fa strada in Europa</vt:lpstr>
      <vt:lpstr>Il private enforcement scaturisce da una varietà di attori</vt:lpstr>
      <vt:lpstr>Il private enforcement concerne misure eterogenee</vt:lpstr>
      <vt:lpstr>Il ruolo dei giudici nazionali – E’ un aiuto?</vt:lpstr>
      <vt:lpstr>Il rinvio pregiudiziale come conseguenza dei dubbi sulla questione dell’esistenza di un aiuto</vt:lpstr>
      <vt:lpstr>I regolamenti de minimis e il Regolamento GBER</vt:lpstr>
      <vt:lpstr>La tutela effettiva – il nuovo ruolo del giudice</vt:lpstr>
      <vt:lpstr>Il risarcimento danni - spesso assomiglia a … </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SALERNO F.M., - Ruolo dei giudici nazionali nell'applicazione delle norme UE in materia di aiuti di Stato, private enforcement e meccanismi di cooperazione con la Commissione europea</dc:title>
  <dc:creator>GOP</dc:creator>
  <cp:lastModifiedBy>Salerno, Francesco Maria</cp:lastModifiedBy>
  <cp:revision>12</cp:revision>
  <dcterms:created xsi:type="dcterms:W3CDTF">2023-06-12T08:00:04Z</dcterms:created>
  <dcterms:modified xsi:type="dcterms:W3CDTF">2023-06-13T06:55:05Z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0x010100FC477BE9E2EFB74C8C9D663CF23C5BA8</vt:lpwstr>
  </property>
</Properties>
</file>