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2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71" r:id="rId5"/>
    <p:sldMasterId id="2147483691" r:id="rId6"/>
  </p:sldMasterIdLst>
  <p:notesMasterIdLst>
    <p:notesMasterId r:id="rId24"/>
  </p:notesMasterIdLst>
  <p:handoutMasterIdLst>
    <p:handoutMasterId r:id="rId25"/>
  </p:handoutMasterIdLst>
  <p:sldIdLst>
    <p:sldId id="356" r:id="rId7"/>
    <p:sldId id="393" r:id="rId8"/>
    <p:sldId id="361" r:id="rId9"/>
    <p:sldId id="298" r:id="rId10"/>
    <p:sldId id="386" r:id="rId11"/>
    <p:sldId id="310" r:id="rId12"/>
    <p:sldId id="392" r:id="rId13"/>
    <p:sldId id="369" r:id="rId14"/>
    <p:sldId id="387" r:id="rId15"/>
    <p:sldId id="388" r:id="rId16"/>
    <p:sldId id="389" r:id="rId17"/>
    <p:sldId id="390" r:id="rId18"/>
    <p:sldId id="391" r:id="rId19"/>
    <p:sldId id="324" r:id="rId20"/>
    <p:sldId id="374" r:id="rId21"/>
    <p:sldId id="292" r:id="rId22"/>
    <p:sldId id="284" r:id="rId23"/>
  </p:sldIdLst>
  <p:sldSz cx="12192000" cy="6858000"/>
  <p:notesSz cx="6797675" cy="9872663"/>
  <p:defaultTextStyle>
    <a:defPPr>
      <a:defRPr lang="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92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orja Alcaraz" initials="BA" lastIdx="1" clrIdx="0">
    <p:extLst>
      <p:ext uri="{19B8F6BF-5375-455C-9EA6-DF929625EA0E}">
        <p15:presenceInfo xmlns:p15="http://schemas.microsoft.com/office/powerpoint/2012/main" userId="191329b7a2efa7b2" providerId="Windows Live"/>
      </p:ext>
    </p:extLst>
  </p:cmAuthor>
  <p:cmAuthor id="2" name="LILJEBERG Kristine (COMP)" initials="H.4" lastIdx="21" clrIdx="1">
    <p:extLst>
      <p:ext uri="{19B8F6BF-5375-455C-9EA6-DF929625EA0E}">
        <p15:presenceInfo xmlns:p15="http://schemas.microsoft.com/office/powerpoint/2012/main" userId="LILJEBERG Kristine (COMP)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494"/>
    <a:srgbClr val="024EA2"/>
    <a:srgbClr val="035DC1"/>
    <a:srgbClr val="024B9C"/>
    <a:srgbClr val="0356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0825" autoAdjust="0"/>
    <p:restoredTop sz="92982" autoAdjust="0"/>
  </p:normalViewPr>
  <p:slideViewPr>
    <p:cSldViewPr snapToGrid="0">
      <p:cViewPr varScale="1">
        <p:scale>
          <a:sx n="103" d="100"/>
          <a:sy n="103" d="100"/>
        </p:scale>
        <p:origin x="114" y="168"/>
      </p:cViewPr>
      <p:guideLst>
        <p:guide orient="horz" pos="2092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https://workspace.comp.cec.eu.int/cases/HT.946/Lists/CaseTeamDocuments/AMICUS%20CURIAE,%20OPINION,%20INFO%20REQ/List_REQ_OPINION+INFO+AMICUS_CURIAE+OtherReq_3rdParties.xlsx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https://workspace.comp.cec.eu.int/cases/HT.946/Lists/CaseTeamDocuments/AMICUS%20CURIAE,%20OPINION,%20INFO%20REQ/List_REQ_OPINION+INFO+AMICUS_CURIAE+OtherReq_3rdParties.xlsx" TargetMode="External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https://workspace.comp.cec.eu.int/cases/HT.946/Lists/CaseTeamDocuments/AMICUS%20CURIAE,%20OPINION,%20INFO%20REQ/List_REQ_OPINION+INFO+AMICUS_CURIAE+OtherReq_3rdParties.xlsx" TargetMode="External"/><Relationship Id="rId1" Type="http://schemas.openxmlformats.org/officeDocument/2006/relationships/themeOverride" Target="../theme/themeOverrid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err="1"/>
              <a:t>Richieste</a:t>
            </a:r>
            <a:r>
              <a:rPr lang="en-US" baseline="0" dirty="0"/>
              <a:t> di </a:t>
            </a:r>
            <a:r>
              <a:rPr lang="en-US" baseline="0" dirty="0" err="1"/>
              <a:t>opinioni</a:t>
            </a:r>
            <a:r>
              <a:rPr lang="en-US" baseline="0" dirty="0"/>
              <a:t> e </a:t>
            </a:r>
            <a:r>
              <a:rPr lang="en-US" baseline="0" dirty="0" err="1"/>
              <a:t>interventi</a:t>
            </a:r>
            <a:r>
              <a:rPr lang="en-US" baseline="0" dirty="0"/>
              <a:t> amicus curiae ex </a:t>
            </a:r>
            <a:r>
              <a:rPr lang="en-US" dirty="0" err="1"/>
              <a:t>Articolo</a:t>
            </a:r>
            <a:r>
              <a:rPr lang="en-US" dirty="0"/>
              <a:t> 29 RP</a:t>
            </a:r>
            <a:r>
              <a:rPr lang="en-US" baseline="0" dirty="0"/>
              <a:t> </a:t>
            </a:r>
            <a:r>
              <a:rPr lang="en-US" dirty="0"/>
              <a:t> </a:t>
            </a:r>
          </a:p>
        </c:rich>
      </c:tx>
      <c:layout>
        <c:manualLayout>
          <c:xMode val="edge"/>
          <c:yMode val="edge"/>
          <c:x val="0.23535801201296769"/>
          <c:y val="1.588398106762865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Requests for Opinion (2009-t-d)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Sheet1!$A$2:$A$21</c:f>
              <c:strCache>
                <c:ptCount val="20"/>
                <c:pt idx="0">
                  <c:v>Austria</c:v>
                </c:pt>
                <c:pt idx="1">
                  <c:v>Belgium</c:v>
                </c:pt>
                <c:pt idx="2">
                  <c:v>Croatia </c:v>
                </c:pt>
                <c:pt idx="3">
                  <c:v>Estonia</c:v>
                </c:pt>
                <c:pt idx="4">
                  <c:v>Finland </c:v>
                </c:pt>
                <c:pt idx="5">
                  <c:v>France </c:v>
                </c:pt>
                <c:pt idx="6">
                  <c:v>Germany </c:v>
                </c:pt>
                <c:pt idx="7">
                  <c:v>Greece</c:v>
                </c:pt>
                <c:pt idx="8">
                  <c:v>Hungary</c:v>
                </c:pt>
                <c:pt idx="9">
                  <c:v>Italy</c:v>
                </c:pt>
                <c:pt idx="10">
                  <c:v>Latvia </c:v>
                </c:pt>
                <c:pt idx="11">
                  <c:v>Luxembourg</c:v>
                </c:pt>
                <c:pt idx="12">
                  <c:v>Netherlands</c:v>
                </c:pt>
                <c:pt idx="13">
                  <c:v>Poland</c:v>
                </c:pt>
                <c:pt idx="14">
                  <c:v>Romania</c:v>
                </c:pt>
                <c:pt idx="15">
                  <c:v>Spain</c:v>
                </c:pt>
                <c:pt idx="16">
                  <c:v>Sweden</c:v>
                </c:pt>
                <c:pt idx="17">
                  <c:v>UK</c:v>
                </c:pt>
                <c:pt idx="19">
                  <c:v>Total</c:v>
                </c:pt>
              </c:strCache>
            </c:strRef>
          </c:cat>
          <c:val>
            <c:numRef>
              <c:f>Sheet1!$B$2:$B$21</c:f>
              <c:numCache>
                <c:formatCode>General</c:formatCode>
                <c:ptCount val="20"/>
                <c:pt idx="0">
                  <c:v>1</c:v>
                </c:pt>
                <c:pt idx="1">
                  <c:v>3</c:v>
                </c:pt>
                <c:pt idx="2">
                  <c:v>1</c:v>
                </c:pt>
                <c:pt idx="3">
                  <c:v>2</c:v>
                </c:pt>
                <c:pt idx="4">
                  <c:v>2</c:v>
                </c:pt>
                <c:pt idx="6">
                  <c:v>9</c:v>
                </c:pt>
                <c:pt idx="7">
                  <c:v>1</c:v>
                </c:pt>
                <c:pt idx="8">
                  <c:v>1</c:v>
                </c:pt>
                <c:pt idx="9">
                  <c:v>5</c:v>
                </c:pt>
                <c:pt idx="10">
                  <c:v>5</c:v>
                </c:pt>
                <c:pt idx="12">
                  <c:v>4</c:v>
                </c:pt>
                <c:pt idx="14">
                  <c:v>4</c:v>
                </c:pt>
                <c:pt idx="15">
                  <c:v>1</c:v>
                </c:pt>
                <c:pt idx="16">
                  <c:v>1</c:v>
                </c:pt>
                <c:pt idx="19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8D3-40DB-B215-EC5CA203507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Amicus Curiae Interventions (2015-t-d)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Sheet1!$A$2:$A$21</c:f>
              <c:strCache>
                <c:ptCount val="20"/>
                <c:pt idx="0">
                  <c:v>Austria</c:v>
                </c:pt>
                <c:pt idx="1">
                  <c:v>Belgium</c:v>
                </c:pt>
                <c:pt idx="2">
                  <c:v>Croatia </c:v>
                </c:pt>
                <c:pt idx="3">
                  <c:v>Estonia</c:v>
                </c:pt>
                <c:pt idx="4">
                  <c:v>Finland </c:v>
                </c:pt>
                <c:pt idx="5">
                  <c:v>France </c:v>
                </c:pt>
                <c:pt idx="6">
                  <c:v>Germany </c:v>
                </c:pt>
                <c:pt idx="7">
                  <c:v>Greece</c:v>
                </c:pt>
                <c:pt idx="8">
                  <c:v>Hungary</c:v>
                </c:pt>
                <c:pt idx="9">
                  <c:v>Italy</c:v>
                </c:pt>
                <c:pt idx="10">
                  <c:v>Latvia </c:v>
                </c:pt>
                <c:pt idx="11">
                  <c:v>Luxembourg</c:v>
                </c:pt>
                <c:pt idx="12">
                  <c:v>Netherlands</c:v>
                </c:pt>
                <c:pt idx="13">
                  <c:v>Poland</c:v>
                </c:pt>
                <c:pt idx="14">
                  <c:v>Romania</c:v>
                </c:pt>
                <c:pt idx="15">
                  <c:v>Spain</c:v>
                </c:pt>
                <c:pt idx="16">
                  <c:v>Sweden</c:v>
                </c:pt>
                <c:pt idx="17">
                  <c:v>UK</c:v>
                </c:pt>
                <c:pt idx="19">
                  <c:v>Total</c:v>
                </c:pt>
              </c:strCache>
            </c:strRef>
          </c:cat>
          <c:val>
            <c:numRef>
              <c:f>Sheet1!$C$2:$C$21</c:f>
              <c:numCache>
                <c:formatCode>General</c:formatCode>
                <c:ptCount val="20"/>
                <c:pt idx="1">
                  <c:v>1</c:v>
                </c:pt>
                <c:pt idx="3">
                  <c:v>1</c:v>
                </c:pt>
                <c:pt idx="5">
                  <c:v>2</c:v>
                </c:pt>
                <c:pt idx="6">
                  <c:v>1</c:v>
                </c:pt>
                <c:pt idx="7">
                  <c:v>5</c:v>
                </c:pt>
                <c:pt idx="9">
                  <c:v>3</c:v>
                </c:pt>
                <c:pt idx="10">
                  <c:v>1</c:v>
                </c:pt>
                <c:pt idx="11">
                  <c:v>2</c:v>
                </c:pt>
                <c:pt idx="13">
                  <c:v>2</c:v>
                </c:pt>
                <c:pt idx="14">
                  <c:v>3</c:v>
                </c:pt>
                <c:pt idx="16">
                  <c:v>3</c:v>
                </c:pt>
                <c:pt idx="17">
                  <c:v>1</c:v>
                </c:pt>
                <c:pt idx="19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8D3-40DB-B215-EC5CA203507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453023024"/>
        <c:axId val="453022696"/>
      </c:barChart>
      <c:catAx>
        <c:axId val="4530230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53022696"/>
        <c:crosses val="autoZero"/>
        <c:auto val="1"/>
        <c:lblAlgn val="ctr"/>
        <c:lblOffset val="100"/>
        <c:noMultiLvlLbl val="0"/>
      </c:catAx>
      <c:valAx>
        <c:axId val="4530226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530230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6.1111111111111109E-2"/>
          <c:y val="7.407407407407407E-2"/>
          <c:w val="0.93888888888888888"/>
          <c:h val="0.7866531787693205"/>
        </c:manualLayout>
      </c:layout>
      <c:pieChart>
        <c:varyColors val="1"/>
        <c:ser>
          <c:idx val="0"/>
          <c:order val="0"/>
          <c:explosion val="7"/>
          <c:dPt>
            <c:idx val="0"/>
            <c:bubble3D val="0"/>
            <c:spPr>
              <a:solidFill>
                <a:srgbClr val="92D050"/>
              </a:solidFill>
            </c:spPr>
            <c:extLst>
              <c:ext xmlns:c16="http://schemas.microsoft.com/office/drawing/2014/chart" uri="{C3380CC4-5D6E-409C-BE32-E72D297353CC}">
                <c16:uniqueId val="{00000001-B17E-4E84-AD4E-98BE65C07554}"/>
              </c:ext>
            </c:extLst>
          </c:dPt>
          <c:dPt>
            <c:idx val="1"/>
            <c:bubble3D val="0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03-B17E-4E84-AD4E-98BE65C07554}"/>
              </c:ext>
            </c:extLst>
          </c:dPt>
          <c:dPt>
            <c:idx val="2"/>
            <c:bubble3D val="0"/>
            <c:spPr>
              <a:solidFill>
                <a:srgbClr val="FFFF00"/>
              </a:solidFill>
              <a:ln w="3175"/>
            </c:spPr>
            <c:extLst>
              <c:ext xmlns:c16="http://schemas.microsoft.com/office/drawing/2014/chart" uri="{C3380CC4-5D6E-409C-BE32-E72D297353CC}">
                <c16:uniqueId val="{00000005-B17E-4E84-AD4E-98BE65C07554}"/>
              </c:ext>
            </c:extLst>
          </c:dPt>
          <c:dPt>
            <c:idx val="3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7-B17E-4E84-AD4E-98BE65C07554}"/>
              </c:ext>
            </c:extLst>
          </c:dPt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Stats_ForPresentations!$D$81:$D$84</c:f>
              <c:strCache>
                <c:ptCount val="4"/>
                <c:pt idx="0">
                  <c:v>1st instance</c:v>
                </c:pt>
                <c:pt idx="1">
                  <c:v>2nd instance</c:v>
                </c:pt>
                <c:pt idx="2">
                  <c:v>Last instance</c:v>
                </c:pt>
                <c:pt idx="3">
                  <c:v>Procecutor office</c:v>
                </c:pt>
              </c:strCache>
            </c:strRef>
          </c:cat>
          <c:val>
            <c:numRef>
              <c:f>Stats_ForPresentations!$E$81:$E$84</c:f>
              <c:numCache>
                <c:formatCode>General</c:formatCode>
                <c:ptCount val="4"/>
                <c:pt idx="0">
                  <c:v>11</c:v>
                </c:pt>
                <c:pt idx="1">
                  <c:v>8</c:v>
                </c:pt>
                <c:pt idx="2">
                  <c:v>7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B17E-4E84-AD4E-98BE65C07554}"/>
            </c:ext>
          </c:extLst>
        </c:ser>
        <c:ser>
          <c:idx val="1"/>
          <c:order val="1"/>
          <c:cat>
            <c:strRef>
              <c:f>Stats_ForPresentations!$D$81:$D$84</c:f>
              <c:strCache>
                <c:ptCount val="4"/>
                <c:pt idx="0">
                  <c:v>1st instance</c:v>
                </c:pt>
                <c:pt idx="1">
                  <c:v>2nd instance</c:v>
                </c:pt>
                <c:pt idx="2">
                  <c:v>Last instance</c:v>
                </c:pt>
                <c:pt idx="3">
                  <c:v>Procecutor office</c:v>
                </c:pt>
              </c:strCache>
            </c:strRef>
          </c:cat>
          <c:val>
            <c:numRef>
              <c:f>Stats_ForPresentations!$F$81:$F$84</c:f>
              <c:numCache>
                <c:formatCode>0%</c:formatCode>
                <c:ptCount val="4"/>
                <c:pt idx="0">
                  <c:v>0.40740740740740738</c:v>
                </c:pt>
                <c:pt idx="1">
                  <c:v>0.29629629629629628</c:v>
                </c:pt>
                <c:pt idx="2">
                  <c:v>0.25925925925925924</c:v>
                </c:pt>
                <c:pt idx="3">
                  <c:v>3.7037037037037035E-2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B17E-4E84-AD4E-98BE65C0755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b"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explosion val="8"/>
            <c:spPr>
              <a:solidFill>
                <a:srgbClr val="00B0F0"/>
              </a:solidFill>
            </c:spPr>
            <c:extLst>
              <c:ext xmlns:c16="http://schemas.microsoft.com/office/drawing/2014/chart" uri="{C3380CC4-5D6E-409C-BE32-E72D297353CC}">
                <c16:uniqueId val="{00000001-B1B9-44F9-873B-973663D7DE5C}"/>
              </c:ext>
            </c:extLst>
          </c:dPt>
          <c:dPt>
            <c:idx val="1"/>
            <c:bubble3D val="0"/>
            <c:explosion val="6"/>
            <c:spPr>
              <a:solidFill>
                <a:srgbClr val="024EA2"/>
              </a:solidFill>
            </c:spPr>
            <c:extLst>
              <c:ext xmlns:c16="http://schemas.microsoft.com/office/drawing/2014/chart" uri="{C3380CC4-5D6E-409C-BE32-E72D297353CC}">
                <c16:uniqueId val="{00000003-B1B9-44F9-873B-973663D7DE5C}"/>
              </c:ext>
            </c:extLst>
          </c:dPt>
          <c:dPt>
            <c:idx val="2"/>
            <c:bubble3D val="0"/>
            <c:spPr>
              <a:solidFill>
                <a:srgbClr val="BBE0E3">
                  <a:lumMod val="50000"/>
                </a:srgbClr>
              </a:solidFill>
            </c:spPr>
            <c:extLst>
              <c:ext xmlns:c16="http://schemas.microsoft.com/office/drawing/2014/chart" uri="{C3380CC4-5D6E-409C-BE32-E72D297353CC}">
                <c16:uniqueId val="{00000005-B1B9-44F9-873B-973663D7DE5C}"/>
              </c:ext>
            </c:extLst>
          </c:dPt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Stats_ForPresentations!$D$98:$D$100</c:f>
              <c:strCache>
                <c:ptCount val="3"/>
                <c:pt idx="0">
                  <c:v>Civil court</c:v>
                </c:pt>
                <c:pt idx="1">
                  <c:v>Administrative court</c:v>
                </c:pt>
                <c:pt idx="2">
                  <c:v>Criminal court</c:v>
                </c:pt>
              </c:strCache>
            </c:strRef>
          </c:cat>
          <c:val>
            <c:numRef>
              <c:f>Stats_ForPresentations!$E$98:$E$100</c:f>
              <c:numCache>
                <c:formatCode>General</c:formatCode>
                <c:ptCount val="3"/>
                <c:pt idx="0">
                  <c:v>17</c:v>
                </c:pt>
                <c:pt idx="1">
                  <c:v>9</c:v>
                </c:pt>
                <c:pt idx="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B1B9-44F9-873B-973663D7DE5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b"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explosion val="13"/>
            <c:spPr>
              <a:solidFill>
                <a:srgbClr val="92D050"/>
              </a:solidFill>
            </c:spPr>
            <c:extLst>
              <c:ext xmlns:c16="http://schemas.microsoft.com/office/drawing/2014/chart" uri="{C3380CC4-5D6E-409C-BE32-E72D297353CC}">
                <c16:uniqueId val="{00000001-8B7E-400E-99CF-30000373B21A}"/>
              </c:ext>
            </c:extLst>
          </c:dPt>
          <c:dPt>
            <c:idx val="1"/>
            <c:bubble3D val="0"/>
            <c:explosion val="6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03-8B7E-400E-99CF-30000373B21A}"/>
              </c:ext>
            </c:extLst>
          </c:dPt>
          <c:dPt>
            <c:idx val="2"/>
            <c:bubble3D val="0"/>
            <c:explosion val="1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5-8B7E-400E-99CF-30000373B21A}"/>
              </c:ext>
            </c:extLst>
          </c:dPt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Stats_ForPresentations!$D$116:$D$118</c:f>
              <c:strCache>
                <c:ptCount val="3"/>
                <c:pt idx="0">
                  <c:v>1st instance</c:v>
                </c:pt>
                <c:pt idx="1">
                  <c:v>2nd instance</c:v>
                </c:pt>
                <c:pt idx="2">
                  <c:v>Last instance</c:v>
                </c:pt>
              </c:strCache>
            </c:strRef>
          </c:cat>
          <c:val>
            <c:numRef>
              <c:f>Stats_ForPresentations!$E$116:$E$118</c:f>
              <c:numCache>
                <c:formatCode>General</c:formatCode>
                <c:ptCount val="3"/>
                <c:pt idx="0">
                  <c:v>12</c:v>
                </c:pt>
                <c:pt idx="1">
                  <c:v>7</c:v>
                </c:pt>
                <c:pt idx="2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8B7E-400E-99CF-30000373B21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b"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13.png"/><Relationship Id="rId4" Type="http://schemas.openxmlformats.org/officeDocument/2006/relationships/image" Target="../media/image16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13.png"/><Relationship Id="rId4" Type="http://schemas.openxmlformats.org/officeDocument/2006/relationships/image" Target="../media/image1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5F8159A-247C-447D-AC57-E1D6F5CADF77}" type="doc">
      <dgm:prSet loTypeId="urn:microsoft.com/office/officeart/2005/8/layout/vList3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/>
        </a:p>
      </dgm:t>
    </dgm:pt>
    <dgm:pt modelId="{FD803E79-0760-4044-BF33-D92E2A48C144}">
      <dgm:prSet custT="1"/>
      <dgm:spPr>
        <a:solidFill>
          <a:srgbClr val="4BC5DE"/>
        </a:solidFill>
      </dgm:spPr>
      <dgm:t>
        <a:bodyPr/>
        <a:lstStyle/>
        <a:p>
          <a:pPr rtl="0">
            <a:defRPr sz="1800">
              <a:latin typeface="Verdana" panose="020B0604030504040204" pitchFamily="34" charset="0"/>
              <a:ea typeface="Verdana" panose="020B0604030504040204" pitchFamily="34" charset="0"/>
            </a:defRPr>
          </a:pPr>
          <a:r>
            <a:rPr dirty="0" err="1"/>
            <a:t>Legittimazione</a:t>
          </a:r>
          <a:r>
            <a:rPr dirty="0"/>
            <a:t> ad </a:t>
          </a:r>
          <a:r>
            <a:rPr dirty="0" err="1"/>
            <a:t>agire</a:t>
          </a:r>
          <a:r>
            <a:rPr dirty="0"/>
            <a:t>: </a:t>
          </a:r>
          <a:r>
            <a:rPr lang="en-GB" dirty="0"/>
            <a:t>cause </a:t>
          </a:r>
          <a:r>
            <a:rPr lang="en-GB" dirty="0" err="1"/>
            <a:t>intentate</a:t>
          </a:r>
          <a:r>
            <a:rPr lang="en-GB" dirty="0"/>
            <a:t> </a:t>
          </a:r>
          <a:r>
            <a:rPr lang="en-GB" dirty="0" err="1"/>
            <a:t>soprattutto</a:t>
          </a:r>
          <a:r>
            <a:rPr lang="en-GB" dirty="0"/>
            <a:t> da</a:t>
          </a:r>
          <a:r>
            <a:rPr dirty="0"/>
            <a:t> </a:t>
          </a:r>
          <a:r>
            <a:rPr dirty="0" err="1"/>
            <a:t>concorrenti</a:t>
          </a:r>
          <a:r>
            <a:rPr dirty="0"/>
            <a:t>, ma non solo; non solo </a:t>
          </a:r>
          <a:r>
            <a:rPr dirty="0" err="1"/>
            <a:t>interessi</a:t>
          </a:r>
          <a:r>
            <a:rPr dirty="0"/>
            <a:t> </a:t>
          </a:r>
          <a:r>
            <a:rPr dirty="0" err="1"/>
            <a:t>economici</a:t>
          </a:r>
          <a:r>
            <a:rPr dirty="0"/>
            <a:t> </a:t>
          </a:r>
          <a:endParaRPr sz="1800" dirty="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A1A96A36-ED82-4387-87D7-3B685BA929C3}" type="parTrans" cxnId="{4CE5E497-AC1F-4A2D-A2EF-82DC8371C63B}">
      <dgm:prSet/>
      <dgm:spPr/>
      <dgm:t>
        <a:bodyPr/>
        <a:lstStyle/>
        <a:p>
          <a:endParaRPr sz="1800"/>
        </a:p>
      </dgm:t>
    </dgm:pt>
    <dgm:pt modelId="{EAB05489-BFDB-4BDD-975F-7A9E7C7C767C}" type="sibTrans" cxnId="{4CE5E497-AC1F-4A2D-A2EF-82DC8371C63B}">
      <dgm:prSet/>
      <dgm:spPr/>
      <dgm:t>
        <a:bodyPr/>
        <a:lstStyle/>
        <a:p>
          <a:endParaRPr sz="1800"/>
        </a:p>
      </dgm:t>
    </dgm:pt>
    <dgm:pt modelId="{46E7DAFE-100A-4C14-BDCC-B07FED5C9EBE}">
      <dgm:prSet custT="1"/>
      <dgm:spPr>
        <a:solidFill>
          <a:srgbClr val="4BC5DE"/>
        </a:solidFill>
      </dgm:spPr>
      <dgm:t>
        <a:bodyPr/>
        <a:lstStyle/>
        <a:p>
          <a:pPr rtl="0">
            <a:defRPr sz="1800">
              <a:latin typeface="Verdana" panose="020B0604030504040204" pitchFamily="34" charset="0"/>
              <a:ea typeface="Verdana" panose="020B0604030504040204" pitchFamily="34" charset="0"/>
            </a:defRPr>
          </a:pPr>
          <a:r>
            <a:rPr dirty="0" err="1"/>
            <a:t>Competenza</a:t>
          </a:r>
          <a:r>
            <a:rPr dirty="0"/>
            <a:t> </a:t>
          </a:r>
          <a:r>
            <a:rPr dirty="0" err="1"/>
            <a:t>giurisdizionale</a:t>
          </a:r>
          <a:r>
            <a:rPr dirty="0"/>
            <a:t>: </a:t>
          </a:r>
          <a:r>
            <a:rPr dirty="0" err="1"/>
            <a:t>ciascuno</a:t>
          </a:r>
          <a:r>
            <a:rPr dirty="0"/>
            <a:t> Stato </a:t>
          </a:r>
          <a:r>
            <a:rPr dirty="0" err="1"/>
            <a:t>membro</a:t>
          </a:r>
          <a:r>
            <a:rPr dirty="0"/>
            <a:t> </a:t>
          </a:r>
          <a:r>
            <a:rPr dirty="0" err="1"/>
            <a:t>designa</a:t>
          </a:r>
          <a:r>
            <a:rPr dirty="0"/>
            <a:t> le </a:t>
          </a:r>
          <a:r>
            <a:rPr dirty="0" err="1"/>
            <a:t>autorità</a:t>
          </a:r>
          <a:r>
            <a:rPr dirty="0"/>
            <a:t> </a:t>
          </a:r>
          <a:r>
            <a:rPr dirty="0" err="1"/>
            <a:t>giurisdizionali</a:t>
          </a:r>
          <a:r>
            <a:rPr dirty="0"/>
            <a:t> </a:t>
          </a:r>
          <a:r>
            <a:rPr dirty="0" err="1"/>
            <a:t>competenti</a:t>
          </a:r>
          <a:r>
            <a:rPr dirty="0"/>
            <a:t> (</a:t>
          </a:r>
          <a:r>
            <a:rPr lang="it-IT" dirty="0"/>
            <a:t>giudici </a:t>
          </a:r>
          <a:r>
            <a:rPr dirty="0" err="1"/>
            <a:t>specializzat</a:t>
          </a:r>
          <a:r>
            <a:rPr lang="en-IE" dirty="0" err="1"/>
            <a:t>i</a:t>
          </a:r>
          <a:r>
            <a:rPr dirty="0"/>
            <a:t> </a:t>
          </a:r>
          <a:r>
            <a:rPr lang="it-IT" dirty="0"/>
            <a:t>c. giudici</a:t>
          </a:r>
          <a:r>
            <a:rPr dirty="0"/>
            <a:t> </a:t>
          </a:r>
          <a:r>
            <a:rPr lang="it-IT" dirty="0"/>
            <a:t>'</a:t>
          </a:r>
          <a:r>
            <a:rPr dirty="0" err="1"/>
            <a:t>generali</a:t>
          </a:r>
          <a:r>
            <a:rPr lang="it-IT" dirty="0"/>
            <a:t>'</a:t>
          </a:r>
          <a:r>
            <a:rPr dirty="0"/>
            <a:t>)</a:t>
          </a:r>
          <a:endParaRPr sz="1800" dirty="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56DFF2C1-F6A6-4635-91AA-21AE21684136}" type="parTrans" cxnId="{A3DB79C8-226A-4F8F-BBF0-F45E28F09F2B}">
      <dgm:prSet/>
      <dgm:spPr/>
      <dgm:t>
        <a:bodyPr/>
        <a:lstStyle/>
        <a:p>
          <a:endParaRPr sz="1800"/>
        </a:p>
      </dgm:t>
    </dgm:pt>
    <dgm:pt modelId="{6B48263D-D9A7-43A3-9C63-259F5348386A}" type="sibTrans" cxnId="{A3DB79C8-226A-4F8F-BBF0-F45E28F09F2B}">
      <dgm:prSet/>
      <dgm:spPr/>
      <dgm:t>
        <a:bodyPr/>
        <a:lstStyle/>
        <a:p>
          <a:endParaRPr sz="1800"/>
        </a:p>
      </dgm:t>
    </dgm:pt>
    <dgm:pt modelId="{477A23BE-B1D2-4A4D-AA8D-3F5D14F965BF}">
      <dgm:prSet custT="1"/>
      <dgm:spPr>
        <a:solidFill>
          <a:srgbClr val="4BC5DE"/>
        </a:solidFill>
      </dgm:spPr>
      <dgm:t>
        <a:bodyPr/>
        <a:lstStyle/>
        <a:p>
          <a:pPr rtl="0">
            <a:defRPr sz="1800">
              <a:latin typeface="Verdana" panose="020B0604030504040204" pitchFamily="34" charset="0"/>
              <a:ea typeface="Verdana" panose="020B0604030504040204" pitchFamily="34" charset="0"/>
            </a:defRPr>
          </a:pPr>
          <a:r>
            <a:rPr lang="it-IT" dirty="0"/>
            <a:t>Prescrizione</a:t>
          </a:r>
          <a:r>
            <a:rPr dirty="0"/>
            <a:t>: </a:t>
          </a:r>
          <a:r>
            <a:rPr dirty="0" err="1"/>
            <a:t>i</a:t>
          </a:r>
          <a:r>
            <a:rPr dirty="0"/>
            <a:t> </a:t>
          </a:r>
          <a:r>
            <a:rPr dirty="0" err="1"/>
            <a:t>giudici</a:t>
          </a:r>
          <a:r>
            <a:rPr dirty="0"/>
            <a:t> </a:t>
          </a:r>
          <a:r>
            <a:rPr dirty="0" err="1"/>
            <a:t>nazionali</a:t>
          </a:r>
          <a:r>
            <a:rPr dirty="0"/>
            <a:t> non </a:t>
          </a:r>
          <a:r>
            <a:rPr dirty="0" err="1"/>
            <a:t>sono</a:t>
          </a:r>
          <a:r>
            <a:rPr dirty="0"/>
            <a:t> </a:t>
          </a:r>
          <a:r>
            <a:rPr dirty="0" err="1"/>
            <a:t>vincolati</a:t>
          </a:r>
          <a:r>
            <a:rPr dirty="0"/>
            <a:t> dal </a:t>
          </a:r>
          <a:r>
            <a:rPr dirty="0" err="1"/>
            <a:t>regolamento</a:t>
          </a:r>
          <a:r>
            <a:rPr dirty="0"/>
            <a:t> di </a:t>
          </a:r>
          <a:r>
            <a:rPr dirty="0" err="1"/>
            <a:t>procedura</a:t>
          </a:r>
          <a:r>
            <a:rPr dirty="0"/>
            <a:t> (C-387/17 </a:t>
          </a:r>
          <a:r>
            <a:rPr i="1" dirty="0" err="1"/>
            <a:t>Fallimento</a:t>
          </a:r>
          <a:r>
            <a:rPr i="1" dirty="0"/>
            <a:t> </a:t>
          </a:r>
          <a:r>
            <a:rPr i="1" dirty="0" err="1"/>
            <a:t>Traghetti</a:t>
          </a:r>
          <a:r>
            <a:rPr i="1" dirty="0"/>
            <a:t> </a:t>
          </a:r>
          <a:r>
            <a:rPr i="1" dirty="0" err="1"/>
            <a:t>Mediterraneo</a:t>
          </a:r>
          <a:r>
            <a:rPr i="1" dirty="0">
              <a:solidFill>
                <a:schemeClr val="bg1"/>
              </a:solidFill>
            </a:rPr>
            <a:t>, </a:t>
          </a:r>
          <a:r>
            <a:rPr dirty="0">
              <a:solidFill>
                <a:schemeClr val="bg1"/>
              </a:solidFill>
            </a:rPr>
            <a:t>C-349/17</a:t>
          </a:r>
          <a:r>
            <a:rPr i="1" dirty="0">
              <a:solidFill>
                <a:schemeClr val="bg1"/>
              </a:solidFill>
            </a:rPr>
            <a:t> </a:t>
          </a:r>
          <a:r>
            <a:rPr i="1" dirty="0" err="1">
              <a:solidFill>
                <a:schemeClr val="bg1"/>
              </a:solidFill>
            </a:rPr>
            <a:t>Eesti</a:t>
          </a:r>
          <a:r>
            <a:rPr i="1" dirty="0">
              <a:solidFill>
                <a:schemeClr val="bg1"/>
              </a:solidFill>
            </a:rPr>
            <a:t> </a:t>
          </a:r>
          <a:r>
            <a:rPr i="1" dirty="0" err="1">
              <a:solidFill>
                <a:schemeClr val="bg1"/>
              </a:solidFill>
            </a:rPr>
            <a:t>Pagar</a:t>
          </a:r>
          <a:r>
            <a:rPr dirty="0"/>
            <a:t>) </a:t>
          </a:r>
          <a:endParaRPr sz="1800" dirty="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E4DBD344-10B3-46E7-9704-B9FCF1C9F445}" type="sibTrans" cxnId="{B4CF926A-EC38-4268-8703-D82F308950EC}">
      <dgm:prSet/>
      <dgm:spPr/>
      <dgm:t>
        <a:bodyPr/>
        <a:lstStyle/>
        <a:p>
          <a:endParaRPr sz="1800"/>
        </a:p>
      </dgm:t>
    </dgm:pt>
    <dgm:pt modelId="{B2398482-1519-4CA4-B5E7-E489CEA29D3C}" type="parTrans" cxnId="{B4CF926A-EC38-4268-8703-D82F308950EC}">
      <dgm:prSet/>
      <dgm:spPr/>
      <dgm:t>
        <a:bodyPr/>
        <a:lstStyle/>
        <a:p>
          <a:endParaRPr sz="1800"/>
        </a:p>
      </dgm:t>
    </dgm:pt>
    <dgm:pt modelId="{45612A1D-3EB6-460A-B139-8FB9DC43A9BC}">
      <dgm:prSet custT="1"/>
      <dgm:spPr>
        <a:solidFill>
          <a:srgbClr val="4BC5DE"/>
        </a:solidFill>
      </dgm:spPr>
      <dgm:t>
        <a:bodyPr/>
        <a:lstStyle/>
        <a:p>
          <a:pPr algn="l" rtl="0"/>
          <a:r>
            <a:rPr lang="it-IT" sz="1400" i="1" dirty="0">
              <a:latin typeface="Verdana" panose="020B0604030504040204" pitchFamily="34" charset="0"/>
              <a:ea typeface="Verdana" panose="020B0604030504040204" pitchFamily="34" charset="0"/>
            </a:rPr>
            <a:t>Res </a:t>
          </a:r>
          <a:r>
            <a:rPr lang="it-IT" sz="1400" i="1" dirty="0" err="1">
              <a:latin typeface="Verdana" panose="020B0604030504040204" pitchFamily="34" charset="0"/>
              <a:ea typeface="Verdana" panose="020B0604030504040204" pitchFamily="34" charset="0"/>
            </a:rPr>
            <a:t>judicata</a:t>
          </a:r>
          <a:r>
            <a:rPr lang="it-IT" sz="1400" i="1" dirty="0">
              <a:latin typeface="Verdana" panose="020B0604030504040204" pitchFamily="34" charset="0"/>
              <a:ea typeface="Verdana" panose="020B0604030504040204" pitchFamily="34" charset="0"/>
            </a:rPr>
            <a:t>: </a:t>
          </a:r>
          <a:r>
            <a:rPr lang="it-IT" sz="1400" i="0" dirty="0">
              <a:latin typeface="Verdana" panose="020B0604030504040204" pitchFamily="34" charset="0"/>
              <a:ea typeface="Verdana" panose="020B0604030504040204" pitchFamily="34" charset="0"/>
            </a:rPr>
            <a:t>riconosciuta dal diritto euro-unitario, con eccezioni per gli aiuti di Stato: </a:t>
          </a:r>
          <a:endParaRPr lang="en-US" sz="1400" i="0" dirty="0">
            <a:latin typeface="Verdana" panose="020B0604030504040204" pitchFamily="34" charset="0"/>
            <a:ea typeface="Verdana" panose="020B0604030504040204" pitchFamily="34" charset="0"/>
          </a:endParaRPr>
        </a:p>
        <a:p>
          <a:pPr algn="l"/>
          <a:r>
            <a:rPr lang="it-IT" sz="1400" i="0" dirty="0">
              <a:latin typeface="Verdana" panose="020B0604030504040204" pitchFamily="34" charset="0"/>
              <a:ea typeface="Verdana" panose="020B0604030504040204" pitchFamily="34" charset="0"/>
            </a:rPr>
            <a:t>Non può limitare la competenza esclusiva della Commissione (C-119/05 </a:t>
          </a:r>
          <a:r>
            <a:rPr lang="it-IT" sz="1400" i="1" dirty="0">
              <a:latin typeface="Verdana" panose="020B0604030504040204" pitchFamily="34" charset="0"/>
              <a:ea typeface="Verdana" panose="020B0604030504040204" pitchFamily="34" charset="0"/>
            </a:rPr>
            <a:t>Lucchini</a:t>
          </a:r>
          <a:r>
            <a:rPr lang="it-IT" sz="1400" i="0" dirty="0">
              <a:latin typeface="Verdana" panose="020B0604030504040204" pitchFamily="34" charset="0"/>
              <a:ea typeface="Verdana" panose="020B0604030504040204" pitchFamily="34" charset="0"/>
            </a:rPr>
            <a:t>, C-586/18P </a:t>
          </a:r>
          <a:r>
            <a:rPr lang="it-IT" sz="1400" i="1" dirty="0" err="1">
              <a:latin typeface="Verdana" panose="020B0604030504040204" pitchFamily="34" charset="0"/>
              <a:ea typeface="Verdana" panose="020B0604030504040204" pitchFamily="34" charset="0"/>
            </a:rPr>
            <a:t>Buonotourist</a:t>
          </a:r>
          <a:r>
            <a:rPr lang="it-IT" sz="1400" i="0" dirty="0">
              <a:latin typeface="Verdana" panose="020B0604030504040204" pitchFamily="34" charset="0"/>
              <a:ea typeface="Verdana" panose="020B0604030504040204" pitchFamily="34" charset="0"/>
            </a:rPr>
            <a:t>)</a:t>
          </a:r>
          <a:endParaRPr lang="en-US" sz="1400" i="0" dirty="0">
            <a:latin typeface="Verdana" panose="020B0604030504040204" pitchFamily="34" charset="0"/>
            <a:ea typeface="Verdana" panose="020B0604030504040204" pitchFamily="34" charset="0"/>
          </a:endParaRPr>
        </a:p>
        <a:p>
          <a:pPr algn="l"/>
          <a:r>
            <a:rPr lang="it-IT" sz="1400" i="0" dirty="0">
              <a:latin typeface="Verdana" panose="020B0604030504040204" pitchFamily="34" charset="0"/>
              <a:ea typeface="Verdana" panose="020B0604030504040204" pitchFamily="34" charset="0"/>
            </a:rPr>
            <a:t>Non può compromettere la piena efficacia dell'articolo 108, paragrafo 3 (C-505/14 </a:t>
          </a:r>
          <a:r>
            <a:rPr lang="it-IT" sz="1400" i="1" dirty="0" err="1">
              <a:latin typeface="Verdana" panose="020B0604030504040204" pitchFamily="34" charset="0"/>
              <a:ea typeface="Verdana" panose="020B0604030504040204" pitchFamily="34" charset="0"/>
            </a:rPr>
            <a:t>Klausner</a:t>
          </a:r>
          <a:r>
            <a:rPr lang="it-IT" sz="1400" i="0" dirty="0">
              <a:latin typeface="Verdana" panose="020B0604030504040204" pitchFamily="34" charset="0"/>
              <a:ea typeface="Verdana" panose="020B0604030504040204" pitchFamily="34" charset="0"/>
            </a:rPr>
            <a:t>)</a:t>
          </a:r>
          <a:r>
            <a:rPr lang="it-IT" sz="1400" i="0" dirty="0"/>
            <a:t> </a:t>
          </a:r>
          <a:endParaRPr sz="1100" i="0" dirty="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562EA3F1-A955-4219-8A22-AFACA7B7CB61}" type="parTrans" cxnId="{1C6F67DA-322E-4774-8CEA-68F56FB747D6}">
      <dgm:prSet/>
      <dgm:spPr/>
      <dgm:t>
        <a:bodyPr/>
        <a:lstStyle/>
        <a:p>
          <a:endParaRPr/>
        </a:p>
      </dgm:t>
    </dgm:pt>
    <dgm:pt modelId="{3564E0B8-5AB6-4670-B898-EF3481A43673}" type="sibTrans" cxnId="{1C6F67DA-322E-4774-8CEA-68F56FB747D6}">
      <dgm:prSet/>
      <dgm:spPr/>
      <dgm:t>
        <a:bodyPr/>
        <a:lstStyle/>
        <a:p>
          <a:endParaRPr/>
        </a:p>
      </dgm:t>
    </dgm:pt>
    <dgm:pt modelId="{293E19AE-A6C3-4956-9346-147938FBFF27}" type="pres">
      <dgm:prSet presAssocID="{25F8159A-247C-447D-AC57-E1D6F5CADF77}" presName="linearFlow" presStyleCnt="0">
        <dgm:presLayoutVars>
          <dgm:dir/>
          <dgm:resizeHandles val="exact"/>
        </dgm:presLayoutVars>
      </dgm:prSet>
      <dgm:spPr/>
    </dgm:pt>
    <dgm:pt modelId="{22673F94-9547-4D8E-906D-5F56347B3B68}" type="pres">
      <dgm:prSet presAssocID="{FD803E79-0760-4044-BF33-D92E2A48C144}" presName="composite" presStyleCnt="0"/>
      <dgm:spPr/>
    </dgm:pt>
    <dgm:pt modelId="{C4400CE3-6D59-4ED2-BB49-CABACAFD3F3C}" type="pres">
      <dgm:prSet presAssocID="{FD803E79-0760-4044-BF33-D92E2A48C144}" presName="imgShp" presStyleLbl="fgImgPlace1" presStyleIdx="0" presStyleCnt="4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6F9596CE-95C0-450F-ABE1-18529BD223CD}" type="pres">
      <dgm:prSet presAssocID="{FD803E79-0760-4044-BF33-D92E2A48C144}" presName="txShp" presStyleLbl="node1" presStyleIdx="0" presStyleCnt="4" custScaleX="123675" custLinFactNeighborX="18223" custLinFactNeighborY="5149">
        <dgm:presLayoutVars>
          <dgm:bulletEnabled val="1"/>
        </dgm:presLayoutVars>
      </dgm:prSet>
      <dgm:spPr/>
    </dgm:pt>
    <dgm:pt modelId="{FA38DADA-BC4F-44D3-8434-32A34F785838}" type="pres">
      <dgm:prSet presAssocID="{EAB05489-BFDB-4BDD-975F-7A9E7C7C767C}" presName="spacing" presStyleCnt="0"/>
      <dgm:spPr/>
    </dgm:pt>
    <dgm:pt modelId="{6F299CE8-5143-4EF4-99CD-020EAB6A10C9}" type="pres">
      <dgm:prSet presAssocID="{46E7DAFE-100A-4C14-BDCC-B07FED5C9EBE}" presName="composite" presStyleCnt="0"/>
      <dgm:spPr/>
    </dgm:pt>
    <dgm:pt modelId="{00E1B6A1-277B-4DA0-B257-C80FD79C8E22}" type="pres">
      <dgm:prSet presAssocID="{46E7DAFE-100A-4C14-BDCC-B07FED5C9EBE}" presName="imgShp" presStyleLbl="fgImgPlace1" presStyleIdx="1" presStyleCnt="4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C13E7D99-CDD0-43B3-BB75-468F18D1C8C8}" type="pres">
      <dgm:prSet presAssocID="{46E7DAFE-100A-4C14-BDCC-B07FED5C9EBE}" presName="txShp" presStyleLbl="node1" presStyleIdx="1" presStyleCnt="4" custScaleX="124139" custLinFactNeighborX="12707" custLinFactNeighborY="-2625">
        <dgm:presLayoutVars>
          <dgm:bulletEnabled val="1"/>
        </dgm:presLayoutVars>
      </dgm:prSet>
      <dgm:spPr/>
    </dgm:pt>
    <dgm:pt modelId="{D24BEBD7-4DA1-44B9-AF17-D7D5326F6404}" type="pres">
      <dgm:prSet presAssocID="{6B48263D-D9A7-43A3-9C63-259F5348386A}" presName="spacing" presStyleCnt="0"/>
      <dgm:spPr/>
    </dgm:pt>
    <dgm:pt modelId="{4B6C0611-20C6-47A1-8414-0725240F7EFB}" type="pres">
      <dgm:prSet presAssocID="{477A23BE-B1D2-4A4D-AA8D-3F5D14F965BF}" presName="composite" presStyleCnt="0"/>
      <dgm:spPr/>
    </dgm:pt>
    <dgm:pt modelId="{71E28324-D928-42E8-9CFF-17D9126849F5}" type="pres">
      <dgm:prSet presAssocID="{477A23BE-B1D2-4A4D-AA8D-3F5D14F965BF}" presName="imgShp" presStyleLbl="fgImgPlace1" presStyleIdx="2" presStyleCnt="4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1C919599-D13A-44F9-BFDE-13D2AC4F8958}" type="pres">
      <dgm:prSet presAssocID="{477A23BE-B1D2-4A4D-AA8D-3F5D14F965BF}" presName="txShp" presStyleLbl="node1" presStyleIdx="2" presStyleCnt="4" custScaleX="124098" custLinFactNeighborX="19542" custLinFactNeighborY="1636">
        <dgm:presLayoutVars>
          <dgm:bulletEnabled val="1"/>
        </dgm:presLayoutVars>
      </dgm:prSet>
      <dgm:spPr/>
    </dgm:pt>
    <dgm:pt modelId="{5B901157-3CB6-41C8-8D50-D25F120FC7C3}" type="pres">
      <dgm:prSet presAssocID="{E4DBD344-10B3-46E7-9704-B9FCF1C9F445}" presName="spacing" presStyleCnt="0"/>
      <dgm:spPr/>
    </dgm:pt>
    <dgm:pt modelId="{7935591D-190C-4310-9193-7E47C3B679D2}" type="pres">
      <dgm:prSet presAssocID="{45612A1D-3EB6-460A-B139-8FB9DC43A9BC}" presName="composite" presStyleCnt="0"/>
      <dgm:spPr/>
    </dgm:pt>
    <dgm:pt modelId="{CB1A308B-4B08-4463-8250-BAE81DBCE357}" type="pres">
      <dgm:prSet presAssocID="{45612A1D-3EB6-460A-B139-8FB9DC43A9BC}" presName="imgShp" presStyleLbl="fgImgPlace1" presStyleIdx="3" presStyleCnt="4" custLinFactNeighborX="-1246" custLinFactNeighborY="-12761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  <dgm:pt modelId="{C8CC0AB2-0332-4BD3-A5E1-776AB3DE3CDE}" type="pres">
      <dgm:prSet presAssocID="{45612A1D-3EB6-460A-B139-8FB9DC43A9BC}" presName="txShp" presStyleLbl="node1" presStyleIdx="3" presStyleCnt="4" custScaleX="126247" custScaleY="175721" custLinFactNeighborX="11741" custLinFactNeighborY="59">
        <dgm:presLayoutVars>
          <dgm:bulletEnabled val="1"/>
        </dgm:presLayoutVars>
      </dgm:prSet>
      <dgm:spPr/>
    </dgm:pt>
  </dgm:ptLst>
  <dgm:cxnLst>
    <dgm:cxn modelId="{2FF5CC0F-47B5-490E-8347-358ADFEE7D17}" type="presOf" srcId="{FD803E79-0760-4044-BF33-D92E2A48C144}" destId="{6F9596CE-95C0-450F-ABE1-18529BD223CD}" srcOrd="0" destOrd="0" presId="urn:microsoft.com/office/officeart/2005/8/layout/vList3"/>
    <dgm:cxn modelId="{AD950E30-8BFA-41EE-A978-8D79E8AC72D9}" type="presOf" srcId="{46E7DAFE-100A-4C14-BDCC-B07FED5C9EBE}" destId="{C13E7D99-CDD0-43B3-BB75-468F18D1C8C8}" srcOrd="0" destOrd="0" presId="urn:microsoft.com/office/officeart/2005/8/layout/vList3"/>
    <dgm:cxn modelId="{B4CF926A-EC38-4268-8703-D82F308950EC}" srcId="{25F8159A-247C-447D-AC57-E1D6F5CADF77}" destId="{477A23BE-B1D2-4A4D-AA8D-3F5D14F965BF}" srcOrd="2" destOrd="0" parTransId="{B2398482-1519-4CA4-B5E7-E489CEA29D3C}" sibTransId="{E4DBD344-10B3-46E7-9704-B9FCF1C9F445}"/>
    <dgm:cxn modelId="{4CE5E497-AC1F-4A2D-A2EF-82DC8371C63B}" srcId="{25F8159A-247C-447D-AC57-E1D6F5CADF77}" destId="{FD803E79-0760-4044-BF33-D92E2A48C144}" srcOrd="0" destOrd="0" parTransId="{A1A96A36-ED82-4387-87D7-3B685BA929C3}" sibTransId="{EAB05489-BFDB-4BDD-975F-7A9E7C7C767C}"/>
    <dgm:cxn modelId="{9CABE4C3-7E54-4A6F-AF73-02D468B0FF96}" type="presOf" srcId="{477A23BE-B1D2-4A4D-AA8D-3F5D14F965BF}" destId="{1C919599-D13A-44F9-BFDE-13D2AC4F8958}" srcOrd="0" destOrd="0" presId="urn:microsoft.com/office/officeart/2005/8/layout/vList3"/>
    <dgm:cxn modelId="{A3DB79C8-226A-4F8F-BBF0-F45E28F09F2B}" srcId="{25F8159A-247C-447D-AC57-E1D6F5CADF77}" destId="{46E7DAFE-100A-4C14-BDCC-B07FED5C9EBE}" srcOrd="1" destOrd="0" parTransId="{56DFF2C1-F6A6-4635-91AA-21AE21684136}" sibTransId="{6B48263D-D9A7-43A3-9C63-259F5348386A}"/>
    <dgm:cxn modelId="{EC40B4D0-8C1D-4492-8797-DBA1221A8314}" type="presOf" srcId="{25F8159A-247C-447D-AC57-E1D6F5CADF77}" destId="{293E19AE-A6C3-4956-9346-147938FBFF27}" srcOrd="0" destOrd="0" presId="urn:microsoft.com/office/officeart/2005/8/layout/vList3"/>
    <dgm:cxn modelId="{71A7A0D9-AA10-4626-8950-72A96D988058}" type="presOf" srcId="{45612A1D-3EB6-460A-B139-8FB9DC43A9BC}" destId="{C8CC0AB2-0332-4BD3-A5E1-776AB3DE3CDE}" srcOrd="0" destOrd="0" presId="urn:microsoft.com/office/officeart/2005/8/layout/vList3"/>
    <dgm:cxn modelId="{1C6F67DA-322E-4774-8CEA-68F56FB747D6}" srcId="{25F8159A-247C-447D-AC57-E1D6F5CADF77}" destId="{45612A1D-3EB6-460A-B139-8FB9DC43A9BC}" srcOrd="3" destOrd="0" parTransId="{562EA3F1-A955-4219-8A22-AFACA7B7CB61}" sibTransId="{3564E0B8-5AB6-4670-B898-EF3481A43673}"/>
    <dgm:cxn modelId="{0F7FC782-5FE0-46D6-AE39-B36591933440}" type="presParOf" srcId="{293E19AE-A6C3-4956-9346-147938FBFF27}" destId="{22673F94-9547-4D8E-906D-5F56347B3B68}" srcOrd="0" destOrd="0" presId="urn:microsoft.com/office/officeart/2005/8/layout/vList3"/>
    <dgm:cxn modelId="{CCB3BED4-FADF-482C-B6F6-D1C3709B9F51}" type="presParOf" srcId="{22673F94-9547-4D8E-906D-5F56347B3B68}" destId="{C4400CE3-6D59-4ED2-BB49-CABACAFD3F3C}" srcOrd="0" destOrd="0" presId="urn:microsoft.com/office/officeart/2005/8/layout/vList3"/>
    <dgm:cxn modelId="{A99E80CF-8D35-4158-A0A6-BD2409845E4F}" type="presParOf" srcId="{22673F94-9547-4D8E-906D-5F56347B3B68}" destId="{6F9596CE-95C0-450F-ABE1-18529BD223CD}" srcOrd="1" destOrd="0" presId="urn:microsoft.com/office/officeart/2005/8/layout/vList3"/>
    <dgm:cxn modelId="{2469EC02-1D32-4627-8F6F-2E2AAF34949E}" type="presParOf" srcId="{293E19AE-A6C3-4956-9346-147938FBFF27}" destId="{FA38DADA-BC4F-44D3-8434-32A34F785838}" srcOrd="1" destOrd="0" presId="urn:microsoft.com/office/officeart/2005/8/layout/vList3"/>
    <dgm:cxn modelId="{FFBFFCD6-372A-493B-A879-83EDBDDD79E3}" type="presParOf" srcId="{293E19AE-A6C3-4956-9346-147938FBFF27}" destId="{6F299CE8-5143-4EF4-99CD-020EAB6A10C9}" srcOrd="2" destOrd="0" presId="urn:microsoft.com/office/officeart/2005/8/layout/vList3"/>
    <dgm:cxn modelId="{F4ABD188-C5AE-4498-9B03-4E628B4AA2AA}" type="presParOf" srcId="{6F299CE8-5143-4EF4-99CD-020EAB6A10C9}" destId="{00E1B6A1-277B-4DA0-B257-C80FD79C8E22}" srcOrd="0" destOrd="0" presId="urn:microsoft.com/office/officeart/2005/8/layout/vList3"/>
    <dgm:cxn modelId="{77B10FB3-A24B-448F-A05E-A7D6767FF0E0}" type="presParOf" srcId="{6F299CE8-5143-4EF4-99CD-020EAB6A10C9}" destId="{C13E7D99-CDD0-43B3-BB75-468F18D1C8C8}" srcOrd="1" destOrd="0" presId="urn:microsoft.com/office/officeart/2005/8/layout/vList3"/>
    <dgm:cxn modelId="{B6BFD55C-FEAF-4D81-898F-91DDC890E6AD}" type="presParOf" srcId="{293E19AE-A6C3-4956-9346-147938FBFF27}" destId="{D24BEBD7-4DA1-44B9-AF17-D7D5326F6404}" srcOrd="3" destOrd="0" presId="urn:microsoft.com/office/officeart/2005/8/layout/vList3"/>
    <dgm:cxn modelId="{9D24EC32-8018-44C3-8FD5-A9FF256E6F82}" type="presParOf" srcId="{293E19AE-A6C3-4956-9346-147938FBFF27}" destId="{4B6C0611-20C6-47A1-8414-0725240F7EFB}" srcOrd="4" destOrd="0" presId="urn:microsoft.com/office/officeart/2005/8/layout/vList3"/>
    <dgm:cxn modelId="{44ED4E69-7015-497A-834D-2F9AB6923EC4}" type="presParOf" srcId="{4B6C0611-20C6-47A1-8414-0725240F7EFB}" destId="{71E28324-D928-42E8-9CFF-17D9126849F5}" srcOrd="0" destOrd="0" presId="urn:microsoft.com/office/officeart/2005/8/layout/vList3"/>
    <dgm:cxn modelId="{51BFA136-5B97-49B0-A30C-77F3599BA3C3}" type="presParOf" srcId="{4B6C0611-20C6-47A1-8414-0725240F7EFB}" destId="{1C919599-D13A-44F9-BFDE-13D2AC4F8958}" srcOrd="1" destOrd="0" presId="urn:microsoft.com/office/officeart/2005/8/layout/vList3"/>
    <dgm:cxn modelId="{8AAF7B41-F55A-4C91-B900-F433E2589F89}" type="presParOf" srcId="{293E19AE-A6C3-4956-9346-147938FBFF27}" destId="{5B901157-3CB6-41C8-8D50-D25F120FC7C3}" srcOrd="5" destOrd="0" presId="urn:microsoft.com/office/officeart/2005/8/layout/vList3"/>
    <dgm:cxn modelId="{219EB253-3105-4DA4-8762-6AC5FEA8C228}" type="presParOf" srcId="{293E19AE-A6C3-4956-9346-147938FBFF27}" destId="{7935591D-190C-4310-9193-7E47C3B679D2}" srcOrd="6" destOrd="0" presId="urn:microsoft.com/office/officeart/2005/8/layout/vList3"/>
    <dgm:cxn modelId="{6F6FC7C3-1E87-4083-9880-83571858043D}" type="presParOf" srcId="{7935591D-190C-4310-9193-7E47C3B679D2}" destId="{CB1A308B-4B08-4463-8250-BAE81DBCE357}" srcOrd="0" destOrd="0" presId="urn:microsoft.com/office/officeart/2005/8/layout/vList3"/>
    <dgm:cxn modelId="{08616503-6613-4D55-A1A2-1F0E1C4A4F94}" type="presParOf" srcId="{7935591D-190C-4310-9193-7E47C3B679D2}" destId="{C8CC0AB2-0332-4BD3-A5E1-776AB3DE3CDE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9596CE-95C0-450F-ABE1-18529BD223CD}">
      <dsp:nvSpPr>
        <dsp:cNvPr id="0" name=""/>
        <dsp:cNvSpPr/>
      </dsp:nvSpPr>
      <dsp:spPr>
        <a:xfrm rot="10800000">
          <a:off x="1929712" y="40839"/>
          <a:ext cx="8938155" cy="767078"/>
        </a:xfrm>
        <a:prstGeom prst="homePlate">
          <a:avLst/>
        </a:prstGeom>
        <a:solidFill>
          <a:srgbClr val="4BC5D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8260" tIns="137160" rIns="256032" bIns="137160" numCol="1" spcCol="1270" anchor="ctr" anchorCtr="0">
          <a:noAutofit/>
        </a:bodyPr>
        <a:lstStyle/>
        <a:p>
          <a:pPr marL="0" lvl="0" indent="0" algn="ctr" defTabSz="44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sz="1800">
              <a:latin typeface="Verdana" panose="020B0604030504040204" pitchFamily="34" charset="0"/>
              <a:ea typeface="Verdana" panose="020B0604030504040204" pitchFamily="34" charset="0"/>
            </a:defRPr>
          </a:pPr>
          <a:r>
            <a:rPr kern="1200" dirty="0" err="1"/>
            <a:t>Legittimazione</a:t>
          </a:r>
          <a:r>
            <a:rPr kern="1200" dirty="0"/>
            <a:t> ad </a:t>
          </a:r>
          <a:r>
            <a:rPr kern="1200" dirty="0" err="1"/>
            <a:t>agire</a:t>
          </a:r>
          <a:r>
            <a:rPr kern="1200" dirty="0"/>
            <a:t>: </a:t>
          </a:r>
          <a:r>
            <a:rPr lang="en-GB" kern="1200" dirty="0"/>
            <a:t>cause </a:t>
          </a:r>
          <a:r>
            <a:rPr lang="en-GB" kern="1200" dirty="0" err="1"/>
            <a:t>intentate</a:t>
          </a:r>
          <a:r>
            <a:rPr lang="en-GB" kern="1200" dirty="0"/>
            <a:t> </a:t>
          </a:r>
          <a:r>
            <a:rPr lang="en-GB" kern="1200" dirty="0" err="1"/>
            <a:t>soprattutto</a:t>
          </a:r>
          <a:r>
            <a:rPr lang="en-GB" kern="1200" dirty="0"/>
            <a:t> da</a:t>
          </a:r>
          <a:r>
            <a:rPr kern="1200" dirty="0"/>
            <a:t> </a:t>
          </a:r>
          <a:r>
            <a:rPr kern="1200" dirty="0" err="1"/>
            <a:t>concorrenti</a:t>
          </a:r>
          <a:r>
            <a:rPr kern="1200" dirty="0"/>
            <a:t>, ma non solo; non solo </a:t>
          </a:r>
          <a:r>
            <a:rPr kern="1200" dirty="0" err="1"/>
            <a:t>interessi</a:t>
          </a:r>
          <a:r>
            <a:rPr kern="1200" dirty="0"/>
            <a:t> </a:t>
          </a:r>
          <a:r>
            <a:rPr kern="1200" dirty="0" err="1"/>
            <a:t>economici</a:t>
          </a:r>
          <a:r>
            <a:rPr kern="1200" dirty="0"/>
            <a:t> </a:t>
          </a:r>
          <a:endParaRPr sz="1800" kern="1200" dirty="0">
            <a:latin typeface="Verdana" panose="020B0604030504040204" pitchFamily="34" charset="0"/>
            <a:ea typeface="Verdana" panose="020B0604030504040204" pitchFamily="34" charset="0"/>
          </a:endParaRPr>
        </a:p>
      </dsp:txBody>
      <dsp:txXfrm rot="10800000">
        <a:off x="2121481" y="40839"/>
        <a:ext cx="8746386" cy="767078"/>
      </dsp:txXfrm>
    </dsp:sp>
    <dsp:sp modelId="{C4400CE3-6D59-4ED2-BB49-CABACAFD3F3C}">
      <dsp:nvSpPr>
        <dsp:cNvPr id="0" name=""/>
        <dsp:cNvSpPr/>
      </dsp:nvSpPr>
      <dsp:spPr>
        <a:xfrm>
          <a:off x="1436828" y="1342"/>
          <a:ext cx="767078" cy="767078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13E7D99-CDD0-43B3-BB75-468F18D1C8C8}">
      <dsp:nvSpPr>
        <dsp:cNvPr id="0" name=""/>
        <dsp:cNvSpPr/>
      </dsp:nvSpPr>
      <dsp:spPr>
        <a:xfrm rot="10800000">
          <a:off x="1866440" y="976740"/>
          <a:ext cx="8971689" cy="767078"/>
        </a:xfrm>
        <a:prstGeom prst="homePlate">
          <a:avLst/>
        </a:prstGeom>
        <a:solidFill>
          <a:srgbClr val="4BC5D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8260" tIns="137160" rIns="256032" bIns="137160" numCol="1" spcCol="1270" anchor="ctr" anchorCtr="0">
          <a:noAutofit/>
        </a:bodyPr>
        <a:lstStyle/>
        <a:p>
          <a:pPr marL="0" lvl="0" indent="0" algn="ctr" defTabSz="44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sz="1800">
              <a:latin typeface="Verdana" panose="020B0604030504040204" pitchFamily="34" charset="0"/>
              <a:ea typeface="Verdana" panose="020B0604030504040204" pitchFamily="34" charset="0"/>
            </a:defRPr>
          </a:pPr>
          <a:r>
            <a:rPr kern="1200" dirty="0" err="1"/>
            <a:t>Competenza</a:t>
          </a:r>
          <a:r>
            <a:rPr kern="1200" dirty="0"/>
            <a:t> </a:t>
          </a:r>
          <a:r>
            <a:rPr kern="1200" dirty="0" err="1"/>
            <a:t>giurisdizionale</a:t>
          </a:r>
          <a:r>
            <a:rPr kern="1200" dirty="0"/>
            <a:t>: </a:t>
          </a:r>
          <a:r>
            <a:rPr kern="1200" dirty="0" err="1"/>
            <a:t>ciascuno</a:t>
          </a:r>
          <a:r>
            <a:rPr kern="1200" dirty="0"/>
            <a:t> Stato </a:t>
          </a:r>
          <a:r>
            <a:rPr kern="1200" dirty="0" err="1"/>
            <a:t>membro</a:t>
          </a:r>
          <a:r>
            <a:rPr kern="1200" dirty="0"/>
            <a:t> </a:t>
          </a:r>
          <a:r>
            <a:rPr kern="1200" dirty="0" err="1"/>
            <a:t>designa</a:t>
          </a:r>
          <a:r>
            <a:rPr kern="1200" dirty="0"/>
            <a:t> le </a:t>
          </a:r>
          <a:r>
            <a:rPr kern="1200" dirty="0" err="1"/>
            <a:t>autorità</a:t>
          </a:r>
          <a:r>
            <a:rPr kern="1200" dirty="0"/>
            <a:t> </a:t>
          </a:r>
          <a:r>
            <a:rPr kern="1200" dirty="0" err="1"/>
            <a:t>giurisdizionali</a:t>
          </a:r>
          <a:r>
            <a:rPr kern="1200" dirty="0"/>
            <a:t> </a:t>
          </a:r>
          <a:r>
            <a:rPr kern="1200" dirty="0" err="1"/>
            <a:t>competenti</a:t>
          </a:r>
          <a:r>
            <a:rPr kern="1200" dirty="0"/>
            <a:t> (</a:t>
          </a:r>
          <a:r>
            <a:rPr lang="it-IT" kern="1200" dirty="0"/>
            <a:t>giudici </a:t>
          </a:r>
          <a:r>
            <a:rPr kern="1200" dirty="0" err="1"/>
            <a:t>specializzat</a:t>
          </a:r>
          <a:r>
            <a:rPr lang="en-IE" kern="1200" dirty="0" err="1"/>
            <a:t>i</a:t>
          </a:r>
          <a:r>
            <a:rPr kern="1200" dirty="0"/>
            <a:t> </a:t>
          </a:r>
          <a:r>
            <a:rPr lang="it-IT" kern="1200" dirty="0"/>
            <a:t>c. giudici</a:t>
          </a:r>
          <a:r>
            <a:rPr kern="1200" dirty="0"/>
            <a:t> </a:t>
          </a:r>
          <a:r>
            <a:rPr lang="it-IT" kern="1200" dirty="0"/>
            <a:t>'</a:t>
          </a:r>
          <a:r>
            <a:rPr kern="1200" dirty="0" err="1"/>
            <a:t>generali</a:t>
          </a:r>
          <a:r>
            <a:rPr lang="it-IT" kern="1200" dirty="0"/>
            <a:t>'</a:t>
          </a:r>
          <a:r>
            <a:rPr kern="1200" dirty="0"/>
            <a:t>)</a:t>
          </a:r>
          <a:endParaRPr sz="1800" kern="1200" dirty="0">
            <a:latin typeface="Verdana" panose="020B0604030504040204" pitchFamily="34" charset="0"/>
            <a:ea typeface="Verdana" panose="020B0604030504040204" pitchFamily="34" charset="0"/>
          </a:endParaRPr>
        </a:p>
      </dsp:txBody>
      <dsp:txXfrm rot="10800000">
        <a:off x="2058209" y="976740"/>
        <a:ext cx="8779920" cy="767078"/>
      </dsp:txXfrm>
    </dsp:sp>
    <dsp:sp modelId="{00E1B6A1-277B-4DA0-B257-C80FD79C8E22}">
      <dsp:nvSpPr>
        <dsp:cNvPr id="0" name=""/>
        <dsp:cNvSpPr/>
      </dsp:nvSpPr>
      <dsp:spPr>
        <a:xfrm>
          <a:off x="1436828" y="996876"/>
          <a:ext cx="767078" cy="767078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C919599-D13A-44F9-BFDE-13D2AC4F8958}">
      <dsp:nvSpPr>
        <dsp:cNvPr id="0" name=""/>
        <dsp:cNvSpPr/>
      </dsp:nvSpPr>
      <dsp:spPr>
        <a:xfrm rot="10800000">
          <a:off x="1899141" y="2004960"/>
          <a:ext cx="8968726" cy="767078"/>
        </a:xfrm>
        <a:prstGeom prst="homePlate">
          <a:avLst/>
        </a:prstGeom>
        <a:solidFill>
          <a:srgbClr val="4BC5D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8260" tIns="137160" rIns="256032" bIns="137160" numCol="1" spcCol="1270" anchor="ctr" anchorCtr="0">
          <a:noAutofit/>
        </a:bodyPr>
        <a:lstStyle/>
        <a:p>
          <a:pPr marL="0" lvl="0" indent="0" algn="ctr" defTabSz="44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sz="1800">
              <a:latin typeface="Verdana" panose="020B0604030504040204" pitchFamily="34" charset="0"/>
              <a:ea typeface="Verdana" panose="020B0604030504040204" pitchFamily="34" charset="0"/>
            </a:defRPr>
          </a:pPr>
          <a:r>
            <a:rPr lang="it-IT" kern="1200" dirty="0"/>
            <a:t>Prescrizione</a:t>
          </a:r>
          <a:r>
            <a:rPr kern="1200" dirty="0"/>
            <a:t>: </a:t>
          </a:r>
          <a:r>
            <a:rPr kern="1200" dirty="0" err="1"/>
            <a:t>i</a:t>
          </a:r>
          <a:r>
            <a:rPr kern="1200" dirty="0"/>
            <a:t> </a:t>
          </a:r>
          <a:r>
            <a:rPr kern="1200" dirty="0" err="1"/>
            <a:t>giudici</a:t>
          </a:r>
          <a:r>
            <a:rPr kern="1200" dirty="0"/>
            <a:t> </a:t>
          </a:r>
          <a:r>
            <a:rPr kern="1200" dirty="0" err="1"/>
            <a:t>nazionali</a:t>
          </a:r>
          <a:r>
            <a:rPr kern="1200" dirty="0"/>
            <a:t> non </a:t>
          </a:r>
          <a:r>
            <a:rPr kern="1200" dirty="0" err="1"/>
            <a:t>sono</a:t>
          </a:r>
          <a:r>
            <a:rPr kern="1200" dirty="0"/>
            <a:t> </a:t>
          </a:r>
          <a:r>
            <a:rPr kern="1200" dirty="0" err="1"/>
            <a:t>vincolati</a:t>
          </a:r>
          <a:r>
            <a:rPr kern="1200" dirty="0"/>
            <a:t> dal </a:t>
          </a:r>
          <a:r>
            <a:rPr kern="1200" dirty="0" err="1"/>
            <a:t>regolamento</a:t>
          </a:r>
          <a:r>
            <a:rPr kern="1200" dirty="0"/>
            <a:t> di </a:t>
          </a:r>
          <a:r>
            <a:rPr kern="1200" dirty="0" err="1"/>
            <a:t>procedura</a:t>
          </a:r>
          <a:r>
            <a:rPr kern="1200" dirty="0"/>
            <a:t> (C-387/17 </a:t>
          </a:r>
          <a:r>
            <a:rPr i="1" kern="1200" dirty="0" err="1"/>
            <a:t>Fallimento</a:t>
          </a:r>
          <a:r>
            <a:rPr i="1" kern="1200" dirty="0"/>
            <a:t> </a:t>
          </a:r>
          <a:r>
            <a:rPr i="1" kern="1200" dirty="0" err="1"/>
            <a:t>Traghetti</a:t>
          </a:r>
          <a:r>
            <a:rPr i="1" kern="1200" dirty="0"/>
            <a:t> </a:t>
          </a:r>
          <a:r>
            <a:rPr i="1" kern="1200" dirty="0" err="1"/>
            <a:t>Mediterraneo</a:t>
          </a:r>
          <a:r>
            <a:rPr i="1" kern="1200" dirty="0">
              <a:solidFill>
                <a:schemeClr val="bg1"/>
              </a:solidFill>
            </a:rPr>
            <a:t>, </a:t>
          </a:r>
          <a:r>
            <a:rPr kern="1200" dirty="0">
              <a:solidFill>
                <a:schemeClr val="bg1"/>
              </a:solidFill>
            </a:rPr>
            <a:t>C-349/17</a:t>
          </a:r>
          <a:r>
            <a:rPr i="1" kern="1200" dirty="0">
              <a:solidFill>
                <a:schemeClr val="bg1"/>
              </a:solidFill>
            </a:rPr>
            <a:t> </a:t>
          </a:r>
          <a:r>
            <a:rPr i="1" kern="1200" dirty="0" err="1">
              <a:solidFill>
                <a:schemeClr val="bg1"/>
              </a:solidFill>
            </a:rPr>
            <a:t>Eesti</a:t>
          </a:r>
          <a:r>
            <a:rPr i="1" kern="1200" dirty="0">
              <a:solidFill>
                <a:schemeClr val="bg1"/>
              </a:solidFill>
            </a:rPr>
            <a:t> </a:t>
          </a:r>
          <a:r>
            <a:rPr i="1" kern="1200" dirty="0" err="1">
              <a:solidFill>
                <a:schemeClr val="bg1"/>
              </a:solidFill>
            </a:rPr>
            <a:t>Pagar</a:t>
          </a:r>
          <a:r>
            <a:rPr kern="1200" dirty="0"/>
            <a:t>) </a:t>
          </a:r>
          <a:endParaRPr sz="1800" kern="1200" dirty="0">
            <a:latin typeface="Verdana" panose="020B0604030504040204" pitchFamily="34" charset="0"/>
            <a:ea typeface="Verdana" panose="020B0604030504040204" pitchFamily="34" charset="0"/>
          </a:endParaRPr>
        </a:p>
      </dsp:txBody>
      <dsp:txXfrm rot="10800000">
        <a:off x="2090910" y="2004960"/>
        <a:ext cx="8776957" cy="767078"/>
      </dsp:txXfrm>
    </dsp:sp>
    <dsp:sp modelId="{71E28324-D928-42E8-9CFF-17D9126849F5}">
      <dsp:nvSpPr>
        <dsp:cNvPr id="0" name=""/>
        <dsp:cNvSpPr/>
      </dsp:nvSpPr>
      <dsp:spPr>
        <a:xfrm>
          <a:off x="1436828" y="1992410"/>
          <a:ext cx="767078" cy="767078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8CC0AB2-0332-4BD3-A5E1-776AB3DE3CDE}">
      <dsp:nvSpPr>
        <dsp:cNvPr id="0" name=""/>
        <dsp:cNvSpPr/>
      </dsp:nvSpPr>
      <dsp:spPr>
        <a:xfrm rot="10800000">
          <a:off x="1720452" y="2988397"/>
          <a:ext cx="9124037" cy="1347918"/>
        </a:xfrm>
        <a:prstGeom prst="homePlate">
          <a:avLst/>
        </a:prstGeom>
        <a:solidFill>
          <a:srgbClr val="4BC5D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8260" tIns="53340" rIns="99568" bIns="53340" numCol="1" spcCol="1270" anchor="ctr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i="1" kern="1200" dirty="0">
              <a:latin typeface="Verdana" panose="020B0604030504040204" pitchFamily="34" charset="0"/>
              <a:ea typeface="Verdana" panose="020B0604030504040204" pitchFamily="34" charset="0"/>
            </a:rPr>
            <a:t>Res </a:t>
          </a:r>
          <a:r>
            <a:rPr lang="it-IT" sz="1400" i="1" kern="1200" dirty="0" err="1">
              <a:latin typeface="Verdana" panose="020B0604030504040204" pitchFamily="34" charset="0"/>
              <a:ea typeface="Verdana" panose="020B0604030504040204" pitchFamily="34" charset="0"/>
            </a:rPr>
            <a:t>judicata</a:t>
          </a:r>
          <a:r>
            <a:rPr lang="it-IT" sz="1400" i="1" kern="1200" dirty="0">
              <a:latin typeface="Verdana" panose="020B0604030504040204" pitchFamily="34" charset="0"/>
              <a:ea typeface="Verdana" panose="020B0604030504040204" pitchFamily="34" charset="0"/>
            </a:rPr>
            <a:t>: </a:t>
          </a:r>
          <a:r>
            <a:rPr lang="it-IT" sz="1400" i="0" kern="1200" dirty="0">
              <a:latin typeface="Verdana" panose="020B0604030504040204" pitchFamily="34" charset="0"/>
              <a:ea typeface="Verdana" panose="020B0604030504040204" pitchFamily="34" charset="0"/>
            </a:rPr>
            <a:t>riconosciuta dal diritto euro-unitario, con eccezioni per gli aiuti di Stato: </a:t>
          </a:r>
          <a:endParaRPr lang="en-US" sz="1400" i="0" kern="1200" dirty="0">
            <a:latin typeface="Verdana" panose="020B0604030504040204" pitchFamily="34" charset="0"/>
            <a:ea typeface="Verdana" panose="020B0604030504040204" pitchFamily="34" charset="0"/>
          </a:endParaRP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i="0" kern="1200" dirty="0">
              <a:latin typeface="Verdana" panose="020B0604030504040204" pitchFamily="34" charset="0"/>
              <a:ea typeface="Verdana" panose="020B0604030504040204" pitchFamily="34" charset="0"/>
            </a:rPr>
            <a:t>Non può limitare la competenza esclusiva della Commissione (C-119/05 </a:t>
          </a:r>
          <a:r>
            <a:rPr lang="it-IT" sz="1400" i="1" kern="1200" dirty="0">
              <a:latin typeface="Verdana" panose="020B0604030504040204" pitchFamily="34" charset="0"/>
              <a:ea typeface="Verdana" panose="020B0604030504040204" pitchFamily="34" charset="0"/>
            </a:rPr>
            <a:t>Lucchini</a:t>
          </a:r>
          <a:r>
            <a:rPr lang="it-IT" sz="1400" i="0" kern="1200" dirty="0">
              <a:latin typeface="Verdana" panose="020B0604030504040204" pitchFamily="34" charset="0"/>
              <a:ea typeface="Verdana" panose="020B0604030504040204" pitchFamily="34" charset="0"/>
            </a:rPr>
            <a:t>, C-586/18P </a:t>
          </a:r>
          <a:r>
            <a:rPr lang="it-IT" sz="1400" i="1" kern="1200" dirty="0" err="1">
              <a:latin typeface="Verdana" panose="020B0604030504040204" pitchFamily="34" charset="0"/>
              <a:ea typeface="Verdana" panose="020B0604030504040204" pitchFamily="34" charset="0"/>
            </a:rPr>
            <a:t>Buonotourist</a:t>
          </a:r>
          <a:r>
            <a:rPr lang="it-IT" sz="1400" i="0" kern="1200" dirty="0">
              <a:latin typeface="Verdana" panose="020B0604030504040204" pitchFamily="34" charset="0"/>
              <a:ea typeface="Verdana" panose="020B0604030504040204" pitchFamily="34" charset="0"/>
            </a:rPr>
            <a:t>)</a:t>
          </a:r>
          <a:endParaRPr lang="en-US" sz="1400" i="0" kern="1200" dirty="0">
            <a:latin typeface="Verdana" panose="020B0604030504040204" pitchFamily="34" charset="0"/>
            <a:ea typeface="Verdana" panose="020B0604030504040204" pitchFamily="34" charset="0"/>
          </a:endParaRP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i="0" kern="1200" dirty="0">
              <a:latin typeface="Verdana" panose="020B0604030504040204" pitchFamily="34" charset="0"/>
              <a:ea typeface="Verdana" panose="020B0604030504040204" pitchFamily="34" charset="0"/>
            </a:rPr>
            <a:t>Non può compromettere la piena efficacia dell'articolo 108, paragrafo 3 (C-505/14 </a:t>
          </a:r>
          <a:r>
            <a:rPr lang="it-IT" sz="1400" i="1" kern="1200" dirty="0" err="1">
              <a:latin typeface="Verdana" panose="020B0604030504040204" pitchFamily="34" charset="0"/>
              <a:ea typeface="Verdana" panose="020B0604030504040204" pitchFamily="34" charset="0"/>
            </a:rPr>
            <a:t>Klausner</a:t>
          </a:r>
          <a:r>
            <a:rPr lang="it-IT" sz="1400" i="0" kern="1200" dirty="0">
              <a:latin typeface="Verdana" panose="020B0604030504040204" pitchFamily="34" charset="0"/>
              <a:ea typeface="Verdana" panose="020B0604030504040204" pitchFamily="34" charset="0"/>
            </a:rPr>
            <a:t>)</a:t>
          </a:r>
          <a:r>
            <a:rPr lang="it-IT" sz="1400" i="0" kern="1200" dirty="0"/>
            <a:t> </a:t>
          </a:r>
          <a:endParaRPr sz="1100" i="0" kern="1200" dirty="0">
            <a:latin typeface="Verdana" panose="020B0604030504040204" pitchFamily="34" charset="0"/>
            <a:ea typeface="Verdana" panose="020B0604030504040204" pitchFamily="34" charset="0"/>
          </a:endParaRPr>
        </a:p>
      </dsp:txBody>
      <dsp:txXfrm rot="10800000">
        <a:off x="2057431" y="2988397"/>
        <a:ext cx="8787058" cy="1347918"/>
      </dsp:txXfrm>
    </dsp:sp>
    <dsp:sp modelId="{CB1A308B-4B08-4463-8250-BAE81DBCE357}">
      <dsp:nvSpPr>
        <dsp:cNvPr id="0" name=""/>
        <dsp:cNvSpPr/>
      </dsp:nvSpPr>
      <dsp:spPr>
        <a:xfrm>
          <a:off x="1427270" y="3180477"/>
          <a:ext cx="767078" cy="767078"/>
        </a:xfrm>
        <a:prstGeom prst="ellipse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939EFE-0303-44F6-9A16-FD3B5E015DB1}" type="datetimeFigureOut">
              <a:rPr lang="en-GB" smtClean="0"/>
              <a:t>13/06/2023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7317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377317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F04766-77AF-4EBE-9704-229FD5F6AD6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8898812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B926D1-0013-4A80-B64E-9D824EE65210}" type="datetimeFigureOut">
              <a:rPr lang="en-GB" smtClean="0"/>
              <a:t>13/06/2023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33488"/>
            <a:ext cx="5921375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51219"/>
            <a:ext cx="5438140" cy="38873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"/>
              <a:t>Modifica gli stili di testo principale</a:t>
            </a:r>
          </a:p>
          <a:p>
            <a:pPr lvl="1"/>
            <a:r>
              <a:rPr lang="it"/>
              <a:t>Secondo livello</a:t>
            </a:r>
          </a:p>
          <a:p>
            <a:pPr lvl="2"/>
            <a:r>
              <a:rPr lang="it"/>
              <a:t>Terzo livello</a:t>
            </a:r>
          </a:p>
          <a:p>
            <a:pPr lvl="3"/>
            <a:r>
              <a:rPr lang="it"/>
              <a:t>Quarto livello</a:t>
            </a:r>
          </a:p>
          <a:p>
            <a:pPr lvl="4"/>
            <a:r>
              <a:rPr lang="it"/>
              <a:t>Quinto livello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7317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377317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CF2995-AB43-4B7C-B8CD-9DC7C3692A9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6078466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415775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24874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Articolo 4, paragrafo 3, TUE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 </a:t>
            </a:r>
            <a:r>
              <a:rPr lang="it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base al </a:t>
            </a:r>
            <a:r>
              <a:rPr lang="it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principio di leale cooperazione </a:t>
            </a:r>
            <a:r>
              <a:rPr lang="it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l'Unione e gli Stati membri, nel pieno rispetto reciproco, si aiutano reciprocamente nell'assolvimento dei compiti derivanti dai Trattati.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it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Gli Stati membri adottano ogni misura adeguata, generale o particolare, per garantire l'adempimento degli obblighi derivanti dai trattati o risultanti dagli atti delle istituzioni dell'Unione.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it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Gli Stati membri facilitano l'adempimento dei compiti dell'Unione e si astengono da qualsiasi misura che possa </a:t>
            </a:r>
            <a:r>
              <a:rPr lang="it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pregiudicare </a:t>
            </a:r>
            <a:r>
              <a:rPr lang="it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il raggiungimento degli obiettivi dell'Unione”.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it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Articolo 29 Regolamento di procedura</a:t>
            </a:r>
            <a:r>
              <a:rPr lang="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r>
              <a:rPr lang="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 </a:t>
            </a:r>
            <a:r>
              <a:rPr lang="it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1. </a:t>
            </a:r>
            <a:r>
              <a:rPr lang="it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 l'applicazione dell'articolo 107, paragrafo 1, e dell'articolo 108 TFUE, i giudici degli Stati membri possono chiedere alla Commissione di trasmettere loro le </a:t>
            </a:r>
            <a:r>
              <a:rPr lang="it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informazioni </a:t>
            </a:r>
            <a:r>
              <a:rPr lang="it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suo possesso o il suo </a:t>
            </a:r>
            <a:r>
              <a:rPr lang="it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parere </a:t>
            </a:r>
            <a:r>
              <a:rPr lang="it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 questioni relative all'applicazione delle norme sugli aiuti di Stato.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it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2. </a:t>
            </a:r>
            <a:r>
              <a:rPr lang="it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Qualora l'applicazione coerente dell'articolo 107, paragrafo 1, o dell'articolo 108 TFUE lo richieda, la Commissione, di propria iniziativa, può presentare </a:t>
            </a:r>
            <a:r>
              <a:rPr lang="it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osservazioni scritte </a:t>
            </a:r>
            <a:r>
              <a:rPr lang="it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ai giudici degli Stati membri competenti per l'applicazione delle norme sugli aiuti di Stato. Essa può, previa autorizzazione del giudice in questione, formulare osservazioni anche orali.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it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 Commissione informa lo Stato membro interessato della sua intenzione di presentare osservazioni prima di farlo formalmente.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it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 fine esclusivo di preparare le proprie osservazioni, la Commissione può chiedere al giudice competente dello Stato membro di trasmettere gli atti a disposizione del giudice, necessari per la valutazione della questione da parte della Commissione. </a:t>
            </a:r>
            <a:r>
              <a:rPr lang="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935946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879878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359009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" baseline="0" noProof="0" dirty="0"/>
              <a:t>al caso </a:t>
            </a:r>
            <a:r>
              <a:rPr lang="it" i="1" baseline="0" noProof="0" dirty="0" err="1"/>
              <a:t>Micula </a:t>
            </a:r>
            <a:r>
              <a:rPr lang="it" baseline="0" noProof="0" dirty="0"/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noProof="0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16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48665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17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075199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2192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1078173"/>
            <a:ext cx="12192000" cy="5779827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 dirty="0">
              <a:solidFill>
                <a:schemeClr val="accent4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933" y="258042"/>
            <a:ext cx="1659793" cy="115246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071350" y="1992572"/>
            <a:ext cx="10065224" cy="2149523"/>
          </a:xfrm>
        </p:spPr>
        <p:txBody>
          <a:bodyPr wrap="none" anchor="t">
            <a:no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1978925"/>
            <a:ext cx="0" cy="4879075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1071351" y="4418049"/>
            <a:ext cx="10065224" cy="897754"/>
          </a:xfrm>
        </p:spPr>
        <p:txBody>
          <a:bodyPr>
            <a:noAutofit/>
          </a:bodyPr>
          <a:lstStyle>
            <a:lvl1pPr marL="0" indent="0" algn="l">
              <a:buNone/>
              <a:defRPr sz="2800" i="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096000" y="5557903"/>
            <a:ext cx="5040313" cy="528998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2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92183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8" y="1825625"/>
            <a:ext cx="5328000" cy="3906435"/>
          </a:xfrm>
        </p:spPr>
        <p:txBody>
          <a:bodyPr>
            <a:noAutofit/>
          </a:bodyPr>
          <a:lstStyle>
            <a:lvl3pPr>
              <a:spcBef>
                <a:spcPts val="0"/>
              </a:spcBef>
              <a:defRPr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2250" y="1825625"/>
            <a:ext cx="5328000" cy="3906435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 dirty="0"/>
          </a:p>
        </p:txBody>
      </p:sp>
      <p:cxnSp>
        <p:nvCxnSpPr>
          <p:cNvPr id="10" name="Straight Connector 9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467745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8" y="1825626"/>
            <a:ext cx="3358489" cy="3763134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604979" y="1825625"/>
            <a:ext cx="3358489" cy="3763134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8371761" y="1825625"/>
            <a:ext cx="3358489" cy="3763134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071010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wrap="square" anchor="b">
            <a:noAutofit/>
          </a:bodyPr>
          <a:lstStyle>
            <a:lvl1pPr marL="0" indent="0">
              <a:buNone/>
              <a:defRPr sz="2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097331"/>
          </a:xfrm>
        </p:spPr>
        <p:txBody>
          <a:bodyPr wrap="square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noFill/>
        </p:spPr>
        <p:txBody>
          <a:bodyPr wrap="square" anchor="b">
            <a:noAutofit/>
          </a:bodyPr>
          <a:lstStyle>
            <a:lvl1pPr marL="0" indent="0">
              <a:buNone/>
              <a:defRPr sz="2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097331"/>
          </a:xfrm>
        </p:spPr>
        <p:txBody>
          <a:bodyPr wrap="square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426941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 dirty="0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843015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-59635" y="-59635"/>
            <a:ext cx="6155635" cy="6983896"/>
          </a:xfrm>
          <a:solidFill>
            <a:schemeClr val="bg2"/>
          </a:solidFill>
          <a:ln w="28575">
            <a:solidFill>
              <a:schemeClr val="accent5"/>
            </a:solidFill>
          </a:ln>
        </p:spPr>
        <p:txBody>
          <a:bodyPr/>
          <a:lstStyle/>
          <a:p>
            <a:endParaRPr lang="en-GB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3214048" y="1992573"/>
            <a:ext cx="8550322" cy="36166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9447" y="743802"/>
            <a:ext cx="544923" cy="544923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38331" y="1992572"/>
            <a:ext cx="8226040" cy="3616657"/>
          </a:xfrm>
          <a:solidFill>
            <a:schemeClr val="bg1"/>
          </a:solidFill>
        </p:spPr>
        <p:txBody>
          <a:bodyPr lIns="360000" tIns="360000" rIns="360000" bIns="360000" anchor="ctr" anchorCtr="0">
            <a:noAutofit/>
          </a:bodyPr>
          <a:lstStyle>
            <a:lvl1pPr marL="0" indent="0">
              <a:buFontTx/>
              <a:buNone/>
              <a:defRPr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840629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Content (half p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17056" y="1825625"/>
            <a:ext cx="4926841" cy="3769957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6817056" y="482860"/>
            <a:ext cx="4669266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-46383" y="-46383"/>
            <a:ext cx="6142383" cy="6964017"/>
          </a:xfrm>
          <a:solidFill>
            <a:schemeClr val="bg2"/>
          </a:solidFill>
          <a:ln w="28575">
            <a:solidFill>
              <a:schemeClr val="accent5"/>
            </a:solidFill>
          </a:ln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920344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 dirty="0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970722" y="2284667"/>
            <a:ext cx="3141663" cy="2090737"/>
          </a:xfrm>
          <a:solidFill>
            <a:schemeClr val="bg2"/>
          </a:solidFill>
        </p:spPr>
        <p:txBody>
          <a:bodyPr/>
          <a:lstStyle/>
          <a:p>
            <a:endParaRPr lang="en-GB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7901451" y="2284668"/>
            <a:ext cx="3141663" cy="2090737"/>
          </a:xfrm>
          <a:solidFill>
            <a:schemeClr val="bg2"/>
          </a:solidFill>
        </p:spPr>
        <p:txBody>
          <a:bodyPr/>
          <a:lstStyle/>
          <a:p>
            <a:endParaRPr lang="en-GB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4436086" y="2284667"/>
            <a:ext cx="3141663" cy="2090737"/>
          </a:xfrm>
          <a:solidFill>
            <a:schemeClr val="bg2"/>
          </a:solidFill>
        </p:spPr>
        <p:txBody>
          <a:bodyPr/>
          <a:lstStyle/>
          <a:p>
            <a:endParaRPr lang="en-GB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1206774" y="4038684"/>
            <a:ext cx="2669558" cy="1524235"/>
          </a:xfr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7"/>
          </p:nvPr>
        </p:nvSpPr>
        <p:spPr>
          <a:xfrm>
            <a:off x="4672139" y="4041944"/>
            <a:ext cx="2669558" cy="1524235"/>
          </a:xfr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8137503" y="4037437"/>
            <a:ext cx="2669558" cy="1524235"/>
          </a:xfr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801072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 dirty="0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3713869" y="2159957"/>
            <a:ext cx="2461591" cy="1638158"/>
          </a:xfrm>
          <a:solidFill>
            <a:schemeClr val="bg2"/>
          </a:solidFill>
        </p:spPr>
        <p:txBody>
          <a:bodyPr/>
          <a:lstStyle/>
          <a:p>
            <a:endParaRPr lang="en-GB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3713868" y="3968881"/>
            <a:ext cx="2461591" cy="1638158"/>
          </a:xfrm>
          <a:solidFill>
            <a:schemeClr val="bg2"/>
          </a:solidFill>
        </p:spPr>
        <p:txBody>
          <a:bodyPr/>
          <a:lstStyle/>
          <a:p>
            <a:endParaRPr lang="en-GB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6324547" y="2159956"/>
            <a:ext cx="2461593" cy="1638159"/>
          </a:xfrm>
          <a:solidFill>
            <a:schemeClr val="bg2"/>
          </a:solidFill>
        </p:spPr>
        <p:txBody>
          <a:bodyPr/>
          <a:lstStyle/>
          <a:p>
            <a:endParaRPr lang="en-GB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8935227" y="3968880"/>
            <a:ext cx="2520000" cy="1638158"/>
          </a:xfrm>
          <a:noFill/>
        </p:spPr>
        <p:txBody>
          <a:bodyPr tIns="90000"/>
          <a:lstStyle>
            <a:lvl1pPr marL="0" indent="0" algn="l">
              <a:buNone/>
              <a:defRPr sz="2000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1033617" y="2159957"/>
            <a:ext cx="2520000" cy="1638159"/>
          </a:xfrm>
          <a:noFill/>
        </p:spPr>
        <p:txBody>
          <a:bodyPr tIns="90000"/>
          <a:lstStyle>
            <a:lvl1pPr marL="0" indent="0" algn="r">
              <a:buNone/>
              <a:defRPr sz="2000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6324549" y="3968880"/>
            <a:ext cx="2461591" cy="1638158"/>
          </a:xfrm>
          <a:solidFill>
            <a:schemeClr val="bg2"/>
          </a:solidFill>
        </p:spPr>
        <p:txBody>
          <a:bodyPr/>
          <a:lstStyle/>
          <a:p>
            <a:endParaRPr lang="en-GB" dirty="0"/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20"/>
          </p:nvPr>
        </p:nvSpPr>
        <p:spPr>
          <a:xfrm>
            <a:off x="1033617" y="3968881"/>
            <a:ext cx="2520000" cy="1638158"/>
          </a:xfrm>
          <a:noFill/>
        </p:spPr>
        <p:txBody>
          <a:bodyPr tIns="90000"/>
          <a:lstStyle>
            <a:lvl1pPr marL="0" indent="0" algn="r">
              <a:buNone/>
              <a:defRPr sz="2000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8" name="Text Placeholder 12"/>
          <p:cNvSpPr>
            <a:spLocks noGrp="1"/>
          </p:cNvSpPr>
          <p:nvPr>
            <p:ph type="body" sz="quarter" idx="21"/>
          </p:nvPr>
        </p:nvSpPr>
        <p:spPr>
          <a:xfrm>
            <a:off x="8966322" y="2159956"/>
            <a:ext cx="2520000" cy="1638159"/>
          </a:xfrm>
          <a:noFill/>
        </p:spPr>
        <p:txBody>
          <a:bodyPr tIns="90000"/>
          <a:lstStyle>
            <a:lvl1pPr marL="0" indent="0" algn="l">
              <a:buNone/>
              <a:defRPr sz="2000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385566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3429000"/>
          </a:xfrm>
          <a:solidFill>
            <a:schemeClr val="bg2"/>
          </a:solidFill>
        </p:spPr>
        <p:txBody>
          <a:bodyPr/>
          <a:lstStyle/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646643"/>
            <a:ext cx="10515600" cy="782357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838200" y="3630613"/>
            <a:ext cx="10515600" cy="2035175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367746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141180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50288"/>
            <a:ext cx="12192000" cy="501834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2192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1078174"/>
            <a:ext cx="12192000" cy="2890800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 dirty="0">
              <a:solidFill>
                <a:schemeClr val="accent4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933" y="258042"/>
            <a:ext cx="1659793" cy="115246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071350" y="1992572"/>
            <a:ext cx="10065224" cy="872647"/>
          </a:xfrm>
        </p:spPr>
        <p:txBody>
          <a:bodyPr anchor="t">
            <a:norm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1978925"/>
            <a:ext cx="0" cy="4879075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1071351" y="3067468"/>
            <a:ext cx="10065224" cy="897754"/>
          </a:xfrm>
        </p:spPr>
        <p:txBody>
          <a:bodyPr>
            <a:noAutofit/>
          </a:bodyPr>
          <a:lstStyle>
            <a:lvl1pPr marL="0" indent="0" algn="l">
              <a:buNone/>
              <a:defRPr sz="2800" i="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096000" y="5783535"/>
            <a:ext cx="5040313" cy="528998"/>
          </a:xfrm>
        </p:spPr>
        <p:txBody>
          <a:bodyPr anchor="b" anchorCtr="0">
            <a:noAutofit/>
          </a:bodyPr>
          <a:lstStyle>
            <a:lvl1pPr marL="0" indent="0" algn="r">
              <a:buFontTx/>
              <a:buNone/>
              <a:defRPr sz="2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699858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2192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 userDrawn="1"/>
        </p:nvSpPr>
        <p:spPr>
          <a:xfrm>
            <a:off x="0" y="1078173"/>
            <a:ext cx="12192000" cy="5779827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933" y="258042"/>
            <a:ext cx="1659793" cy="115246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071350" y="1992572"/>
            <a:ext cx="10065224" cy="2149523"/>
          </a:xfrm>
        </p:spPr>
        <p:txBody>
          <a:bodyPr wrap="none" anchor="t">
            <a:no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1978925"/>
            <a:ext cx="0" cy="4879075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1071351" y="4418049"/>
            <a:ext cx="10065224" cy="897754"/>
          </a:xfrm>
        </p:spPr>
        <p:txBody>
          <a:bodyPr>
            <a:noAutofit/>
          </a:bodyPr>
          <a:lstStyle>
            <a:lvl1pPr marL="0" indent="0" algn="l">
              <a:buNone/>
              <a:defRPr sz="2800" i="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096000" y="5557903"/>
            <a:ext cx="5040313" cy="528998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2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567240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50288"/>
            <a:ext cx="12192000" cy="501834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2192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 userDrawn="1"/>
        </p:nvSpPr>
        <p:spPr>
          <a:xfrm>
            <a:off x="0" y="1078174"/>
            <a:ext cx="12192000" cy="2890800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933" y="258042"/>
            <a:ext cx="1659793" cy="115246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071350" y="1992572"/>
            <a:ext cx="10065224" cy="872647"/>
          </a:xfrm>
        </p:spPr>
        <p:txBody>
          <a:bodyPr anchor="t">
            <a:norm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1978925"/>
            <a:ext cx="0" cy="4879075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1071351" y="3067468"/>
            <a:ext cx="10065224" cy="897754"/>
          </a:xfrm>
        </p:spPr>
        <p:txBody>
          <a:bodyPr>
            <a:noAutofit/>
          </a:bodyPr>
          <a:lstStyle>
            <a:lvl1pPr marL="0" indent="0" algn="l">
              <a:buNone/>
              <a:defRPr sz="2800" i="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096000" y="5783535"/>
            <a:ext cx="5040313" cy="528998"/>
          </a:xfrm>
        </p:spPr>
        <p:txBody>
          <a:bodyPr anchor="b" anchorCtr="0">
            <a:noAutofit/>
          </a:bodyPr>
          <a:lstStyle>
            <a:lvl1pPr marL="0" indent="0" algn="r">
              <a:buFontTx/>
              <a:buNone/>
              <a:defRPr sz="2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509098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02219"/>
            <a:ext cx="12192000" cy="6059194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5289" y="1078173"/>
            <a:ext cx="12197346" cy="5783239"/>
          </a:xfrm>
          <a:prstGeom prst="rect">
            <a:avLst/>
          </a:prstGeom>
          <a:solidFill>
            <a:srgbClr val="024EA2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2192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071350" y="1992572"/>
            <a:ext cx="10065224" cy="2149523"/>
          </a:xfrm>
        </p:spPr>
        <p:txBody>
          <a:bodyPr wrap="none" anchor="t">
            <a:no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1978925"/>
            <a:ext cx="0" cy="4879075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1071351" y="4418049"/>
            <a:ext cx="10065224" cy="897754"/>
          </a:xfrm>
        </p:spPr>
        <p:txBody>
          <a:bodyPr wrap="none">
            <a:noAutofit/>
          </a:bodyPr>
          <a:lstStyle>
            <a:lvl1pPr marL="0" indent="0" algn="l">
              <a:buNone/>
              <a:defRPr sz="2800" i="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933" y="258042"/>
            <a:ext cx="1659793" cy="1152460"/>
          </a:xfrm>
          <a:prstGeom prst="rect">
            <a:avLst/>
          </a:prstGeom>
        </p:spPr>
      </p:pic>
      <p:sp>
        <p:nvSpPr>
          <p:cNvPr id="16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096000" y="5557903"/>
            <a:ext cx="5040313" cy="528998"/>
          </a:xfrm>
        </p:spPr>
        <p:txBody>
          <a:bodyPr wrap="none">
            <a:noAutofit/>
          </a:bodyPr>
          <a:lstStyle>
            <a:lvl1pPr marL="0" indent="0" algn="r">
              <a:buFontTx/>
              <a:buNone/>
              <a:defRPr sz="2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194603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hap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0189" y="1122363"/>
            <a:ext cx="10676038" cy="2387600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accent5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70189" y="3602038"/>
            <a:ext cx="10676038" cy="1655762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6C79FD-C571-418B-AB0F-5EE936C85276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0"/>
            <a:ext cx="0" cy="3295934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7715" y="6045257"/>
            <a:ext cx="1718512" cy="451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62114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852" y="6045865"/>
            <a:ext cx="1716200" cy="450546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077013" y="1122363"/>
            <a:ext cx="10156297" cy="2387600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38200" y="0"/>
            <a:ext cx="0" cy="3295934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1070189" y="3602038"/>
            <a:ext cx="10156297" cy="1655762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181353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 (option 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"/>
            <a:ext cx="12192000" cy="342899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077013" y="1122363"/>
            <a:ext cx="10156297" cy="1240348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38200" y="0"/>
            <a:ext cx="0" cy="2362711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838200" y="4160826"/>
            <a:ext cx="10889439" cy="1620145"/>
          </a:xfrm>
        </p:spPr>
        <p:txBody>
          <a:bodyPr>
            <a:noAutofit/>
          </a:bodyPr>
          <a:lstStyle>
            <a:lvl1pPr marL="0" indent="0" algn="l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327532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 (option 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"/>
            <a:ext cx="12192000" cy="342899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077013" y="1122363"/>
            <a:ext cx="10156297" cy="1240348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accent5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38200" y="0"/>
            <a:ext cx="0" cy="2362711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838200" y="4160826"/>
            <a:ext cx="10889439" cy="1620145"/>
          </a:xfrm>
        </p:spPr>
        <p:txBody>
          <a:bodyPr>
            <a:noAutofit/>
          </a:bodyPr>
          <a:lstStyle>
            <a:lvl1pPr marL="0" indent="0" algn="l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049678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10905699" cy="3881904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defRPr/>
            </a:lvl1pPr>
            <a:lvl2pPr>
              <a:lnSpc>
                <a:spcPct val="100000"/>
              </a:lnSpc>
              <a:spcAft>
                <a:spcPts val="1800"/>
              </a:spcAft>
              <a:defRPr/>
            </a:lvl2pPr>
            <a:lvl3pPr>
              <a:lnSpc>
                <a:spcPct val="100000"/>
              </a:lnSpc>
              <a:spcAft>
                <a:spcPts val="1800"/>
              </a:spcAft>
              <a:defRPr/>
            </a:lvl3pPr>
            <a:lvl4pPr>
              <a:lnSpc>
                <a:spcPct val="100000"/>
              </a:lnSpc>
              <a:spcAft>
                <a:spcPts val="1800"/>
              </a:spcAft>
              <a:defRPr/>
            </a:lvl4pPr>
            <a:lvl5pPr>
              <a:lnSpc>
                <a:spcPct val="100000"/>
              </a:lnSpc>
              <a:spcAft>
                <a:spcPts val="1800"/>
              </a:spcAft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7" name="Straight Connector 6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5365106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8" y="1825625"/>
            <a:ext cx="5328000" cy="3906435"/>
          </a:xfrm>
        </p:spPr>
        <p:txBody>
          <a:bodyPr>
            <a:noAutofit/>
          </a:bodyPr>
          <a:lstStyle>
            <a:lvl1pPr>
              <a:spcAft>
                <a:spcPts val="1800"/>
              </a:spcAft>
              <a:defRPr/>
            </a:lvl1pPr>
            <a:lvl2pPr>
              <a:spcAft>
                <a:spcPts val="1800"/>
              </a:spcAft>
              <a:defRPr/>
            </a:lvl2pPr>
            <a:lvl3pPr>
              <a:spcAft>
                <a:spcPts val="1800"/>
              </a:spcAft>
              <a:defRPr/>
            </a:lvl3pPr>
            <a:lvl4pPr>
              <a:spcAft>
                <a:spcPts val="1800"/>
              </a:spcAft>
              <a:defRPr/>
            </a:lvl4pPr>
            <a:lvl5pPr>
              <a:spcAft>
                <a:spcPts val="1800"/>
              </a:spcAft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2250" y="1825625"/>
            <a:ext cx="5328000" cy="3906435"/>
          </a:xfrm>
          <a:noFill/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4557238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8" y="1825625"/>
            <a:ext cx="5328000" cy="3906435"/>
          </a:xfrm>
        </p:spPr>
        <p:txBody>
          <a:bodyPr>
            <a:noAutofit/>
          </a:bodyPr>
          <a:lstStyle>
            <a:lvl3pPr>
              <a:spcBef>
                <a:spcPts val="0"/>
              </a:spcBef>
              <a:defRPr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2250" y="1825625"/>
            <a:ext cx="5328000" cy="3906435"/>
          </a:xfrm>
        </p:spPr>
        <p:txBody>
          <a:bodyPr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10" name="Straight Connector 9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775676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02219"/>
            <a:ext cx="12192000" cy="6059194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5289" y="1078173"/>
            <a:ext cx="12197346" cy="5783239"/>
          </a:xfrm>
          <a:prstGeom prst="rect">
            <a:avLst/>
          </a:prstGeom>
          <a:solidFill>
            <a:srgbClr val="024EA2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 dirty="0">
              <a:solidFill>
                <a:schemeClr val="accent4"/>
              </a:solidFill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2192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071350" y="1992572"/>
            <a:ext cx="10065224" cy="2149523"/>
          </a:xfrm>
        </p:spPr>
        <p:txBody>
          <a:bodyPr wrap="none" anchor="t">
            <a:no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1978925"/>
            <a:ext cx="0" cy="4879075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1071351" y="4418049"/>
            <a:ext cx="10065224" cy="897754"/>
          </a:xfrm>
        </p:spPr>
        <p:txBody>
          <a:bodyPr wrap="none">
            <a:noAutofit/>
          </a:bodyPr>
          <a:lstStyle>
            <a:lvl1pPr marL="0" indent="0" algn="l">
              <a:buNone/>
              <a:defRPr sz="2800" i="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933" y="258042"/>
            <a:ext cx="1659793" cy="1152460"/>
          </a:xfrm>
          <a:prstGeom prst="rect">
            <a:avLst/>
          </a:prstGeom>
        </p:spPr>
      </p:pic>
      <p:sp>
        <p:nvSpPr>
          <p:cNvPr id="16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096000" y="5557903"/>
            <a:ext cx="5040313" cy="528998"/>
          </a:xfrm>
        </p:spPr>
        <p:txBody>
          <a:bodyPr wrap="none">
            <a:noAutofit/>
          </a:bodyPr>
          <a:lstStyle>
            <a:lvl1pPr marL="0" indent="0" algn="r">
              <a:buFontTx/>
              <a:buNone/>
              <a:defRPr sz="2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244287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8" y="1825626"/>
            <a:ext cx="3358489" cy="3763134"/>
          </a:xfrm>
        </p:spPr>
        <p:txBody>
          <a:bodyPr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604979" y="1825625"/>
            <a:ext cx="3358489" cy="3763134"/>
          </a:xfrm>
        </p:spPr>
        <p:txBody>
          <a:bodyPr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8371761" y="1825625"/>
            <a:ext cx="3358489" cy="3763134"/>
          </a:xfrm>
        </p:spPr>
        <p:txBody>
          <a:bodyPr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6131907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wrap="square" anchor="b">
            <a:noAutofit/>
          </a:bodyPr>
          <a:lstStyle>
            <a:lvl1pPr marL="0" indent="0">
              <a:buNone/>
              <a:defRPr sz="2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097331"/>
          </a:xfrm>
        </p:spPr>
        <p:txBody>
          <a:bodyPr wrap="square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noFill/>
        </p:spPr>
        <p:txBody>
          <a:bodyPr wrap="square" anchor="b">
            <a:noAutofit/>
          </a:bodyPr>
          <a:lstStyle>
            <a:lvl1pPr marL="0" indent="0">
              <a:buNone/>
              <a:defRPr sz="2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097331"/>
          </a:xfrm>
        </p:spPr>
        <p:txBody>
          <a:bodyPr wrap="square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12" name="Straight Connector 11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7358988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3385438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-59635" y="-59635"/>
            <a:ext cx="6155635" cy="6983896"/>
          </a:xfrm>
          <a:solidFill>
            <a:schemeClr val="bg2"/>
          </a:solidFill>
          <a:ln w="28575">
            <a:solidFill>
              <a:schemeClr val="accent5"/>
            </a:solidFill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3214048" y="1992573"/>
            <a:ext cx="8550322" cy="36166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9447" y="743802"/>
            <a:ext cx="544923" cy="544923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38331" y="1992572"/>
            <a:ext cx="8226040" cy="3616657"/>
          </a:xfrm>
          <a:solidFill>
            <a:schemeClr val="bg1"/>
          </a:solidFill>
        </p:spPr>
        <p:txBody>
          <a:bodyPr lIns="360000" tIns="360000" rIns="360000" bIns="360000" anchor="ctr" anchorCtr="0">
            <a:noAutofit/>
          </a:bodyPr>
          <a:lstStyle>
            <a:lvl1pPr marL="0" indent="0">
              <a:buFontTx/>
              <a:buNone/>
              <a:defRPr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703227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Content (half p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17056" y="1825625"/>
            <a:ext cx="4926841" cy="3769957"/>
          </a:xfrm>
        </p:spPr>
        <p:txBody>
          <a:bodyPr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6817056" y="482860"/>
            <a:ext cx="4669266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-46383" y="-46383"/>
            <a:ext cx="6142383" cy="6964017"/>
          </a:xfrm>
          <a:solidFill>
            <a:schemeClr val="bg2"/>
          </a:solidFill>
          <a:ln w="28575">
            <a:solidFill>
              <a:schemeClr val="accent5"/>
            </a:solidFill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364612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970722" y="2284667"/>
            <a:ext cx="3141663" cy="2090737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7901451" y="2284668"/>
            <a:ext cx="3141663" cy="2090737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4436086" y="2284667"/>
            <a:ext cx="3141663" cy="2090737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1206774" y="4038684"/>
            <a:ext cx="2669558" cy="1524235"/>
          </a:xfr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7"/>
          </p:nvPr>
        </p:nvSpPr>
        <p:spPr>
          <a:xfrm>
            <a:off x="4672139" y="4041944"/>
            <a:ext cx="2669558" cy="1524235"/>
          </a:xfr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8137503" y="4037437"/>
            <a:ext cx="2669558" cy="1524235"/>
          </a:xfr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3066596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3713869" y="2159957"/>
            <a:ext cx="2461591" cy="1638158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3713868" y="3968881"/>
            <a:ext cx="2461591" cy="1638158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6324547" y="2159956"/>
            <a:ext cx="2461593" cy="1638159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8935227" y="3968880"/>
            <a:ext cx="2520000" cy="1638158"/>
          </a:xfrm>
          <a:noFill/>
        </p:spPr>
        <p:txBody>
          <a:bodyPr tIns="90000"/>
          <a:lstStyle>
            <a:lvl1pPr marL="0" indent="0" algn="l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1033617" y="2159957"/>
            <a:ext cx="2520000" cy="1638159"/>
          </a:xfrm>
          <a:noFill/>
        </p:spPr>
        <p:txBody>
          <a:bodyPr tIns="90000"/>
          <a:lstStyle>
            <a:lvl1pPr marL="0" indent="0" algn="r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6324549" y="3968880"/>
            <a:ext cx="2461591" cy="1638158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20"/>
          </p:nvPr>
        </p:nvSpPr>
        <p:spPr>
          <a:xfrm>
            <a:off x="1033617" y="3968881"/>
            <a:ext cx="2520000" cy="1638158"/>
          </a:xfrm>
          <a:noFill/>
        </p:spPr>
        <p:txBody>
          <a:bodyPr tIns="90000"/>
          <a:lstStyle>
            <a:lvl1pPr marL="0" indent="0" algn="r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8" name="Text Placeholder 12"/>
          <p:cNvSpPr>
            <a:spLocks noGrp="1"/>
          </p:cNvSpPr>
          <p:nvPr>
            <p:ph type="body" sz="quarter" idx="21"/>
          </p:nvPr>
        </p:nvSpPr>
        <p:spPr>
          <a:xfrm>
            <a:off x="8966322" y="2159956"/>
            <a:ext cx="2520000" cy="1638159"/>
          </a:xfrm>
          <a:noFill/>
        </p:spPr>
        <p:txBody>
          <a:bodyPr tIns="90000"/>
          <a:lstStyle>
            <a:lvl1pPr marL="0" indent="0" algn="l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7408055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3429000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646643"/>
            <a:ext cx="10515600" cy="782357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838200" y="3630613"/>
            <a:ext cx="10515600" cy="20351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843553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181851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2192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/>
          <a:p>
            <a:pPr algn="ctr"/>
            <a:endParaRPr/>
          </a:p>
        </p:txBody>
      </p:sp>
      <p:sp>
        <p:nvSpPr>
          <p:cNvPr id="5" name="Rectangle 4"/>
          <p:cNvSpPr/>
          <p:nvPr userDrawn="1"/>
        </p:nvSpPr>
        <p:spPr>
          <a:xfrm>
            <a:off x="0" y="1078173"/>
            <a:ext cx="12192000" cy="5779827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/>
          <a:p>
            <a:pPr algn="ctr"/>
            <a:endParaRPr>
              <a:solidFill>
                <a:schemeClr val="accent4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933" y="258042"/>
            <a:ext cx="1659793" cy="115246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071350" y="1992572"/>
            <a:ext cx="10065224" cy="2149523"/>
          </a:xfrm>
        </p:spPr>
        <p:txBody>
          <a:bodyPr wrap="none" anchor="t">
            <a:no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t>Clicca per modificare lo stile del titolo Master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1978925"/>
            <a:ext cx="0" cy="4879075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/>
          <a:p>
            <a:pPr algn="ctr"/>
            <a:endParaRPr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1071351" y="4418049"/>
            <a:ext cx="10065224" cy="897754"/>
          </a:xfrm>
        </p:spPr>
        <p:txBody>
          <a:bodyPr>
            <a:noAutofit/>
          </a:bodyPr>
          <a:lstStyle>
            <a:lvl1pPr marL="0" indent="0" algn="l">
              <a:buNone/>
              <a:defRPr sz="2800" i="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t>Clicca per modificare lo stile dei sottotitoli Master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096000" y="5557903"/>
            <a:ext cx="5040313" cy="528998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2200" i="1">
                <a:solidFill>
                  <a:schemeClr val="bg1"/>
                </a:solidFill>
              </a:defRPr>
            </a:lvl1pPr>
          </a:lstStyle>
          <a:p>
            <a:pPr lvl="0"/>
            <a:r>
              <a:t>Modifica gli stili di testo Master</a:t>
            </a:r>
          </a:p>
        </p:txBody>
      </p:sp>
    </p:spTree>
    <p:extLst>
      <p:ext uri="{BB962C8B-B14F-4D97-AF65-F5344CB8AC3E}">
        <p14:creationId xmlns:p14="http://schemas.microsoft.com/office/powerpoint/2010/main" val="13999096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hap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0189" y="1122363"/>
            <a:ext cx="10676038" cy="2387600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70189" y="3602038"/>
            <a:ext cx="10676038" cy="1655762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6C79FD-C571-418B-AB0F-5EE936C85276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0"/>
            <a:ext cx="0" cy="3295934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7715" y="6045257"/>
            <a:ext cx="1718512" cy="451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69909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50288"/>
            <a:ext cx="12192000" cy="501834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2192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 userDrawn="1"/>
        </p:nvSpPr>
        <p:spPr>
          <a:xfrm>
            <a:off x="0" y="1078174"/>
            <a:ext cx="12192000" cy="2890800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933" y="258042"/>
            <a:ext cx="1659793" cy="115246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071350" y="1992572"/>
            <a:ext cx="10065224" cy="872647"/>
          </a:xfrm>
        </p:spPr>
        <p:txBody>
          <a:bodyPr anchor="t">
            <a:norm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1978925"/>
            <a:ext cx="0" cy="4879075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1071351" y="3067468"/>
            <a:ext cx="10065224" cy="897754"/>
          </a:xfrm>
        </p:spPr>
        <p:txBody>
          <a:bodyPr>
            <a:noAutofit/>
          </a:bodyPr>
          <a:lstStyle>
            <a:lvl1pPr marL="0" indent="0" algn="l">
              <a:buNone/>
              <a:defRPr sz="2800" i="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096000" y="5783535"/>
            <a:ext cx="5040313" cy="528998"/>
          </a:xfrm>
        </p:spPr>
        <p:txBody>
          <a:bodyPr anchor="b" anchorCtr="0">
            <a:noAutofit/>
          </a:bodyPr>
          <a:lstStyle>
            <a:lvl1pPr marL="0" indent="0" algn="r">
              <a:buFontTx/>
              <a:buNone/>
              <a:defRPr sz="2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48191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02219"/>
            <a:ext cx="12192000" cy="6059194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5289" y="1078173"/>
            <a:ext cx="12197346" cy="5783239"/>
          </a:xfrm>
          <a:prstGeom prst="rect">
            <a:avLst/>
          </a:prstGeom>
          <a:solidFill>
            <a:srgbClr val="024EA2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2192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071350" y="1992572"/>
            <a:ext cx="10065224" cy="2149523"/>
          </a:xfrm>
        </p:spPr>
        <p:txBody>
          <a:bodyPr wrap="none" anchor="t">
            <a:no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1978925"/>
            <a:ext cx="0" cy="4879075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1071351" y="4418049"/>
            <a:ext cx="10065224" cy="897754"/>
          </a:xfrm>
        </p:spPr>
        <p:txBody>
          <a:bodyPr wrap="none">
            <a:noAutofit/>
          </a:bodyPr>
          <a:lstStyle>
            <a:lvl1pPr marL="0" indent="0" algn="l">
              <a:buNone/>
              <a:defRPr sz="2800" i="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933" y="258042"/>
            <a:ext cx="1659793" cy="1152460"/>
          </a:xfrm>
          <a:prstGeom prst="rect">
            <a:avLst/>
          </a:prstGeom>
        </p:spPr>
      </p:pic>
      <p:sp>
        <p:nvSpPr>
          <p:cNvPr id="16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096000" y="5557903"/>
            <a:ext cx="5040313" cy="528998"/>
          </a:xfrm>
        </p:spPr>
        <p:txBody>
          <a:bodyPr wrap="none">
            <a:noAutofit/>
          </a:bodyPr>
          <a:lstStyle>
            <a:lvl1pPr marL="0" indent="0" algn="r">
              <a:buFontTx/>
              <a:buNone/>
              <a:defRPr sz="2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017726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hap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0189" y="1122363"/>
            <a:ext cx="10676038" cy="2387600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accent5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70189" y="3602038"/>
            <a:ext cx="10676038" cy="1655762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6C79FD-C571-418B-AB0F-5EE936C85276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0"/>
            <a:ext cx="0" cy="3295934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7715" y="6045257"/>
            <a:ext cx="1718512" cy="451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51017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852" y="6045865"/>
            <a:ext cx="1716200" cy="450546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077013" y="1122363"/>
            <a:ext cx="10156297" cy="2387600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38200" y="0"/>
            <a:ext cx="0" cy="3295934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1070189" y="3602038"/>
            <a:ext cx="10156297" cy="1655762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2515080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 (option 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"/>
            <a:ext cx="12192000" cy="342899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/>
          <a:p>
            <a:pPr algn="ctr"/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077013" y="1122363"/>
            <a:ext cx="10156297" cy="1240348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r>
              <a:t>Clicca per modificare lo stile del titolo Master</a:t>
            </a: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38200" y="0"/>
            <a:ext cx="0" cy="2362711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838200" y="4160826"/>
            <a:ext cx="10889439" cy="1620145"/>
          </a:xfrm>
        </p:spPr>
        <p:txBody>
          <a:bodyPr>
            <a:noAutofit/>
          </a:bodyPr>
          <a:lstStyle>
            <a:lvl1pPr marL="0" indent="0" algn="l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t>Clicca per modificare lo stile dei sottotitoli Master</a:t>
            </a:r>
          </a:p>
        </p:txBody>
      </p:sp>
    </p:spTree>
    <p:extLst>
      <p:ext uri="{BB962C8B-B14F-4D97-AF65-F5344CB8AC3E}">
        <p14:creationId xmlns:p14="http://schemas.microsoft.com/office/powerpoint/2010/main" val="36796963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 (option 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"/>
            <a:ext cx="12192000" cy="342899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077013" y="1122363"/>
            <a:ext cx="10156297" cy="1240348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accent5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38200" y="0"/>
            <a:ext cx="0" cy="2362711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838200" y="4160826"/>
            <a:ext cx="10889439" cy="1620145"/>
          </a:xfrm>
        </p:spPr>
        <p:txBody>
          <a:bodyPr>
            <a:noAutofit/>
          </a:bodyPr>
          <a:lstStyle>
            <a:lvl1pPr marL="0" indent="0" algn="l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918485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10905699" cy="3881904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lvl1pPr>
            <a:lvl2pPr>
              <a:lnSpc>
                <a:spcPct val="100000"/>
              </a:lnSpc>
              <a:spcAft>
                <a:spcPts val="1800"/>
              </a:spcAft>
            </a:lvl2pPr>
            <a:lvl3pPr>
              <a:lnSpc>
                <a:spcPct val="100000"/>
              </a:lnSpc>
              <a:spcAft>
                <a:spcPts val="1800"/>
              </a:spcAft>
            </a:lvl3pPr>
            <a:lvl4pPr>
              <a:lnSpc>
                <a:spcPct val="100000"/>
              </a:lnSpc>
              <a:spcAft>
                <a:spcPts val="1800"/>
              </a:spcAft>
            </a:lvl4pPr>
            <a:lvl5pPr>
              <a:lnSpc>
                <a:spcPct val="100000"/>
              </a:lnSpc>
              <a:spcAft>
                <a:spcPts val="1800"/>
              </a:spcAft>
            </a:lvl5pPr>
          </a:lstStyle>
          <a:p>
            <a:pPr lvl="0"/>
            <a:r>
              <a:t>Modifica gli stili di testo Master</a:t>
            </a:r>
          </a:p>
          <a:p>
            <a:pPr lvl="1"/>
            <a:r>
              <a:t>Secondo livello</a:t>
            </a:r>
          </a:p>
          <a:p>
            <a:pPr lvl="2"/>
            <a:r>
              <a:t>Terzo livello</a:t>
            </a:r>
          </a:p>
          <a:p>
            <a:pPr lvl="3"/>
            <a:r>
              <a:t>Quarto livello</a:t>
            </a:r>
          </a:p>
          <a:p>
            <a:pPr lvl="4"/>
            <a:r>
              <a:t>Quinto livello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7" name="Straight Connector 6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anchor="b" anchorCtr="0">
            <a:noAutofit/>
          </a:bodyPr>
          <a:lstStyle/>
          <a:p>
            <a:r>
              <a:t>Clicca per modificare lo stile del titolo Master</a:t>
            </a:r>
          </a:p>
        </p:txBody>
      </p:sp>
    </p:spTree>
    <p:extLst>
      <p:ext uri="{BB962C8B-B14F-4D97-AF65-F5344CB8AC3E}">
        <p14:creationId xmlns:p14="http://schemas.microsoft.com/office/powerpoint/2010/main" val="428145120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8" y="1825625"/>
            <a:ext cx="5328000" cy="3906435"/>
          </a:xfrm>
        </p:spPr>
        <p:txBody>
          <a:bodyPr>
            <a:noAutofit/>
          </a:bodyPr>
          <a:lstStyle>
            <a:lvl1pPr>
              <a:spcAft>
                <a:spcPts val="1800"/>
              </a:spcAft>
            </a:lvl1pPr>
            <a:lvl2pPr>
              <a:spcAft>
                <a:spcPts val="1800"/>
              </a:spcAft>
            </a:lvl2pPr>
            <a:lvl3pPr>
              <a:spcAft>
                <a:spcPts val="1800"/>
              </a:spcAft>
            </a:lvl3pPr>
            <a:lvl4pPr>
              <a:spcAft>
                <a:spcPts val="1800"/>
              </a:spcAft>
            </a:lvl4pPr>
            <a:lvl5pPr>
              <a:spcAft>
                <a:spcPts val="1800"/>
              </a:spcAft>
            </a:lvl5pPr>
          </a:lstStyle>
          <a:p>
            <a:pPr lvl="0"/>
            <a:r>
              <a:t>Modifica gli stili di testo Master</a:t>
            </a:r>
          </a:p>
          <a:p>
            <a:pPr lvl="1"/>
            <a:r>
              <a:t>Secondo livello</a:t>
            </a:r>
          </a:p>
          <a:p>
            <a:pPr lvl="2"/>
            <a:r>
              <a:t>Terzo livello</a:t>
            </a:r>
          </a:p>
          <a:p>
            <a:pPr lvl="3"/>
            <a:r>
              <a:t>Quarto livello</a:t>
            </a:r>
          </a:p>
          <a:p>
            <a:pPr lvl="4"/>
            <a:r>
              <a:t>Quinto livello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2250" y="1825625"/>
            <a:ext cx="5328000" cy="3906435"/>
          </a:xfrm>
          <a:noFill/>
        </p:spPr>
        <p:txBody>
          <a:bodyPr>
            <a:noAutofit/>
          </a:bodyPr>
          <a:lstStyle>
            <a:lvl1pPr marL="0" indent="0">
              <a:buNone/>
            </a:lvl1pPr>
          </a:lstStyle>
          <a:p>
            <a:pPr lvl="0"/>
            <a:r>
              <a:t>Modifica gli stili di testo Master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anchor="b" anchorCtr="0">
            <a:noAutofit/>
          </a:bodyPr>
          <a:lstStyle/>
          <a:p>
            <a:r>
              <a:t>Clicca per modificare lo stile del titolo Master</a:t>
            </a:r>
          </a:p>
        </p:txBody>
      </p:sp>
    </p:spTree>
    <p:extLst>
      <p:ext uri="{BB962C8B-B14F-4D97-AF65-F5344CB8AC3E}">
        <p14:creationId xmlns:p14="http://schemas.microsoft.com/office/powerpoint/2010/main" val="159382108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8" y="1825625"/>
            <a:ext cx="5328000" cy="3906435"/>
          </a:xfrm>
        </p:spPr>
        <p:txBody>
          <a:bodyPr>
            <a:noAutofit/>
          </a:bodyPr>
          <a:lstStyle>
            <a:lvl3pPr>
              <a:spcBef>
                <a:spcPts val="0"/>
              </a:spcBef>
            </a:lvl3pPr>
          </a:lstStyle>
          <a:p>
            <a:pPr lvl="0"/>
            <a:r>
              <a:t>Modifica gli stili di testo Master</a:t>
            </a:r>
          </a:p>
          <a:p>
            <a:pPr lvl="1"/>
            <a:r>
              <a:t>Secondo livello</a:t>
            </a:r>
          </a:p>
          <a:p>
            <a:pPr lvl="2"/>
            <a:r>
              <a:t>Terzo livello</a:t>
            </a:r>
          </a:p>
          <a:p>
            <a:pPr lvl="3"/>
            <a:r>
              <a:t>Quarto livello</a:t>
            </a:r>
          </a:p>
          <a:p>
            <a:pPr lvl="4"/>
            <a:r>
              <a:t>Quinto livello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2250" y="1825625"/>
            <a:ext cx="5328000" cy="3906435"/>
          </a:xfrm>
        </p:spPr>
        <p:txBody>
          <a:bodyPr>
            <a:noAutofit/>
          </a:bodyPr>
          <a:lstStyle/>
          <a:p>
            <a:pPr lvl="0"/>
            <a:r>
              <a:t>Modifica gli stili di testo Master</a:t>
            </a:r>
          </a:p>
          <a:p>
            <a:pPr lvl="1"/>
            <a:r>
              <a:t>Secondo livello</a:t>
            </a:r>
          </a:p>
          <a:p>
            <a:pPr lvl="2"/>
            <a:r>
              <a:t>Terzo livello</a:t>
            </a:r>
          </a:p>
          <a:p>
            <a:pPr lvl="3"/>
            <a:r>
              <a:t>Quarto livello</a:t>
            </a:r>
          </a:p>
          <a:p>
            <a:pPr lvl="4"/>
            <a:r>
              <a:t>Quinto livello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10" name="Straight Connector 9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anchor="b" anchorCtr="0">
            <a:noAutofit/>
          </a:bodyPr>
          <a:lstStyle/>
          <a:p>
            <a:r>
              <a:t>Clicca per modificare lo stile del titolo Master</a:t>
            </a:r>
          </a:p>
        </p:txBody>
      </p:sp>
    </p:spTree>
    <p:extLst>
      <p:ext uri="{BB962C8B-B14F-4D97-AF65-F5344CB8AC3E}">
        <p14:creationId xmlns:p14="http://schemas.microsoft.com/office/powerpoint/2010/main" val="226167549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8" y="1825626"/>
            <a:ext cx="3358489" cy="3763134"/>
          </a:xfrm>
        </p:spPr>
        <p:txBody>
          <a:bodyPr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604979" y="1825625"/>
            <a:ext cx="3358489" cy="3763134"/>
          </a:xfrm>
        </p:spPr>
        <p:txBody>
          <a:bodyPr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8371761" y="1825625"/>
            <a:ext cx="3358489" cy="3763134"/>
          </a:xfrm>
        </p:spPr>
        <p:txBody>
          <a:bodyPr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209632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852" y="6045865"/>
            <a:ext cx="1716200" cy="450546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077013" y="1122363"/>
            <a:ext cx="10156297" cy="2387600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38200" y="0"/>
            <a:ext cx="0" cy="3295934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1070189" y="3602038"/>
            <a:ext cx="10156297" cy="1655762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3250994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wrap="square" anchor="b">
            <a:noAutofit/>
          </a:bodyPr>
          <a:lstStyle>
            <a:lvl1pPr marL="0" indent="0">
              <a:buNone/>
              <a:defRPr sz="2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097331"/>
          </a:xfrm>
        </p:spPr>
        <p:txBody>
          <a:bodyPr wrap="square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noFill/>
        </p:spPr>
        <p:txBody>
          <a:bodyPr wrap="square" anchor="b">
            <a:noAutofit/>
          </a:bodyPr>
          <a:lstStyle>
            <a:lvl1pPr marL="0" indent="0">
              <a:buNone/>
              <a:defRPr sz="2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097331"/>
          </a:xfrm>
        </p:spPr>
        <p:txBody>
          <a:bodyPr wrap="square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12" name="Straight Connector 11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0654816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3933605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-59635" y="-59635"/>
            <a:ext cx="6155635" cy="6983896"/>
          </a:xfrm>
          <a:solidFill>
            <a:schemeClr val="bg2"/>
          </a:solidFill>
          <a:ln w="28575">
            <a:solidFill>
              <a:schemeClr val="accent5"/>
            </a:solidFill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3214048" y="1992573"/>
            <a:ext cx="8550322" cy="36166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9447" y="743802"/>
            <a:ext cx="544923" cy="544923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38331" y="1992572"/>
            <a:ext cx="8226040" cy="3616657"/>
          </a:xfrm>
          <a:solidFill>
            <a:schemeClr val="bg1"/>
          </a:solidFill>
        </p:spPr>
        <p:txBody>
          <a:bodyPr lIns="360000" tIns="360000" rIns="360000" bIns="360000" anchor="ctr" anchorCtr="0">
            <a:noAutofit/>
          </a:bodyPr>
          <a:lstStyle>
            <a:lvl1pPr marL="0" indent="0">
              <a:buFontTx/>
              <a:buNone/>
              <a:defRPr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704813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Content (half p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17056" y="1825625"/>
            <a:ext cx="4926841" cy="3769957"/>
          </a:xfrm>
        </p:spPr>
        <p:txBody>
          <a:bodyPr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6817056" y="482860"/>
            <a:ext cx="4669266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-46383" y="-46383"/>
            <a:ext cx="6142383" cy="6964017"/>
          </a:xfrm>
          <a:solidFill>
            <a:schemeClr val="bg2"/>
          </a:solidFill>
          <a:ln w="28575">
            <a:solidFill>
              <a:schemeClr val="accent5"/>
            </a:solidFill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56321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970722" y="2284667"/>
            <a:ext cx="3141663" cy="2090737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7901451" y="2284668"/>
            <a:ext cx="3141663" cy="2090737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4436086" y="2284667"/>
            <a:ext cx="3141663" cy="2090737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1206774" y="4038684"/>
            <a:ext cx="2669558" cy="1524235"/>
          </a:xfr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7"/>
          </p:nvPr>
        </p:nvSpPr>
        <p:spPr>
          <a:xfrm>
            <a:off x="4672139" y="4041944"/>
            <a:ext cx="2669558" cy="1524235"/>
          </a:xfr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8137503" y="4037437"/>
            <a:ext cx="2669558" cy="1524235"/>
          </a:xfr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51853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3713869" y="2159957"/>
            <a:ext cx="2461591" cy="1638158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3713868" y="3968881"/>
            <a:ext cx="2461591" cy="1638158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6324547" y="2159956"/>
            <a:ext cx="2461593" cy="1638159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8935227" y="3968880"/>
            <a:ext cx="2520000" cy="1638158"/>
          </a:xfrm>
          <a:noFill/>
        </p:spPr>
        <p:txBody>
          <a:bodyPr tIns="90000"/>
          <a:lstStyle>
            <a:lvl1pPr marL="0" indent="0" algn="l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1033617" y="2159957"/>
            <a:ext cx="2520000" cy="1638159"/>
          </a:xfrm>
          <a:noFill/>
        </p:spPr>
        <p:txBody>
          <a:bodyPr tIns="90000"/>
          <a:lstStyle>
            <a:lvl1pPr marL="0" indent="0" algn="r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6324549" y="3968880"/>
            <a:ext cx="2461591" cy="1638158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20"/>
          </p:nvPr>
        </p:nvSpPr>
        <p:spPr>
          <a:xfrm>
            <a:off x="1033617" y="3968881"/>
            <a:ext cx="2520000" cy="1638158"/>
          </a:xfrm>
          <a:noFill/>
        </p:spPr>
        <p:txBody>
          <a:bodyPr tIns="90000"/>
          <a:lstStyle>
            <a:lvl1pPr marL="0" indent="0" algn="r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8" name="Text Placeholder 12"/>
          <p:cNvSpPr>
            <a:spLocks noGrp="1"/>
          </p:cNvSpPr>
          <p:nvPr>
            <p:ph type="body" sz="quarter" idx="21"/>
          </p:nvPr>
        </p:nvSpPr>
        <p:spPr>
          <a:xfrm>
            <a:off x="8966322" y="2159956"/>
            <a:ext cx="2520000" cy="1638159"/>
          </a:xfrm>
          <a:noFill/>
        </p:spPr>
        <p:txBody>
          <a:bodyPr tIns="90000"/>
          <a:lstStyle>
            <a:lvl1pPr marL="0" indent="0" algn="l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3698746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3429000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646643"/>
            <a:ext cx="10515600" cy="782357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838200" y="3630613"/>
            <a:ext cx="10515600" cy="20351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00946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90516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 (option 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"/>
            <a:ext cx="12192000" cy="342899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077013" y="1122363"/>
            <a:ext cx="10156297" cy="1240348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38200" y="0"/>
            <a:ext cx="0" cy="2362711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838200" y="4160826"/>
            <a:ext cx="10889439" cy="1620145"/>
          </a:xfrm>
        </p:spPr>
        <p:txBody>
          <a:bodyPr>
            <a:noAutofit/>
          </a:bodyPr>
          <a:lstStyle>
            <a:lvl1pPr marL="0" indent="0" algn="l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886048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 (option 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"/>
            <a:ext cx="12192000" cy="342899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077013" y="1122363"/>
            <a:ext cx="10156297" cy="1240348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38200" y="0"/>
            <a:ext cx="0" cy="2362711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838200" y="4160826"/>
            <a:ext cx="10889439" cy="1620145"/>
          </a:xfrm>
        </p:spPr>
        <p:txBody>
          <a:bodyPr>
            <a:noAutofit/>
          </a:bodyPr>
          <a:lstStyle>
            <a:lvl1pPr marL="0" indent="0" algn="l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883397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10905699" cy="3881904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defRPr/>
            </a:lvl1pPr>
            <a:lvl2pPr>
              <a:lnSpc>
                <a:spcPct val="100000"/>
              </a:lnSpc>
              <a:spcAft>
                <a:spcPts val="1800"/>
              </a:spcAft>
              <a:defRPr/>
            </a:lvl2pPr>
            <a:lvl3pPr>
              <a:lnSpc>
                <a:spcPct val="100000"/>
              </a:lnSpc>
              <a:spcAft>
                <a:spcPts val="1800"/>
              </a:spcAft>
              <a:defRPr/>
            </a:lvl3pPr>
            <a:lvl4pPr>
              <a:lnSpc>
                <a:spcPct val="100000"/>
              </a:lnSpc>
              <a:spcAft>
                <a:spcPts val="1800"/>
              </a:spcAft>
              <a:defRPr/>
            </a:lvl4pPr>
            <a:lvl5pPr>
              <a:lnSpc>
                <a:spcPct val="100000"/>
              </a:lnSpc>
              <a:spcAft>
                <a:spcPts val="1800"/>
              </a:spcAft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423415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8" y="1825625"/>
            <a:ext cx="5328000" cy="3906435"/>
          </a:xfrm>
        </p:spPr>
        <p:txBody>
          <a:bodyPr>
            <a:noAutofit/>
          </a:bodyPr>
          <a:lstStyle>
            <a:lvl1pPr>
              <a:spcAft>
                <a:spcPts val="1800"/>
              </a:spcAft>
              <a:defRPr/>
            </a:lvl1pPr>
            <a:lvl2pPr>
              <a:spcAft>
                <a:spcPts val="1800"/>
              </a:spcAft>
              <a:defRPr/>
            </a:lvl2pPr>
            <a:lvl3pPr>
              <a:spcAft>
                <a:spcPts val="1800"/>
              </a:spcAft>
              <a:defRPr/>
            </a:lvl3pPr>
            <a:lvl4pPr>
              <a:spcAft>
                <a:spcPts val="1800"/>
              </a:spcAft>
              <a:defRPr/>
            </a:lvl4pPr>
            <a:lvl5pPr>
              <a:spcAft>
                <a:spcPts val="1800"/>
              </a:spcAft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2250" y="1825625"/>
            <a:ext cx="5328000" cy="3906435"/>
          </a:xfrm>
          <a:noFill/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pPr lvl="0"/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 dirty="0"/>
          </a:p>
        </p:txBody>
      </p:sp>
      <p:cxnSp>
        <p:nvCxnSpPr>
          <p:cNvPr id="9" name="Straight Connector 8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038392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slideLayout" Target="../slideLayouts/slideLayout32.xml"/><Relationship Id="rId18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2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17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1.xml"/><Relationship Id="rId16" Type="http://schemas.openxmlformats.org/officeDocument/2006/relationships/slideLayout" Target="../slideLayouts/slideLayout35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29.xml"/><Relationship Id="rId19" Type="http://schemas.openxmlformats.org/officeDocument/2006/relationships/slideLayout" Target="../slideLayouts/slideLayout38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slideLayout" Target="../slideLayouts/slideLayout3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slideLayout" Target="../slideLayouts/slideLayout51.xml"/><Relationship Id="rId18" Type="http://schemas.openxmlformats.org/officeDocument/2006/relationships/slideLayout" Target="../slideLayouts/slideLayout56.xml"/><Relationship Id="rId3" Type="http://schemas.openxmlformats.org/officeDocument/2006/relationships/slideLayout" Target="../slideLayouts/slideLayout41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50.xml"/><Relationship Id="rId17" Type="http://schemas.openxmlformats.org/officeDocument/2006/relationships/slideLayout" Target="../slideLayouts/slideLayout55.xml"/><Relationship Id="rId2" Type="http://schemas.openxmlformats.org/officeDocument/2006/relationships/slideLayout" Target="../slideLayouts/slideLayout40.xml"/><Relationship Id="rId16" Type="http://schemas.openxmlformats.org/officeDocument/2006/relationships/slideLayout" Target="../slideLayouts/slideLayout54.xml"/><Relationship Id="rId20" Type="http://schemas.openxmlformats.org/officeDocument/2006/relationships/theme" Target="../theme/theme3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48.xml"/><Relationship Id="rId19" Type="http://schemas.openxmlformats.org/officeDocument/2006/relationships/slideLayout" Target="../slideLayouts/slideLayout57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Relationship Id="rId14" Type="http://schemas.openxmlformats.org/officeDocument/2006/relationships/slideLayout" Target="../slideLayouts/slideLayout5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it" dirty="0"/>
              <a:t>Fare clic per modificare lo stile del titolo principale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8819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it" dirty="0"/>
              <a:t>Modifica gli stili di testo principale</a:t>
            </a:r>
          </a:p>
          <a:p>
            <a:pPr lvl="1"/>
            <a:r>
              <a:rPr lang="it" dirty="0"/>
              <a:t>Secondo livello</a:t>
            </a:r>
          </a:p>
          <a:p>
            <a:pPr lvl="2"/>
            <a:r>
              <a:rPr lang="it" dirty="0"/>
              <a:t>Terzo livello</a:t>
            </a:r>
          </a:p>
          <a:p>
            <a:pPr lvl="3"/>
            <a:r>
              <a:rPr lang="it" dirty="0"/>
              <a:t>Quarto livello</a:t>
            </a:r>
          </a:p>
          <a:p>
            <a:pPr lvl="4"/>
            <a:r>
              <a:rPr lang="it" dirty="0"/>
              <a:t>Quinto livello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" y="613128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6C79FD-C571-418B-AB0F-5EE936C85276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852" y="6045988"/>
            <a:ext cx="1715733" cy="450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720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62" r:id="rId2"/>
    <p:sldLayoutId id="2147483657" r:id="rId3"/>
    <p:sldLayoutId id="2147483649" r:id="rId4"/>
    <p:sldLayoutId id="2147483651" r:id="rId5"/>
    <p:sldLayoutId id="2147483669" r:id="rId6"/>
    <p:sldLayoutId id="2147483670" r:id="rId7"/>
    <p:sldLayoutId id="2147483650" r:id="rId8"/>
    <p:sldLayoutId id="2147483660" r:id="rId9"/>
    <p:sldLayoutId id="2147483652" r:id="rId10"/>
    <p:sldLayoutId id="2147483661" r:id="rId11"/>
    <p:sldLayoutId id="2147483653" r:id="rId12"/>
    <p:sldLayoutId id="2147483654" r:id="rId13"/>
    <p:sldLayoutId id="2147483659" r:id="rId14"/>
    <p:sldLayoutId id="2147483658" r:id="rId15"/>
    <p:sldLayoutId id="2147483666" r:id="rId16"/>
    <p:sldLayoutId id="2147483667" r:id="rId17"/>
    <p:sldLayoutId id="2147483668" r:id="rId18"/>
    <p:sldLayoutId id="2147483655" r:id="rId1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it"/>
              <a:t>Fare clic per modificare lo stile del titolo principale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8819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it" dirty="0"/>
              <a:t>Modifica gli stili di testo principale</a:t>
            </a:r>
          </a:p>
          <a:p>
            <a:pPr lvl="1"/>
            <a:r>
              <a:rPr lang="it" dirty="0"/>
              <a:t>Secondo livello</a:t>
            </a:r>
          </a:p>
          <a:p>
            <a:pPr lvl="2"/>
            <a:r>
              <a:rPr lang="it" dirty="0"/>
              <a:t>Terzo livello</a:t>
            </a:r>
          </a:p>
          <a:p>
            <a:pPr lvl="3"/>
            <a:r>
              <a:rPr lang="it" dirty="0"/>
              <a:t>Quarto livello</a:t>
            </a:r>
          </a:p>
          <a:p>
            <a:pPr lvl="4"/>
            <a:r>
              <a:rPr lang="it" dirty="0"/>
              <a:t>Quinto livello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" y="613128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6C79FD-C571-418B-AB0F-5EE936C85276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852" y="6045988"/>
            <a:ext cx="1715733" cy="450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7330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  <p:sldLayoutId id="2147483685" r:id="rId14"/>
    <p:sldLayoutId id="2147483686" r:id="rId15"/>
    <p:sldLayoutId id="2147483687" r:id="rId16"/>
    <p:sldLayoutId id="2147483688" r:id="rId17"/>
    <p:sldLayoutId id="2147483689" r:id="rId18"/>
    <p:sldLayoutId id="2147483690" r:id="rId1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anchor="b" anchorCtr="0">
            <a:noAutofit/>
          </a:bodyPr>
          <a:lstStyle/>
          <a:p>
            <a:r>
              <a:t>Clicca per modificare lo stile del titolo Master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881904"/>
          </a:xfrm>
          <a:prstGeom prst="rect">
            <a:avLst/>
          </a:prstGeom>
        </p:spPr>
        <p:txBody>
          <a:bodyPr vert="horz" lIns="91440" tIns="45720" rIns="91440" bIns="45720">
            <a:noAutofit/>
          </a:bodyPr>
          <a:lstStyle/>
          <a:p>
            <a:pPr lvl="0"/>
            <a:r>
              <a:t>Modifica gli stili di testo Master</a:t>
            </a:r>
          </a:p>
          <a:p>
            <a:pPr lvl="1"/>
            <a:r>
              <a:t>Secondo livello</a:t>
            </a:r>
          </a:p>
          <a:p>
            <a:pPr lvl="2"/>
            <a:r>
              <a:t>Terzo livello</a:t>
            </a:r>
          </a:p>
          <a:p>
            <a:pPr lvl="3"/>
            <a:r>
              <a:t>Quarto livello</a:t>
            </a:r>
          </a:p>
          <a:p>
            <a:pPr lvl="4"/>
            <a:r>
              <a:t>Quinto livello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" y="6131286"/>
            <a:ext cx="2743200" cy="365125"/>
          </a:xfrm>
          <a:prstGeom prst="rect">
            <a:avLst/>
          </a:prstGeom>
        </p:spPr>
        <p:txBody>
          <a:bodyPr vert="horz" lIns="91440" tIns="45720" rIns="91440" bIns="45720" anchor="ctr">
            <a:no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852" y="6045988"/>
            <a:ext cx="1715733" cy="450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6596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3" r:id="rId12"/>
    <p:sldLayoutId id="2147483704" r:id="rId13"/>
    <p:sldLayoutId id="2147483705" r:id="rId14"/>
    <p:sldLayoutId id="2147483706" r:id="rId15"/>
    <p:sldLayoutId id="2147483707" r:id="rId16"/>
    <p:sldLayoutId id="2147483708" r:id="rId17"/>
    <p:sldLayoutId id="2147483709" r:id="rId18"/>
    <p:sldLayoutId id="2147483710" r:id="rId1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4" Type="http://schemas.openxmlformats.org/officeDocument/2006/relationships/chart" Target="../charts/char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/4.0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jpeg"/><Relationship Id="rId4" Type="http://schemas.openxmlformats.org/officeDocument/2006/relationships/hyperlink" Target="mailto:comp-amicus-state-aid@ec.europa.eu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950495" y="2002137"/>
            <a:ext cx="10635023" cy="2444608"/>
          </a:xfrm>
        </p:spPr>
        <p:txBody>
          <a:bodyPr>
            <a:noAutofit/>
          </a:bodyPr>
          <a:lstStyle/>
          <a:p>
            <a:pPr algn="r"/>
            <a:r>
              <a:rPr lang="it-IT" altLang="en-US" sz="2800" b="1" i="1" dirty="0"/>
              <a:t>Ruolo dei giudici nazionali nell'applicazione delle norme UE in</a:t>
            </a:r>
            <a:br>
              <a:rPr lang="it-IT" altLang="en-US" sz="2800" b="1" i="1" dirty="0"/>
            </a:br>
            <a:r>
              <a:rPr lang="it-IT" altLang="en-US" sz="2800" b="1" i="1" dirty="0"/>
              <a:t>materia di aiuti di Stato, private enforcement e meccanismi</a:t>
            </a:r>
            <a:br>
              <a:rPr lang="it-IT" altLang="en-US" sz="2800" b="1" i="1" dirty="0"/>
            </a:br>
            <a:r>
              <a:rPr lang="it-IT" altLang="en-US" sz="2800" b="1" i="1" dirty="0"/>
              <a:t>di cooperazione con la Commissione europea</a:t>
            </a:r>
            <a:br>
              <a:rPr lang="en-US" altLang="en-US" sz="2800" b="1" i="1" dirty="0"/>
            </a:br>
            <a:r>
              <a:rPr lang="it" altLang="en-US" sz="3200" i="1" noProof="1">
                <a:solidFill>
                  <a:srgbClr val="FFC000"/>
                </a:solidFill>
              </a:rPr>
              <a:t> </a:t>
            </a:r>
            <a:br>
              <a:rPr lang="en-IE" altLang="en-US" sz="3200" i="1" noProof="1">
                <a:solidFill>
                  <a:srgbClr val="FFC000"/>
                </a:solidFill>
              </a:rPr>
            </a:br>
            <a:r>
              <a:rPr lang="it-IT" altLang="en-US" sz="2400" i="1" noProof="1">
                <a:solidFill>
                  <a:srgbClr val="FFC000"/>
                </a:solidFill>
              </a:rPr>
              <a:t>Ufficio studi e formazione della Giustizia amministrativa</a:t>
            </a:r>
            <a:r>
              <a:rPr lang="it" altLang="en-US" sz="2400" i="1" noProof="1">
                <a:solidFill>
                  <a:srgbClr val="FFC000"/>
                </a:solidFill>
              </a:rPr>
              <a:t> – 12-13 giugno 2023</a:t>
            </a:r>
            <a:br>
              <a:rPr lang="it" altLang="en-US" sz="2800" i="1" noProof="1">
                <a:solidFill>
                  <a:srgbClr val="FFC000"/>
                </a:solidFill>
              </a:rPr>
            </a:br>
            <a:br>
              <a:rPr lang="en-IE" altLang="en-US" sz="3200" i="1" noProof="1">
                <a:solidFill>
                  <a:srgbClr val="FFC000"/>
                </a:solidFill>
              </a:rPr>
            </a:br>
            <a:br>
              <a:rPr lang="en-IE" altLang="en-US" sz="3200" i="1" noProof="1">
                <a:solidFill>
                  <a:srgbClr val="FFC000"/>
                </a:solidFill>
              </a:rPr>
            </a:br>
            <a:br>
              <a:rPr lang="en-IE" altLang="en-US" sz="3200" i="1" noProof="1"/>
            </a:br>
            <a:endParaRPr lang="en-GB" sz="3200" b="1" i="1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4442597" y="4915134"/>
            <a:ext cx="7142921" cy="777121"/>
          </a:xfrm>
        </p:spPr>
        <p:txBody>
          <a:bodyPr/>
          <a:lstStyle/>
          <a:p>
            <a:pPr algn="r"/>
            <a:r>
              <a:rPr lang="it" altLang="en-US" sz="1800" b="1" dirty="0"/>
              <a:t>Federico Macchi, Case Handler DG COMP Unità H4 - Applicazione e monitoraggio</a:t>
            </a:r>
            <a:endParaRPr lang="en-IE" altLang="en-US" sz="1800" b="1" noProof="1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4810260"/>
            <a:ext cx="1500106" cy="983120"/>
          </a:xfrm>
          <a:prstGeom prst="rect">
            <a:avLst/>
          </a:prstGeom>
          <a:ln w="28575">
            <a:solidFill>
              <a:schemeClr val="accent5"/>
            </a:solidFill>
          </a:ln>
        </p:spPr>
      </p:pic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1124312" y="6156895"/>
            <a:ext cx="9959300" cy="559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None/>
              <a:defRPr sz="3000" b="1" i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+mn-lt"/>
              </a:defRPr>
            </a:lvl2pPr>
            <a:lvl3pPr marL="228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3000" b="1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lvl="0" fontAlgn="auto">
              <a:lnSpc>
                <a:spcPct val="80000"/>
              </a:lnSpc>
              <a:spcBef>
                <a:spcPts val="375"/>
              </a:spcBef>
              <a:spcAft>
                <a:spcPts val="0"/>
              </a:spcAft>
              <a:buClrTx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i="1">
                <a:solidFill>
                  <a:srgbClr val="FFFFFF">
                    <a:lumMod val="8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pPr>
            <a:r>
              <a:rPr lang="it-IT" sz="1400" b="0" i="1" dirty="0">
                <a:solidFill>
                  <a:srgbClr val="FFFFFF">
                    <a:lumMod val="8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Le opinioni espresse sono dell'autore e non rappresentano la posizione della Commissione</a:t>
            </a:r>
          </a:p>
        </p:txBody>
      </p:sp>
      <p:sp>
        <p:nvSpPr>
          <p:cNvPr id="9" name="Subtitle 6"/>
          <p:cNvSpPr txBox="1">
            <a:spLocks/>
          </p:cNvSpPr>
          <p:nvPr/>
        </p:nvSpPr>
        <p:spPr>
          <a:xfrm>
            <a:off x="2871706" y="4757953"/>
            <a:ext cx="8298694" cy="136305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None/>
              <a:defRPr sz="2800" i="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Aft>
                <a:spcPts val="0"/>
              </a:spcAft>
            </a:pPr>
            <a:endParaRPr lang="en-US" sz="1050" b="1" dirty="0">
              <a:solidFill>
                <a:srgbClr val="FFC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010400" y="481026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61401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5625" y="4992177"/>
            <a:ext cx="1289714" cy="1293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cxnSp>
        <p:nvCxnSpPr>
          <p:cNvPr id="20" name="AutoShape 7"/>
          <p:cNvCxnSpPr>
            <a:cxnSpLocks noChangeShapeType="1"/>
          </p:cNvCxnSpPr>
          <p:nvPr/>
        </p:nvCxnSpPr>
        <p:spPr bwMode="auto">
          <a:xfrm flipH="1" flipV="1">
            <a:off x="4051034" y="2638495"/>
            <a:ext cx="2173287" cy="2241550"/>
          </a:xfrm>
          <a:prstGeom prst="straightConnector1">
            <a:avLst/>
          </a:prstGeom>
          <a:noFill/>
          <a:ln w="47520" cap="sq">
            <a:solidFill>
              <a:srgbClr val="29DBCC"/>
            </a:solidFill>
            <a:miter lim="800000"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30" name="AutoShape 14"/>
          <p:cNvCxnSpPr>
            <a:cxnSpLocks noChangeShapeType="1"/>
          </p:cNvCxnSpPr>
          <p:nvPr/>
        </p:nvCxnSpPr>
        <p:spPr bwMode="auto">
          <a:xfrm>
            <a:off x="4080668" y="2934300"/>
            <a:ext cx="1950855" cy="2029181"/>
          </a:xfrm>
          <a:prstGeom prst="straightConnector1">
            <a:avLst/>
          </a:prstGeom>
          <a:noFill/>
          <a:ln w="47520" cap="sq">
            <a:solidFill>
              <a:srgbClr val="29DBCC"/>
            </a:solidFill>
            <a:prstDash val="solid"/>
            <a:miter lim="800000"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6C79FD-C571-418B-AB0F-5EE936C8527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4D4D4D">
                    <a:tint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4D4D4D">
                  <a:tint val="7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>
                <a:latin typeface="Verdana" panose="020B0604030504040204" pitchFamily="34" charset="0"/>
                <a:ea typeface="Verdana" panose="020B0604030504040204" pitchFamily="34" charset="0"/>
              </a:defRPr>
            </a:pPr>
            <a:r>
              <a:rPr lang="en-IE" dirty="0" err="1"/>
              <a:t>Richiesta</a:t>
            </a:r>
            <a:r>
              <a:rPr lang="en-IE" dirty="0"/>
              <a:t> di </a:t>
            </a:r>
            <a:r>
              <a:rPr lang="en-IE" dirty="0" err="1"/>
              <a:t>informazioni</a:t>
            </a:r>
            <a:endParaRPr sz="2000" dirty="0"/>
          </a:p>
        </p:txBody>
      </p:sp>
      <p:pic>
        <p:nvPicPr>
          <p:cNvPr id="1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8090" y="1705522"/>
            <a:ext cx="1413291" cy="1411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2" name="Text Box 9"/>
          <p:cNvSpPr txBox="1">
            <a:spLocks noChangeArrowheads="1"/>
          </p:cNvSpPr>
          <p:nvPr/>
        </p:nvSpPr>
        <p:spPr bwMode="auto">
          <a:xfrm>
            <a:off x="6986508" y="3515752"/>
            <a:ext cx="1868488" cy="7100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Verdana" panose="020B0604030504040204" pitchFamily="34" charset="0"/>
                <a:cs typeface="DejaVu Sans" charset="0"/>
              </a:defRPr>
            </a:lvl1pPr>
            <a:lvl2pPr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rgbClr val="000000"/>
                </a:solidFill>
                <a:latin typeface="Verdana" panose="020B0604030504040204" pitchFamily="34" charset="0"/>
                <a:cs typeface="DejaVu Sans" charset="0"/>
              </a:defRPr>
            </a:lvl2pPr>
            <a:lvl3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Verdana" panose="020B0604030504040204" pitchFamily="34" charset="0"/>
                <a:cs typeface="DejaVu San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ct val="100000"/>
              <a:buFont typeface="Times New Roman" panose="02020603050405020304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29DBCC"/>
                </a:solidFill>
                <a:latin typeface="+mn-lt"/>
                <a:ea typeface="Verdana" panose="020B0604030504040204" pitchFamily="34" charset="0"/>
              </a:defRPr>
            </a:pPr>
            <a:r>
              <a:rPr kumimoji="0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29DBCC"/>
                </a:solidFill>
                <a:effectLst/>
                <a:uLnTx/>
                <a:uFillTx/>
                <a:latin typeface="Arial"/>
                <a:ea typeface="Verdana" panose="020B0604030504040204" pitchFamily="34" charset="0"/>
              </a:rPr>
              <a:t>Informazioni</a:t>
            </a:r>
            <a:endParaRPr kumimoji="0" sz="2000" b="1" i="0" u="none" strike="noStrike" kern="1200" cap="none" spc="0" normalizeH="0" baseline="0" noProof="0" dirty="0">
              <a:ln>
                <a:noFill/>
              </a:ln>
              <a:solidFill>
                <a:srgbClr val="29DBCC"/>
              </a:solidFill>
              <a:effectLst/>
              <a:uLnTx/>
              <a:uFillTx/>
              <a:latin typeface="Arial"/>
              <a:ea typeface="Verdana" panose="020B060403050404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ct val="100000"/>
              <a:buFont typeface="Times New Roman" panose="02020603050405020304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29DBCC"/>
                </a:solidFill>
                <a:latin typeface="+mn-lt"/>
                <a:ea typeface="Verdana" panose="020B0604030504040204" pitchFamily="34" charset="0"/>
              </a:defRPr>
            </a:pP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srgbClr val="29DBCC"/>
                </a:solidFill>
                <a:effectLst/>
                <a:uLnTx/>
                <a:uFillTx/>
                <a:latin typeface="Arial"/>
                <a:ea typeface="Verdana" panose="020B0604030504040204" pitchFamily="34" charset="0"/>
              </a:rPr>
              <a:t>(Art. 29 R</a:t>
            </a:r>
            <a:r>
              <a:rPr kumimoji="0" lang="en-IE" sz="2000" b="1" i="0" u="none" strike="noStrike" kern="1200" cap="none" spc="0" normalizeH="0" baseline="0" noProof="0" dirty="0">
                <a:ln>
                  <a:noFill/>
                </a:ln>
                <a:solidFill>
                  <a:srgbClr val="29DBCC"/>
                </a:solidFill>
                <a:effectLst/>
                <a:uLnTx/>
                <a:uFillTx/>
                <a:latin typeface="Arial"/>
                <a:ea typeface="Verdana" panose="020B0604030504040204" pitchFamily="34" charset="0"/>
              </a:rPr>
              <a:t>P</a:t>
            </a: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srgbClr val="29DBCC"/>
                </a:solidFill>
                <a:effectLst/>
                <a:uLnTx/>
                <a:uFillTx/>
                <a:latin typeface="Arial"/>
                <a:ea typeface="Verdana" panose="020B0604030504040204" pitchFamily="34" charset="0"/>
              </a:rPr>
              <a:t>)</a:t>
            </a:r>
          </a:p>
        </p:txBody>
      </p:sp>
      <p:sp>
        <p:nvSpPr>
          <p:cNvPr id="4" name="Rectangle 3"/>
          <p:cNvSpPr/>
          <p:nvPr/>
        </p:nvSpPr>
        <p:spPr>
          <a:xfrm>
            <a:off x="5181753" y="1361078"/>
            <a:ext cx="5704550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marR="0" lvl="0" indent="-1714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 sz="1300">
                <a:solidFill>
                  <a:srgbClr val="29DBCC"/>
                </a:solidFill>
                <a:ea typeface="Calibri" panose="020F0502020204030204" pitchFamily="34" charset="0"/>
              </a:defRPr>
            </a:pPr>
            <a:r>
              <a:rPr kumimoji="0" sz="1300" b="0" i="0" u="none" strike="noStrike" kern="1200" cap="none" spc="0" normalizeH="0" baseline="0" noProof="0" dirty="0" err="1">
                <a:ln>
                  <a:noFill/>
                </a:ln>
                <a:solidFill>
                  <a:srgbClr val="29DBCC"/>
                </a:solidFill>
                <a:effectLst/>
                <a:uLnTx/>
                <a:uFillTx/>
                <a:latin typeface="Arial"/>
                <a:cs typeface="+mn-cs"/>
              </a:rPr>
              <a:t>Richiesta</a:t>
            </a:r>
            <a:r>
              <a:rPr kumimoji="0" sz="1300" b="0" i="0" u="none" strike="noStrike" kern="1200" cap="none" spc="0" normalizeH="0" baseline="0" noProof="0" dirty="0">
                <a:ln>
                  <a:noFill/>
                </a:ln>
                <a:solidFill>
                  <a:srgbClr val="29DBCC"/>
                </a:solidFill>
                <a:effectLst/>
                <a:uLnTx/>
                <a:uFillTx/>
                <a:latin typeface="Arial"/>
                <a:cs typeface="+mn-cs"/>
              </a:rPr>
              <a:t> di </a:t>
            </a:r>
            <a:r>
              <a:rPr kumimoji="0" sz="1300" b="1" i="0" u="none" strike="noStrike" kern="1200" cap="none" spc="0" normalizeH="0" baseline="0" noProof="0" dirty="0" err="1">
                <a:ln>
                  <a:noFill/>
                </a:ln>
                <a:solidFill>
                  <a:srgbClr val="29DBCC"/>
                </a:solidFill>
                <a:effectLst/>
                <a:uLnTx/>
                <a:uFillTx/>
                <a:latin typeface="Arial"/>
                <a:cs typeface="+mn-cs"/>
              </a:rPr>
              <a:t>informazioni</a:t>
            </a:r>
            <a:r>
              <a:rPr kumimoji="0" sz="1300" b="0" i="0" u="none" strike="noStrike" kern="1200" cap="none" spc="0" normalizeH="0" baseline="0" noProof="0" dirty="0">
                <a:ln>
                  <a:noFill/>
                </a:ln>
                <a:solidFill>
                  <a:srgbClr val="29DBCC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GB" sz="1300" b="0" i="0" u="none" strike="noStrike" kern="1200" cap="none" spc="0" normalizeH="0" baseline="0" noProof="0" dirty="0">
                <a:ln>
                  <a:noFill/>
                </a:ln>
                <a:solidFill>
                  <a:srgbClr val="29DBCC"/>
                </a:solidFill>
                <a:effectLst/>
                <a:uLnTx/>
                <a:uFillTx/>
                <a:latin typeface="Arial"/>
                <a:cs typeface="+mn-cs"/>
              </a:rPr>
              <a:t>(</a:t>
            </a:r>
            <a:r>
              <a:rPr kumimoji="0" sz="1300" b="0" i="0" u="none" strike="noStrike" kern="1200" cap="none" spc="0" normalizeH="0" baseline="0" noProof="0" dirty="0" err="1">
                <a:ln>
                  <a:noFill/>
                </a:ln>
                <a:solidFill>
                  <a:srgbClr val="29DBCC"/>
                </a:solidFill>
                <a:effectLst/>
                <a:uLnTx/>
                <a:uFillTx/>
                <a:latin typeface="Arial"/>
                <a:cs typeface="+mn-cs"/>
              </a:rPr>
              <a:t>sull'esistenza</a:t>
            </a:r>
            <a:r>
              <a:rPr kumimoji="0" sz="1300" b="0" i="0" u="none" strike="noStrike" kern="1200" cap="none" spc="0" normalizeH="0" baseline="0" noProof="0" dirty="0">
                <a:ln>
                  <a:noFill/>
                </a:ln>
                <a:solidFill>
                  <a:srgbClr val="29DBCC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GB" sz="1300" b="0" i="0" u="none" strike="noStrike" kern="1200" cap="none" spc="0" normalizeH="0" baseline="0" noProof="0" dirty="0">
                <a:ln>
                  <a:noFill/>
                </a:ln>
                <a:solidFill>
                  <a:srgbClr val="29DBCC"/>
                </a:solidFill>
                <a:effectLst/>
                <a:uLnTx/>
                <a:uFillTx/>
                <a:latin typeface="Arial"/>
                <a:cs typeface="+mn-cs"/>
              </a:rPr>
              <a:t>d</a:t>
            </a:r>
            <a:r>
              <a:rPr kumimoji="0" sz="1300" b="0" i="0" u="none" strike="noStrike" kern="1200" cap="none" spc="0" normalizeH="0" baseline="0" noProof="0" dirty="0" err="1">
                <a:ln>
                  <a:noFill/>
                </a:ln>
                <a:solidFill>
                  <a:srgbClr val="29DBCC"/>
                </a:solidFill>
                <a:effectLst/>
                <a:uLnTx/>
                <a:uFillTx/>
                <a:latin typeface="Arial"/>
                <a:cs typeface="+mn-cs"/>
              </a:rPr>
              <a:t>i</a:t>
            </a:r>
            <a:r>
              <a:rPr kumimoji="0" sz="1300" b="0" i="0" u="none" strike="noStrike" kern="1200" cap="none" spc="0" normalizeH="0" baseline="0" noProof="0" dirty="0">
                <a:ln>
                  <a:noFill/>
                </a:ln>
                <a:solidFill>
                  <a:srgbClr val="29DBCC"/>
                </a:solidFill>
                <a:effectLst/>
                <a:uLnTx/>
                <a:uFillTx/>
                <a:latin typeface="Arial"/>
                <a:cs typeface="+mn-cs"/>
              </a:rPr>
              <a:t> un</a:t>
            </a:r>
            <a:r>
              <a:rPr kumimoji="0" lang="en-GB" sz="1300" b="0" i="0" u="none" strike="noStrike" kern="1200" cap="none" spc="0" normalizeH="0" baseline="0" noProof="0" dirty="0">
                <a:ln>
                  <a:noFill/>
                </a:ln>
                <a:solidFill>
                  <a:srgbClr val="29DBCC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GB" sz="1300" b="0" i="0" u="none" strike="noStrike" kern="1200" cap="none" spc="0" normalizeH="0" baseline="0" noProof="0" dirty="0" err="1">
                <a:ln>
                  <a:noFill/>
                </a:ln>
                <a:solidFill>
                  <a:srgbClr val="29DBCC"/>
                </a:solidFill>
                <a:effectLst/>
                <a:uLnTx/>
                <a:uFillTx/>
                <a:latin typeface="Arial"/>
                <a:cs typeface="+mn-cs"/>
              </a:rPr>
              <a:t>procedimento</a:t>
            </a:r>
            <a:r>
              <a:rPr kumimoji="0" lang="en-GB" sz="1300" b="0" i="0" u="none" strike="noStrike" kern="1200" cap="none" spc="0" normalizeH="0" baseline="0" noProof="0" dirty="0">
                <a:ln>
                  <a:noFill/>
                </a:ln>
                <a:solidFill>
                  <a:srgbClr val="29DBCC"/>
                </a:solidFill>
                <a:effectLst/>
                <a:uLnTx/>
                <a:uFillTx/>
                <a:latin typeface="Arial"/>
                <a:cs typeface="+mn-cs"/>
              </a:rPr>
              <a:t> o </a:t>
            </a:r>
            <a:r>
              <a:rPr kumimoji="0" sz="1300" b="0" i="0" u="none" strike="noStrike" kern="1200" cap="none" spc="0" normalizeH="0" baseline="0" noProof="0" dirty="0" err="1">
                <a:ln>
                  <a:noFill/>
                </a:ln>
                <a:solidFill>
                  <a:srgbClr val="29DBCC"/>
                </a:solidFill>
                <a:effectLst/>
                <a:uLnTx/>
                <a:uFillTx/>
                <a:latin typeface="Arial"/>
                <a:cs typeface="+mn-cs"/>
              </a:rPr>
              <a:t>indagine</a:t>
            </a:r>
            <a:r>
              <a:rPr kumimoji="0" sz="1300" b="0" i="0" u="none" strike="noStrike" kern="1200" cap="none" spc="0" normalizeH="0" baseline="0" noProof="0" dirty="0">
                <a:ln>
                  <a:noFill/>
                </a:ln>
                <a:solidFill>
                  <a:srgbClr val="29DBCC"/>
                </a:solidFill>
                <a:effectLst/>
                <a:uLnTx/>
                <a:uFillTx/>
                <a:latin typeface="Arial"/>
                <a:cs typeface="+mn-cs"/>
              </a:rPr>
              <a:t> in </a:t>
            </a:r>
            <a:r>
              <a:rPr kumimoji="0" sz="1300" b="0" i="0" u="none" strike="noStrike" kern="1200" cap="none" spc="0" normalizeH="0" baseline="0" noProof="0" dirty="0" err="1">
                <a:ln>
                  <a:noFill/>
                </a:ln>
                <a:solidFill>
                  <a:srgbClr val="29DBCC"/>
                </a:solidFill>
                <a:effectLst/>
                <a:uLnTx/>
                <a:uFillTx/>
                <a:latin typeface="Arial"/>
                <a:cs typeface="+mn-cs"/>
              </a:rPr>
              <a:t>materia</a:t>
            </a:r>
            <a:r>
              <a:rPr kumimoji="0" sz="1300" b="0" i="0" u="none" strike="noStrike" kern="1200" cap="none" spc="0" normalizeH="0" baseline="0" noProof="0" dirty="0">
                <a:ln>
                  <a:noFill/>
                </a:ln>
                <a:solidFill>
                  <a:srgbClr val="29DBCC"/>
                </a:solidFill>
                <a:effectLst/>
                <a:uLnTx/>
                <a:uFillTx/>
                <a:latin typeface="Arial"/>
                <a:cs typeface="+mn-cs"/>
              </a:rPr>
              <a:t> di </a:t>
            </a:r>
            <a:r>
              <a:rPr kumimoji="0" sz="1300" b="0" i="0" u="none" strike="noStrike" kern="1200" cap="none" spc="0" normalizeH="0" baseline="0" noProof="0" dirty="0" err="1">
                <a:ln>
                  <a:noFill/>
                </a:ln>
                <a:solidFill>
                  <a:srgbClr val="29DBCC"/>
                </a:solidFill>
                <a:effectLst/>
                <a:uLnTx/>
                <a:uFillTx/>
                <a:latin typeface="Arial"/>
                <a:cs typeface="+mn-cs"/>
              </a:rPr>
              <a:t>aiuti</a:t>
            </a:r>
            <a:r>
              <a:rPr kumimoji="0" sz="1300" b="0" i="0" u="none" strike="noStrike" kern="1200" cap="none" spc="0" normalizeH="0" baseline="0" noProof="0" dirty="0">
                <a:ln>
                  <a:noFill/>
                </a:ln>
                <a:solidFill>
                  <a:srgbClr val="29DBCC"/>
                </a:solidFill>
                <a:effectLst/>
                <a:uLnTx/>
                <a:uFillTx/>
                <a:latin typeface="Arial"/>
                <a:cs typeface="+mn-cs"/>
              </a:rPr>
              <a:t> di Stato; se </a:t>
            </a:r>
            <a:r>
              <a:rPr kumimoji="0" sz="1300" b="0" i="0" u="none" strike="noStrike" kern="1200" cap="none" spc="0" normalizeH="0" baseline="0" noProof="0" dirty="0" err="1">
                <a:ln>
                  <a:noFill/>
                </a:ln>
                <a:solidFill>
                  <a:srgbClr val="29DBCC"/>
                </a:solidFill>
                <a:effectLst/>
                <a:uLnTx/>
                <a:uFillTx/>
                <a:latin typeface="Arial"/>
                <a:cs typeface="+mn-cs"/>
              </a:rPr>
              <a:t>uno</a:t>
            </a:r>
            <a:r>
              <a:rPr kumimoji="0" sz="1300" b="0" i="0" u="none" strike="noStrike" kern="1200" cap="none" spc="0" normalizeH="0" baseline="0" noProof="0" dirty="0">
                <a:ln>
                  <a:noFill/>
                </a:ln>
                <a:solidFill>
                  <a:srgbClr val="29DBCC"/>
                </a:solidFill>
                <a:effectLst/>
                <a:uLnTx/>
                <a:uFillTx/>
                <a:latin typeface="Arial"/>
                <a:cs typeface="+mn-cs"/>
              </a:rPr>
              <a:t> Stato </a:t>
            </a:r>
            <a:r>
              <a:rPr kumimoji="0" sz="1300" b="0" i="0" u="none" strike="noStrike" kern="1200" cap="none" spc="0" normalizeH="0" baseline="0" noProof="0" dirty="0" err="1">
                <a:ln>
                  <a:noFill/>
                </a:ln>
                <a:solidFill>
                  <a:srgbClr val="29DBCC"/>
                </a:solidFill>
                <a:effectLst/>
                <a:uLnTx/>
                <a:uFillTx/>
                <a:latin typeface="Arial"/>
                <a:cs typeface="+mn-cs"/>
              </a:rPr>
              <a:t>membro</a:t>
            </a:r>
            <a:r>
              <a:rPr kumimoji="0" sz="1300" b="0" i="0" u="none" strike="noStrike" kern="1200" cap="none" spc="0" normalizeH="0" baseline="0" noProof="0" dirty="0">
                <a:ln>
                  <a:noFill/>
                </a:ln>
                <a:solidFill>
                  <a:srgbClr val="29DBCC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sz="1300" b="0" i="0" u="none" strike="noStrike" kern="1200" cap="none" spc="0" normalizeH="0" baseline="0" noProof="0" dirty="0" err="1">
                <a:ln>
                  <a:noFill/>
                </a:ln>
                <a:solidFill>
                  <a:srgbClr val="29DBCC"/>
                </a:solidFill>
                <a:effectLst/>
                <a:uLnTx/>
                <a:uFillTx/>
                <a:latin typeface="Arial"/>
                <a:cs typeface="+mn-cs"/>
              </a:rPr>
              <a:t>abbia</a:t>
            </a:r>
            <a:r>
              <a:rPr kumimoji="0" sz="1300" b="0" i="0" u="none" strike="noStrike" kern="1200" cap="none" spc="0" normalizeH="0" baseline="0" noProof="0" dirty="0">
                <a:ln>
                  <a:noFill/>
                </a:ln>
                <a:solidFill>
                  <a:srgbClr val="29DBCC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sz="1300" b="0" i="0" u="none" strike="noStrike" kern="1200" cap="none" spc="0" normalizeH="0" baseline="0" noProof="0" dirty="0" err="1">
                <a:ln>
                  <a:noFill/>
                </a:ln>
                <a:solidFill>
                  <a:srgbClr val="29DBCC"/>
                </a:solidFill>
                <a:effectLst/>
                <a:uLnTx/>
                <a:uFillTx/>
                <a:latin typeface="Arial"/>
                <a:cs typeface="+mn-cs"/>
              </a:rPr>
              <a:t>debitamente</a:t>
            </a:r>
            <a:r>
              <a:rPr kumimoji="0" sz="1300" b="0" i="0" u="none" strike="noStrike" kern="1200" cap="none" spc="0" normalizeH="0" baseline="0" noProof="0" dirty="0">
                <a:ln>
                  <a:noFill/>
                </a:ln>
                <a:solidFill>
                  <a:srgbClr val="29DBCC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sz="1300" b="0" i="0" u="none" strike="noStrike" kern="1200" cap="none" spc="0" normalizeH="0" baseline="0" noProof="0" dirty="0" err="1">
                <a:ln>
                  <a:noFill/>
                </a:ln>
                <a:solidFill>
                  <a:srgbClr val="29DBCC"/>
                </a:solidFill>
                <a:effectLst/>
                <a:uLnTx/>
                <a:uFillTx/>
                <a:latin typeface="Arial"/>
                <a:cs typeface="+mn-cs"/>
              </a:rPr>
              <a:t>notificato</a:t>
            </a:r>
            <a:r>
              <a:rPr kumimoji="0" sz="1300" b="0" i="0" u="none" strike="noStrike" kern="1200" cap="none" spc="0" normalizeH="0" baseline="0" noProof="0" dirty="0">
                <a:ln>
                  <a:noFill/>
                </a:ln>
                <a:solidFill>
                  <a:srgbClr val="29DBCC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sz="1300" b="0" i="0" u="none" strike="noStrike" kern="1200" cap="none" spc="0" normalizeH="0" baseline="0" noProof="0" dirty="0" err="1">
                <a:ln>
                  <a:noFill/>
                </a:ln>
                <a:solidFill>
                  <a:srgbClr val="29DBCC"/>
                </a:solidFill>
                <a:effectLst/>
                <a:uLnTx/>
                <a:uFillTx/>
                <a:latin typeface="Arial"/>
                <a:cs typeface="+mn-cs"/>
              </a:rPr>
              <a:t>una</a:t>
            </a:r>
            <a:r>
              <a:rPr kumimoji="0" sz="1300" b="0" i="0" u="none" strike="noStrike" kern="1200" cap="none" spc="0" normalizeH="0" baseline="0" noProof="0" dirty="0">
                <a:ln>
                  <a:noFill/>
                </a:ln>
                <a:solidFill>
                  <a:srgbClr val="29DBCC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sz="1300" b="0" i="0" u="none" strike="noStrike" kern="1200" cap="none" spc="0" normalizeH="0" baseline="0" noProof="0" dirty="0" err="1">
                <a:ln>
                  <a:noFill/>
                </a:ln>
                <a:solidFill>
                  <a:srgbClr val="29DBCC"/>
                </a:solidFill>
                <a:effectLst/>
                <a:uLnTx/>
                <a:uFillTx/>
                <a:latin typeface="Arial"/>
                <a:cs typeface="+mn-cs"/>
              </a:rPr>
              <a:t>misura</a:t>
            </a:r>
            <a:r>
              <a:rPr kumimoji="0" sz="1300" b="0" i="0" u="none" strike="noStrike" kern="1200" cap="none" spc="0" normalizeH="0" baseline="0" noProof="0" dirty="0">
                <a:ln>
                  <a:noFill/>
                </a:ln>
                <a:solidFill>
                  <a:srgbClr val="29DBCC"/>
                </a:solidFill>
                <a:effectLst/>
                <a:uLnTx/>
                <a:uFillTx/>
                <a:latin typeface="Arial"/>
                <a:cs typeface="+mn-cs"/>
              </a:rPr>
              <a:t> di </a:t>
            </a:r>
            <a:r>
              <a:rPr kumimoji="0" sz="1300" b="0" i="0" u="none" strike="noStrike" kern="1200" cap="none" spc="0" normalizeH="0" baseline="0" noProof="0" dirty="0" err="1">
                <a:ln>
                  <a:noFill/>
                </a:ln>
                <a:solidFill>
                  <a:srgbClr val="29DBCC"/>
                </a:solidFill>
                <a:effectLst/>
                <a:uLnTx/>
                <a:uFillTx/>
                <a:latin typeface="Arial"/>
                <a:cs typeface="+mn-cs"/>
              </a:rPr>
              <a:t>aiuto</a:t>
            </a:r>
            <a:r>
              <a:rPr kumimoji="0" sz="1300" b="0" i="0" u="none" strike="noStrike" kern="1200" cap="none" spc="0" normalizeH="0" baseline="0" noProof="0" dirty="0">
                <a:ln>
                  <a:noFill/>
                </a:ln>
                <a:solidFill>
                  <a:srgbClr val="29DBCC"/>
                </a:solidFill>
                <a:effectLst/>
                <a:uLnTx/>
                <a:uFillTx/>
                <a:latin typeface="Arial"/>
                <a:cs typeface="+mn-cs"/>
              </a:rPr>
              <a:t>; se la </a:t>
            </a:r>
            <a:r>
              <a:rPr kumimoji="0" sz="1300" b="0" i="0" u="none" strike="noStrike" kern="1200" cap="none" spc="0" normalizeH="0" baseline="0" noProof="0" dirty="0" err="1">
                <a:ln>
                  <a:noFill/>
                </a:ln>
                <a:solidFill>
                  <a:srgbClr val="29DBCC"/>
                </a:solidFill>
                <a:effectLst/>
                <a:uLnTx/>
                <a:uFillTx/>
                <a:latin typeface="Arial"/>
                <a:cs typeface="+mn-cs"/>
              </a:rPr>
              <a:t>Commissione</a:t>
            </a:r>
            <a:r>
              <a:rPr kumimoji="0" sz="1300" b="0" i="0" u="none" strike="noStrike" kern="1200" cap="none" spc="0" normalizeH="0" baseline="0" noProof="0" dirty="0">
                <a:ln>
                  <a:noFill/>
                </a:ln>
                <a:solidFill>
                  <a:srgbClr val="29DBCC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sz="1300" b="0" i="0" u="none" strike="noStrike" kern="1200" cap="none" spc="0" normalizeH="0" baseline="0" noProof="0" dirty="0" err="1">
                <a:ln>
                  <a:noFill/>
                </a:ln>
                <a:solidFill>
                  <a:srgbClr val="29DBCC"/>
                </a:solidFill>
                <a:effectLst/>
                <a:uLnTx/>
                <a:uFillTx/>
                <a:latin typeface="Arial"/>
                <a:cs typeface="+mn-cs"/>
              </a:rPr>
              <a:t>abbia</a:t>
            </a:r>
            <a:r>
              <a:rPr kumimoji="0" sz="1300" b="0" i="0" u="none" strike="noStrike" kern="1200" cap="none" spc="0" normalizeH="0" baseline="0" noProof="0" dirty="0">
                <a:ln>
                  <a:noFill/>
                </a:ln>
                <a:solidFill>
                  <a:srgbClr val="29DBCC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sz="1300" b="0" i="0" u="none" strike="noStrike" kern="1200" cap="none" spc="0" normalizeH="0" baseline="0" noProof="0" dirty="0" err="1">
                <a:ln>
                  <a:noFill/>
                </a:ln>
                <a:solidFill>
                  <a:srgbClr val="29DBCC"/>
                </a:solidFill>
                <a:effectLst/>
                <a:uLnTx/>
                <a:uFillTx/>
                <a:latin typeface="Arial"/>
                <a:cs typeface="+mn-cs"/>
              </a:rPr>
              <a:t>già</a:t>
            </a:r>
            <a:r>
              <a:rPr kumimoji="0" sz="1300" b="0" i="0" u="none" strike="noStrike" kern="1200" cap="none" spc="0" normalizeH="0" baseline="0" noProof="0" dirty="0">
                <a:ln>
                  <a:noFill/>
                </a:ln>
                <a:solidFill>
                  <a:srgbClr val="29DBCC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sz="1300" b="0" i="0" u="none" strike="noStrike" kern="1200" cap="none" spc="0" normalizeH="0" baseline="0" noProof="0" dirty="0" err="1">
                <a:ln>
                  <a:noFill/>
                </a:ln>
                <a:solidFill>
                  <a:srgbClr val="29DBCC"/>
                </a:solidFill>
                <a:effectLst/>
                <a:uLnTx/>
                <a:uFillTx/>
                <a:latin typeface="Arial"/>
                <a:cs typeface="+mn-cs"/>
              </a:rPr>
              <a:t>adottato</a:t>
            </a:r>
            <a:r>
              <a:rPr kumimoji="0" sz="1300" b="0" i="0" u="none" strike="noStrike" kern="1200" cap="none" spc="0" normalizeH="0" baseline="0" noProof="0" dirty="0">
                <a:ln>
                  <a:noFill/>
                </a:ln>
                <a:solidFill>
                  <a:srgbClr val="29DBCC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sz="1300" b="0" i="0" u="none" strike="noStrike" kern="1200" cap="none" spc="0" normalizeH="0" baseline="0" noProof="0" dirty="0" err="1">
                <a:ln>
                  <a:noFill/>
                </a:ln>
                <a:solidFill>
                  <a:srgbClr val="29DBCC"/>
                </a:solidFill>
                <a:effectLst/>
                <a:uLnTx/>
                <a:uFillTx/>
                <a:latin typeface="Arial"/>
                <a:cs typeface="+mn-cs"/>
              </a:rPr>
              <a:t>una</a:t>
            </a:r>
            <a:r>
              <a:rPr kumimoji="0" sz="1300" b="0" i="0" u="none" strike="noStrike" kern="1200" cap="none" spc="0" normalizeH="0" baseline="0" noProof="0" dirty="0">
                <a:ln>
                  <a:noFill/>
                </a:ln>
                <a:solidFill>
                  <a:srgbClr val="29DBCC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sz="1300" b="0" i="0" u="none" strike="noStrike" kern="1200" cap="none" spc="0" normalizeH="0" baseline="0" noProof="0" dirty="0" err="1">
                <a:ln>
                  <a:noFill/>
                </a:ln>
                <a:solidFill>
                  <a:srgbClr val="29DBCC"/>
                </a:solidFill>
                <a:effectLst/>
                <a:uLnTx/>
                <a:uFillTx/>
                <a:latin typeface="Arial"/>
                <a:cs typeface="+mn-cs"/>
              </a:rPr>
              <a:t>decisione</a:t>
            </a:r>
            <a:r>
              <a:rPr kumimoji="0" sz="1300" b="0" i="0" u="none" strike="noStrike" kern="1200" cap="none" spc="0" normalizeH="0" baseline="0" noProof="0" dirty="0">
                <a:ln>
                  <a:noFill/>
                </a:ln>
                <a:solidFill>
                  <a:srgbClr val="29DBCC"/>
                </a:solidFill>
                <a:effectLst/>
                <a:uLnTx/>
                <a:uFillTx/>
                <a:latin typeface="Arial"/>
                <a:cs typeface="+mn-cs"/>
              </a:rPr>
              <a:t>...) o </a:t>
            </a:r>
            <a:r>
              <a:rPr kumimoji="0" sz="1300" b="1" i="0" u="none" strike="noStrike" kern="1200" cap="none" spc="0" normalizeH="0" baseline="0" noProof="0" dirty="0" err="1">
                <a:ln>
                  <a:noFill/>
                </a:ln>
                <a:solidFill>
                  <a:srgbClr val="29DBCC"/>
                </a:solidFill>
                <a:effectLst/>
                <a:uLnTx/>
                <a:uFillTx/>
                <a:latin typeface="Arial"/>
                <a:cs typeface="+mn-cs"/>
              </a:rPr>
              <a:t>documenti</a:t>
            </a:r>
            <a:r>
              <a:rPr kumimoji="0" sz="1300" b="0" i="0" u="none" strike="noStrike" kern="1200" cap="none" spc="0" normalizeH="0" baseline="0" noProof="0" dirty="0">
                <a:ln>
                  <a:noFill/>
                </a:ln>
                <a:solidFill>
                  <a:srgbClr val="29DBCC"/>
                </a:solidFill>
                <a:effectLst/>
                <a:uLnTx/>
                <a:uFillTx/>
                <a:latin typeface="Arial"/>
                <a:cs typeface="+mn-cs"/>
              </a:rPr>
              <a:t> (</a:t>
            </a:r>
            <a:r>
              <a:rPr kumimoji="0" sz="1300" b="0" i="0" u="none" strike="noStrike" kern="1200" cap="none" spc="0" normalizeH="0" baseline="0" noProof="0" dirty="0" err="1">
                <a:ln>
                  <a:noFill/>
                </a:ln>
                <a:solidFill>
                  <a:srgbClr val="29DBCC"/>
                </a:solidFill>
                <a:effectLst/>
                <a:uLnTx/>
                <a:uFillTx/>
                <a:latin typeface="Arial"/>
                <a:cs typeface="+mn-cs"/>
              </a:rPr>
              <a:t>copie</a:t>
            </a:r>
            <a:r>
              <a:rPr kumimoji="0" sz="1300" b="0" i="0" u="none" strike="noStrike" kern="1200" cap="none" spc="0" normalizeH="0" baseline="0" noProof="0" dirty="0">
                <a:ln>
                  <a:noFill/>
                </a:ln>
                <a:solidFill>
                  <a:srgbClr val="29DBCC"/>
                </a:solidFill>
                <a:effectLst/>
                <a:uLnTx/>
                <a:uFillTx/>
                <a:latin typeface="Arial"/>
                <a:cs typeface="+mn-cs"/>
              </a:rPr>
              <a:t> di </a:t>
            </a:r>
            <a:r>
              <a:rPr kumimoji="0" sz="1300" b="0" i="0" u="none" strike="noStrike" kern="1200" cap="none" spc="0" normalizeH="0" baseline="0" noProof="0" dirty="0" err="1">
                <a:ln>
                  <a:noFill/>
                </a:ln>
                <a:solidFill>
                  <a:srgbClr val="29DBCC"/>
                </a:solidFill>
                <a:effectLst/>
                <a:uLnTx/>
                <a:uFillTx/>
                <a:latin typeface="Arial"/>
                <a:cs typeface="+mn-cs"/>
              </a:rPr>
              <a:t>decisioni</a:t>
            </a:r>
            <a:r>
              <a:rPr kumimoji="0" sz="1300" b="0" i="0" u="none" strike="noStrike" kern="1200" cap="none" spc="0" normalizeH="0" baseline="0" noProof="0" dirty="0">
                <a:ln>
                  <a:noFill/>
                </a:ln>
                <a:solidFill>
                  <a:srgbClr val="29DBCC"/>
                </a:solidFill>
                <a:effectLst/>
                <a:uLnTx/>
                <a:uFillTx/>
                <a:latin typeface="Arial"/>
                <a:cs typeface="+mn-cs"/>
              </a:rPr>
              <a:t>, </a:t>
            </a:r>
            <a:r>
              <a:rPr kumimoji="0" sz="1300" b="0" i="0" u="none" strike="noStrike" kern="1200" cap="none" spc="0" normalizeH="0" baseline="0" noProof="0" dirty="0" err="1">
                <a:ln>
                  <a:noFill/>
                </a:ln>
                <a:solidFill>
                  <a:srgbClr val="29DBCC"/>
                </a:solidFill>
                <a:effectLst/>
                <a:uLnTx/>
                <a:uFillTx/>
                <a:latin typeface="Arial"/>
                <a:cs typeface="+mn-cs"/>
              </a:rPr>
              <a:t>dati</a:t>
            </a:r>
            <a:r>
              <a:rPr kumimoji="0" sz="1300" b="0" i="0" u="none" strike="noStrike" kern="1200" cap="none" spc="0" normalizeH="0" baseline="0" noProof="0" dirty="0">
                <a:ln>
                  <a:noFill/>
                </a:ln>
                <a:solidFill>
                  <a:srgbClr val="29DBCC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sz="1300" b="0" i="0" u="none" strike="noStrike" kern="1200" cap="none" spc="0" normalizeH="0" baseline="0" noProof="0" dirty="0" err="1">
                <a:ln>
                  <a:noFill/>
                </a:ln>
                <a:solidFill>
                  <a:srgbClr val="29DBCC"/>
                </a:solidFill>
                <a:effectLst/>
                <a:uLnTx/>
                <a:uFillTx/>
                <a:latin typeface="Arial"/>
                <a:cs typeface="+mn-cs"/>
              </a:rPr>
              <a:t>fattuali</a:t>
            </a:r>
            <a:r>
              <a:rPr kumimoji="0" sz="1300" b="0" i="0" u="none" strike="noStrike" kern="1200" cap="none" spc="0" normalizeH="0" baseline="0" noProof="0" dirty="0">
                <a:ln>
                  <a:noFill/>
                </a:ln>
                <a:solidFill>
                  <a:srgbClr val="29DBCC"/>
                </a:solidFill>
                <a:effectLst/>
                <a:uLnTx/>
                <a:uFillTx/>
                <a:latin typeface="Arial"/>
                <a:cs typeface="+mn-cs"/>
              </a:rPr>
              <a:t>, </a:t>
            </a:r>
            <a:r>
              <a:rPr kumimoji="0" sz="1300" b="0" i="0" u="none" strike="noStrike" kern="1200" cap="none" spc="0" normalizeH="0" baseline="0" noProof="0" dirty="0" err="1">
                <a:ln>
                  <a:noFill/>
                </a:ln>
                <a:solidFill>
                  <a:srgbClr val="29DBCC"/>
                </a:solidFill>
                <a:effectLst/>
                <a:uLnTx/>
                <a:uFillTx/>
                <a:latin typeface="Arial"/>
                <a:cs typeface="+mn-cs"/>
              </a:rPr>
              <a:t>statistiche</a:t>
            </a:r>
            <a:r>
              <a:rPr kumimoji="0" sz="1300" b="0" i="0" u="none" strike="noStrike" kern="1200" cap="none" spc="0" normalizeH="0" baseline="0" noProof="0" dirty="0">
                <a:ln>
                  <a:noFill/>
                </a:ln>
                <a:solidFill>
                  <a:srgbClr val="29DBCC"/>
                </a:solidFill>
                <a:effectLst/>
                <a:uLnTx/>
                <a:uFillTx/>
                <a:latin typeface="Arial"/>
                <a:cs typeface="+mn-cs"/>
              </a:rPr>
              <a:t>, </a:t>
            </a:r>
            <a:r>
              <a:rPr kumimoji="0" sz="1300" b="0" i="0" u="none" strike="noStrike" kern="1200" cap="none" spc="0" normalizeH="0" baseline="0" noProof="0" dirty="0" err="1">
                <a:ln>
                  <a:noFill/>
                </a:ln>
                <a:solidFill>
                  <a:srgbClr val="29DBCC"/>
                </a:solidFill>
                <a:effectLst/>
                <a:uLnTx/>
                <a:uFillTx/>
                <a:latin typeface="Arial"/>
                <a:cs typeface="+mn-cs"/>
              </a:rPr>
              <a:t>studi</a:t>
            </a:r>
            <a:r>
              <a:rPr kumimoji="0" sz="1300" b="0" i="0" u="none" strike="noStrike" kern="1200" cap="none" spc="0" normalizeH="0" baseline="0" noProof="0" dirty="0">
                <a:ln>
                  <a:noFill/>
                </a:ln>
                <a:solidFill>
                  <a:srgbClr val="29DBCC"/>
                </a:solidFill>
                <a:effectLst/>
                <a:uLnTx/>
                <a:uFillTx/>
                <a:latin typeface="Arial"/>
                <a:cs typeface="+mn-cs"/>
              </a:rPr>
              <a:t> di </a:t>
            </a:r>
            <a:r>
              <a:rPr kumimoji="0" sz="1300" b="0" i="0" u="none" strike="noStrike" kern="1200" cap="none" spc="0" normalizeH="0" baseline="0" noProof="0" dirty="0" err="1">
                <a:ln>
                  <a:noFill/>
                </a:ln>
                <a:solidFill>
                  <a:srgbClr val="29DBCC"/>
                </a:solidFill>
                <a:effectLst/>
                <a:uLnTx/>
                <a:uFillTx/>
                <a:latin typeface="Arial"/>
                <a:cs typeface="+mn-cs"/>
              </a:rPr>
              <a:t>mercato</a:t>
            </a:r>
            <a:r>
              <a:rPr kumimoji="0" sz="1300" b="0" i="0" u="none" strike="noStrike" kern="1200" cap="none" spc="0" normalizeH="0" baseline="0" noProof="0" dirty="0">
                <a:ln>
                  <a:noFill/>
                </a:ln>
                <a:solidFill>
                  <a:srgbClr val="29DBCC"/>
                </a:solidFill>
                <a:effectLst/>
                <a:uLnTx/>
                <a:uFillTx/>
                <a:latin typeface="Arial"/>
                <a:cs typeface="+mn-cs"/>
              </a:rPr>
              <a:t>, </a:t>
            </a:r>
            <a:r>
              <a:rPr kumimoji="0" sz="1300" b="0" i="0" u="none" strike="noStrike" kern="1200" cap="none" spc="0" normalizeH="0" baseline="0" noProof="0" dirty="0" err="1">
                <a:ln>
                  <a:noFill/>
                </a:ln>
                <a:solidFill>
                  <a:srgbClr val="29DBCC"/>
                </a:solidFill>
                <a:effectLst/>
                <a:uLnTx/>
                <a:uFillTx/>
                <a:latin typeface="Arial"/>
                <a:cs typeface="+mn-cs"/>
              </a:rPr>
              <a:t>analisi</a:t>
            </a:r>
            <a:r>
              <a:rPr kumimoji="0" sz="1300" b="0" i="0" u="none" strike="noStrike" kern="1200" cap="none" spc="0" normalizeH="0" baseline="0" noProof="0" dirty="0">
                <a:ln>
                  <a:noFill/>
                </a:ln>
                <a:solidFill>
                  <a:srgbClr val="29DBCC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sz="1300" b="0" i="0" u="none" strike="noStrike" kern="1200" cap="none" spc="0" normalizeH="0" baseline="0" noProof="0" dirty="0" err="1">
                <a:ln>
                  <a:noFill/>
                </a:ln>
                <a:solidFill>
                  <a:srgbClr val="29DBCC"/>
                </a:solidFill>
                <a:effectLst/>
                <a:uLnTx/>
                <a:uFillTx/>
                <a:latin typeface="Arial"/>
                <a:cs typeface="+mn-cs"/>
              </a:rPr>
              <a:t>economiche</a:t>
            </a:r>
            <a:r>
              <a:rPr kumimoji="0" sz="1300" b="0" i="0" u="none" strike="noStrike" kern="1200" cap="none" spc="0" normalizeH="0" baseline="0" noProof="0" dirty="0">
                <a:ln>
                  <a:noFill/>
                </a:ln>
                <a:solidFill>
                  <a:srgbClr val="29DBCC"/>
                </a:solidFill>
                <a:effectLst/>
                <a:uLnTx/>
                <a:uFillTx/>
                <a:latin typeface="Arial"/>
                <a:cs typeface="+mn-cs"/>
              </a:rPr>
              <a:t>)</a:t>
            </a:r>
          </a:p>
          <a:p>
            <a:pPr marL="171450" marR="0" lvl="0" indent="-1714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sz="1300" b="0" i="0" u="none" strike="noStrike" kern="1200" cap="none" spc="0" normalizeH="0" baseline="0" noProof="0" dirty="0">
              <a:ln>
                <a:noFill/>
              </a:ln>
              <a:solidFill>
                <a:srgbClr val="29DBCC"/>
              </a:solidFill>
              <a:effectLst/>
              <a:uLnTx/>
              <a:uFillTx/>
              <a:latin typeface="Arial"/>
              <a:ea typeface="Calibri" panose="020F0502020204030204" pitchFamily="34" charset="0"/>
              <a:cs typeface="+mn-cs"/>
            </a:endParaRPr>
          </a:p>
          <a:p>
            <a:pPr marL="171450" marR="0" lvl="0" indent="-1714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 sz="1300">
                <a:solidFill>
                  <a:srgbClr val="29DBCC"/>
                </a:solidFill>
                <a:ea typeface="Calibri" panose="020F0502020204030204" pitchFamily="34" charset="0"/>
              </a:defRPr>
            </a:pPr>
            <a:r>
              <a:rPr kumimoji="0" lang="en-IE" sz="1300" b="0" i="0" u="none" strike="noStrike" kern="1200" cap="none" spc="0" normalizeH="0" baseline="0" noProof="0" dirty="0">
                <a:ln>
                  <a:noFill/>
                </a:ln>
                <a:solidFill>
                  <a:srgbClr val="29DBCC"/>
                </a:solidFill>
                <a:effectLst/>
                <a:uLnTx/>
                <a:uFillTx/>
                <a:latin typeface="Arial"/>
                <a:cs typeface="+mn-cs"/>
              </a:rPr>
              <a:t>Include</a:t>
            </a:r>
            <a:r>
              <a:rPr kumimoji="0" sz="1300" b="0" i="0" u="none" strike="noStrike" kern="1200" cap="none" spc="0" normalizeH="0" baseline="0" noProof="0" dirty="0">
                <a:ln>
                  <a:noFill/>
                </a:ln>
                <a:solidFill>
                  <a:srgbClr val="29DBCC"/>
                </a:solidFill>
                <a:effectLst/>
                <a:uLnTx/>
                <a:uFillTx/>
                <a:latin typeface="Arial"/>
                <a:cs typeface="+mn-cs"/>
              </a:rPr>
              <a:t>: </a:t>
            </a:r>
            <a:r>
              <a:rPr kumimoji="0" sz="1300" b="0" i="0" u="none" strike="noStrike" kern="1200" cap="none" spc="0" normalizeH="0" baseline="0" noProof="0" dirty="0" err="1">
                <a:ln>
                  <a:noFill/>
                </a:ln>
                <a:solidFill>
                  <a:srgbClr val="29DBCC"/>
                </a:solidFill>
                <a:effectLst/>
                <a:uLnTx/>
                <a:uFillTx/>
                <a:latin typeface="Arial"/>
                <a:cs typeface="+mn-cs"/>
              </a:rPr>
              <a:t>informazioni</a:t>
            </a:r>
            <a:r>
              <a:rPr kumimoji="0" sz="1300" b="0" i="0" u="none" strike="noStrike" kern="1200" cap="none" spc="0" normalizeH="0" baseline="0" noProof="0" dirty="0">
                <a:ln>
                  <a:noFill/>
                </a:ln>
                <a:solidFill>
                  <a:srgbClr val="29DBCC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sz="1300" b="0" i="0" u="none" strike="noStrike" kern="1200" cap="none" spc="0" normalizeH="0" baseline="0" noProof="0" dirty="0" err="1">
                <a:ln>
                  <a:noFill/>
                </a:ln>
                <a:solidFill>
                  <a:srgbClr val="29DBCC"/>
                </a:solidFill>
                <a:effectLst/>
                <a:uLnTx/>
                <a:uFillTx/>
                <a:latin typeface="Arial"/>
                <a:cs typeface="+mn-cs"/>
              </a:rPr>
              <a:t>protette</a:t>
            </a:r>
            <a:r>
              <a:rPr kumimoji="0" sz="1300" b="0" i="0" u="none" strike="noStrike" kern="1200" cap="none" spc="0" normalizeH="0" baseline="0" noProof="0" dirty="0">
                <a:ln>
                  <a:noFill/>
                </a:ln>
                <a:solidFill>
                  <a:srgbClr val="29DBCC"/>
                </a:solidFill>
                <a:effectLst/>
                <a:uLnTx/>
                <a:uFillTx/>
                <a:latin typeface="Arial"/>
                <a:cs typeface="+mn-cs"/>
              </a:rPr>
              <a:t> dal </a:t>
            </a:r>
            <a:r>
              <a:rPr kumimoji="0" sz="1300" b="1" i="0" u="none" strike="noStrike" kern="1200" cap="none" spc="0" normalizeH="0" baseline="0" noProof="0" dirty="0" err="1">
                <a:ln>
                  <a:noFill/>
                </a:ln>
                <a:solidFill>
                  <a:srgbClr val="29DBCC"/>
                </a:solidFill>
                <a:effectLst/>
                <a:uLnTx/>
                <a:uFillTx/>
                <a:latin typeface="Arial"/>
                <a:cs typeface="+mn-cs"/>
              </a:rPr>
              <a:t>segreto</a:t>
            </a:r>
            <a:r>
              <a:rPr kumimoji="0" sz="1300" b="1" i="0" u="none" strike="noStrike" kern="1200" cap="none" spc="0" normalizeH="0" baseline="0" noProof="0" dirty="0">
                <a:ln>
                  <a:noFill/>
                </a:ln>
                <a:solidFill>
                  <a:srgbClr val="29DBCC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sz="1300" b="1" i="0" u="none" strike="noStrike" kern="1200" cap="none" spc="0" normalizeH="0" baseline="0" noProof="0" dirty="0" err="1">
                <a:ln>
                  <a:noFill/>
                </a:ln>
                <a:solidFill>
                  <a:srgbClr val="29DBCC"/>
                </a:solidFill>
                <a:effectLst/>
                <a:uLnTx/>
                <a:uFillTx/>
                <a:latin typeface="Arial"/>
                <a:cs typeface="+mn-cs"/>
              </a:rPr>
              <a:t>professionale</a:t>
            </a:r>
            <a:r>
              <a:rPr kumimoji="0" sz="1300" b="0" i="0" u="none" strike="noStrike" kern="1200" cap="none" spc="0" normalizeH="0" baseline="0" noProof="0" dirty="0">
                <a:ln>
                  <a:noFill/>
                </a:ln>
                <a:solidFill>
                  <a:srgbClr val="29DBCC"/>
                </a:solidFill>
                <a:effectLst/>
                <a:uLnTx/>
                <a:uFillTx/>
                <a:latin typeface="Arial"/>
                <a:cs typeface="+mn-cs"/>
              </a:rPr>
              <a:t>, a </a:t>
            </a:r>
            <a:r>
              <a:rPr kumimoji="0" sz="1300" b="0" i="0" u="none" strike="noStrike" kern="1200" cap="none" spc="0" normalizeH="0" baseline="0" noProof="0" dirty="0" err="1">
                <a:ln>
                  <a:noFill/>
                </a:ln>
                <a:solidFill>
                  <a:srgbClr val="29DBCC"/>
                </a:solidFill>
                <a:effectLst/>
                <a:uLnTx/>
                <a:uFillTx/>
                <a:latin typeface="Arial"/>
                <a:cs typeface="+mn-cs"/>
              </a:rPr>
              <a:t>condizione</a:t>
            </a:r>
            <a:r>
              <a:rPr kumimoji="0" sz="1300" b="0" i="0" u="none" strike="noStrike" kern="1200" cap="none" spc="0" normalizeH="0" baseline="0" noProof="0" dirty="0">
                <a:ln>
                  <a:noFill/>
                </a:ln>
                <a:solidFill>
                  <a:srgbClr val="29DBCC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sz="1300" b="0" i="0" u="none" strike="noStrike" kern="1200" cap="none" spc="0" normalizeH="0" baseline="0" noProof="0" dirty="0" err="1">
                <a:ln>
                  <a:noFill/>
                </a:ln>
                <a:solidFill>
                  <a:srgbClr val="29DBCC"/>
                </a:solidFill>
                <a:effectLst/>
                <a:uLnTx/>
                <a:uFillTx/>
                <a:latin typeface="Arial"/>
                <a:cs typeface="+mn-cs"/>
              </a:rPr>
              <a:t>che</a:t>
            </a:r>
            <a:r>
              <a:rPr kumimoji="0" sz="1300" b="0" i="0" u="none" strike="noStrike" kern="1200" cap="none" spc="0" normalizeH="0" baseline="0" noProof="0" dirty="0">
                <a:ln>
                  <a:noFill/>
                </a:ln>
                <a:solidFill>
                  <a:srgbClr val="29DBCC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IE" sz="1300" b="0" i="0" u="none" strike="noStrike" kern="1200" cap="none" spc="0" normalizeH="0" baseline="0" noProof="0" dirty="0" err="1">
                <a:ln>
                  <a:noFill/>
                </a:ln>
                <a:solidFill>
                  <a:srgbClr val="29DBCC"/>
                </a:solidFill>
                <a:effectLst/>
                <a:uLnTx/>
                <a:uFillTx/>
                <a:latin typeface="Arial"/>
                <a:cs typeface="+mn-cs"/>
              </a:rPr>
              <a:t>il</a:t>
            </a:r>
            <a:r>
              <a:rPr kumimoji="0" lang="en-IE" sz="1300" b="0" i="0" u="none" strike="noStrike" kern="1200" cap="none" spc="0" normalizeH="0" baseline="0" noProof="0" dirty="0">
                <a:ln>
                  <a:noFill/>
                </a:ln>
                <a:solidFill>
                  <a:srgbClr val="29DBCC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sz="1300" b="0" i="0" u="none" strike="noStrike" kern="1200" cap="none" spc="0" normalizeH="0" baseline="0" noProof="0" dirty="0" err="1">
                <a:ln>
                  <a:noFill/>
                </a:ln>
                <a:solidFill>
                  <a:srgbClr val="29DBCC"/>
                </a:solidFill>
                <a:effectLst/>
                <a:uLnTx/>
                <a:uFillTx/>
                <a:latin typeface="Arial"/>
                <a:cs typeface="+mn-cs"/>
              </a:rPr>
              <a:t>giudice</a:t>
            </a:r>
            <a:r>
              <a:rPr kumimoji="0" sz="1300" b="0" i="0" u="none" strike="noStrike" kern="1200" cap="none" spc="0" normalizeH="0" baseline="0" noProof="0" dirty="0">
                <a:ln>
                  <a:noFill/>
                </a:ln>
                <a:solidFill>
                  <a:srgbClr val="29DBCC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sz="1300" b="0" i="0" u="none" strike="noStrike" kern="1200" cap="none" spc="0" normalizeH="0" baseline="0" noProof="0" dirty="0" err="1">
                <a:ln>
                  <a:noFill/>
                </a:ln>
                <a:solidFill>
                  <a:srgbClr val="29DBCC"/>
                </a:solidFill>
                <a:effectLst/>
                <a:uLnTx/>
                <a:uFillTx/>
                <a:latin typeface="Arial"/>
                <a:cs typeface="+mn-cs"/>
              </a:rPr>
              <a:t>nazionale</a:t>
            </a:r>
            <a:r>
              <a:rPr kumimoji="0" lang="en-IE" sz="1300" b="0" i="0" u="none" strike="noStrike" kern="1200" cap="none" spc="0" normalizeH="0" baseline="0" noProof="0" dirty="0">
                <a:ln>
                  <a:noFill/>
                </a:ln>
                <a:solidFill>
                  <a:srgbClr val="29DBCC"/>
                </a:solidFill>
                <a:effectLst/>
                <a:uLnTx/>
                <a:uFillTx/>
                <a:latin typeface="Arial"/>
                <a:cs typeface="+mn-cs"/>
              </a:rPr>
              <a:t> ne </a:t>
            </a:r>
            <a:r>
              <a:rPr kumimoji="0" lang="en-IE" sz="1300" b="0" i="0" u="none" strike="noStrike" kern="1200" cap="none" spc="0" normalizeH="0" baseline="0" noProof="0" dirty="0" err="1">
                <a:ln>
                  <a:noFill/>
                </a:ln>
                <a:solidFill>
                  <a:srgbClr val="29DBCC"/>
                </a:solidFill>
                <a:effectLst/>
                <a:uLnTx/>
                <a:uFillTx/>
                <a:latin typeface="Arial"/>
                <a:cs typeface="+mn-cs"/>
              </a:rPr>
              <a:t>garantisca</a:t>
            </a:r>
            <a:r>
              <a:rPr kumimoji="0" lang="en-IE" sz="1300" b="0" i="0" u="none" strike="noStrike" kern="1200" cap="none" spc="0" normalizeH="0" baseline="0" noProof="0" dirty="0">
                <a:ln>
                  <a:noFill/>
                </a:ln>
                <a:solidFill>
                  <a:srgbClr val="29DBCC"/>
                </a:solidFill>
                <a:effectLst/>
                <a:uLnTx/>
                <a:uFillTx/>
                <a:latin typeface="Arial"/>
                <a:cs typeface="+mn-cs"/>
              </a:rPr>
              <a:t> la </a:t>
            </a:r>
            <a:r>
              <a:rPr kumimoji="0" lang="en-IE" sz="1300" b="0" i="0" u="none" strike="noStrike" kern="1200" cap="none" spc="0" normalizeH="0" baseline="0" noProof="0" dirty="0" err="1">
                <a:ln>
                  <a:noFill/>
                </a:ln>
                <a:solidFill>
                  <a:srgbClr val="29DBCC"/>
                </a:solidFill>
                <a:effectLst/>
                <a:uLnTx/>
                <a:uFillTx/>
                <a:latin typeface="Arial"/>
                <a:cs typeface="+mn-cs"/>
              </a:rPr>
              <a:t>protezione</a:t>
            </a:r>
            <a:endParaRPr kumimoji="0" sz="1300" b="0" i="0" u="none" strike="noStrike" kern="1200" cap="none" spc="0" normalizeH="0" baseline="0" noProof="0" dirty="0">
              <a:ln>
                <a:noFill/>
              </a:ln>
              <a:solidFill>
                <a:srgbClr val="29DBCC"/>
              </a:solidFill>
              <a:effectLst/>
              <a:uLnTx/>
              <a:uFillTx/>
              <a:latin typeface="Arial"/>
              <a:cs typeface="+mn-cs"/>
            </a:endParaRPr>
          </a:p>
          <a:p>
            <a:pPr marL="171450" marR="0" lvl="0" indent="-1714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sz="1300" b="0" i="0" u="none" strike="noStrike" kern="1200" cap="none" spc="0" normalizeH="0" baseline="0" noProof="0" dirty="0">
              <a:ln>
                <a:noFill/>
              </a:ln>
              <a:solidFill>
                <a:srgbClr val="29DBCC"/>
              </a:solidFill>
              <a:effectLst/>
              <a:uLnTx/>
              <a:uFillTx/>
              <a:latin typeface="Arial"/>
              <a:ea typeface="Calibri" panose="020F0502020204030204" pitchFamily="34" charset="0"/>
              <a:cs typeface="+mn-cs"/>
            </a:endParaRPr>
          </a:p>
          <a:p>
            <a:pPr marL="171450" marR="0" lvl="0" indent="-1714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 sz="1300">
                <a:solidFill>
                  <a:srgbClr val="29DBCC"/>
                </a:solidFill>
                <a:ea typeface="Calibri" panose="020F0502020204030204" pitchFamily="34" charset="0"/>
              </a:defRPr>
            </a:pPr>
            <a:r>
              <a:rPr kumimoji="0" sz="1300" b="0" i="0" u="none" strike="noStrike" kern="1200" cap="none" spc="0" normalizeH="0" baseline="0" noProof="0" dirty="0">
                <a:ln>
                  <a:noFill/>
                </a:ln>
                <a:solidFill>
                  <a:srgbClr val="29DBCC"/>
                </a:solidFill>
                <a:effectLst/>
                <a:uLnTx/>
                <a:uFillTx/>
                <a:latin typeface="Arial"/>
                <a:cs typeface="+mn-cs"/>
              </a:rPr>
              <a:t>Di </a:t>
            </a:r>
            <a:r>
              <a:rPr kumimoji="0" sz="1300" b="0" i="0" u="none" strike="noStrike" kern="1200" cap="none" spc="0" normalizeH="0" baseline="0" noProof="0" dirty="0" err="1">
                <a:ln>
                  <a:noFill/>
                </a:ln>
                <a:solidFill>
                  <a:srgbClr val="29DBCC"/>
                </a:solidFill>
                <a:effectLst/>
                <a:uLnTx/>
                <a:uFillTx/>
                <a:latin typeface="Arial"/>
                <a:cs typeface="+mn-cs"/>
              </a:rPr>
              <a:t>solito</a:t>
            </a:r>
            <a:r>
              <a:rPr kumimoji="0" sz="1300" b="0" i="0" u="none" strike="noStrike" kern="1200" cap="none" spc="0" normalizeH="0" baseline="0" noProof="0" dirty="0">
                <a:ln>
                  <a:noFill/>
                </a:ln>
                <a:solidFill>
                  <a:srgbClr val="29DBCC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sz="1300" b="0" i="0" u="none" strike="noStrike" kern="1200" cap="none" spc="0" normalizeH="0" baseline="0" noProof="0" dirty="0" err="1">
                <a:ln>
                  <a:noFill/>
                </a:ln>
                <a:solidFill>
                  <a:srgbClr val="29DBCC"/>
                </a:solidFill>
                <a:effectLst/>
                <a:uLnTx/>
                <a:uFillTx/>
                <a:latin typeface="Arial"/>
                <a:cs typeface="+mn-cs"/>
              </a:rPr>
              <a:t>trasmess</a:t>
            </a:r>
            <a:r>
              <a:rPr kumimoji="0" lang="en-IE" sz="1300" b="0" i="0" u="none" strike="noStrike" kern="1200" cap="none" spc="0" normalizeH="0" baseline="0" noProof="0" dirty="0">
                <a:ln>
                  <a:noFill/>
                </a:ln>
                <a:solidFill>
                  <a:srgbClr val="29DBCC"/>
                </a:solidFill>
                <a:effectLst/>
                <a:uLnTx/>
                <a:uFillTx/>
                <a:latin typeface="Arial"/>
                <a:cs typeface="+mn-cs"/>
              </a:rPr>
              <a:t>e</a:t>
            </a:r>
            <a:r>
              <a:rPr kumimoji="0" sz="1300" b="0" i="0" u="none" strike="noStrike" kern="1200" cap="none" spc="0" normalizeH="0" baseline="0" noProof="0" dirty="0">
                <a:ln>
                  <a:noFill/>
                </a:ln>
                <a:solidFill>
                  <a:srgbClr val="29DBCC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sz="1300" b="0" i="0" u="none" strike="noStrike" kern="1200" cap="none" spc="0" normalizeH="0" baseline="0" noProof="0" dirty="0" err="1">
                <a:ln>
                  <a:noFill/>
                </a:ln>
                <a:solidFill>
                  <a:srgbClr val="29DBCC"/>
                </a:solidFill>
                <a:effectLst/>
                <a:uLnTx/>
                <a:uFillTx/>
                <a:latin typeface="Arial"/>
                <a:cs typeface="+mn-cs"/>
              </a:rPr>
              <a:t>entro</a:t>
            </a:r>
            <a:r>
              <a:rPr kumimoji="0" sz="1300" b="0" i="0" u="none" strike="noStrike" kern="1200" cap="none" spc="0" normalizeH="0" baseline="0" noProof="0" dirty="0">
                <a:ln>
                  <a:noFill/>
                </a:ln>
                <a:solidFill>
                  <a:srgbClr val="29DBCC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sz="1300" b="1" i="0" u="none" strike="noStrike" kern="1200" cap="none" spc="0" normalizeH="0" baseline="0" noProof="0" dirty="0">
                <a:ln>
                  <a:noFill/>
                </a:ln>
                <a:solidFill>
                  <a:srgbClr val="29DBCC"/>
                </a:solidFill>
                <a:effectLst/>
                <a:uLnTx/>
                <a:uFillTx/>
                <a:latin typeface="Arial"/>
                <a:cs typeface="+mn-cs"/>
              </a:rPr>
              <a:t>1 </a:t>
            </a:r>
            <a:r>
              <a:rPr kumimoji="0" sz="1300" b="1" i="0" u="none" strike="noStrike" kern="1200" cap="none" spc="0" normalizeH="0" baseline="0" noProof="0" dirty="0" err="1">
                <a:ln>
                  <a:noFill/>
                </a:ln>
                <a:solidFill>
                  <a:srgbClr val="29DBCC"/>
                </a:solidFill>
                <a:effectLst/>
                <a:uLnTx/>
                <a:uFillTx/>
                <a:latin typeface="Arial"/>
                <a:cs typeface="+mn-cs"/>
              </a:rPr>
              <a:t>mese</a:t>
            </a:r>
            <a:r>
              <a:rPr kumimoji="0" sz="1300" b="1" i="0" u="none" strike="noStrike" kern="1200" cap="none" spc="0" normalizeH="0" baseline="0" noProof="0" dirty="0">
                <a:ln>
                  <a:noFill/>
                </a:ln>
                <a:solidFill>
                  <a:srgbClr val="29DBCC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sz="1300" b="0" i="0" u="none" strike="noStrike" kern="1200" cap="none" spc="0" normalizeH="0" baseline="0" noProof="0" dirty="0" err="1">
                <a:ln>
                  <a:noFill/>
                </a:ln>
                <a:solidFill>
                  <a:srgbClr val="29DBCC"/>
                </a:solidFill>
                <a:effectLst/>
                <a:uLnTx/>
                <a:uFillTx/>
                <a:latin typeface="Arial"/>
                <a:cs typeface="+mn-cs"/>
              </a:rPr>
              <a:t>dalla</a:t>
            </a:r>
            <a:r>
              <a:rPr kumimoji="0" sz="1300" b="0" i="0" u="none" strike="noStrike" kern="1200" cap="none" spc="0" normalizeH="0" baseline="0" noProof="0" dirty="0">
                <a:ln>
                  <a:noFill/>
                </a:ln>
                <a:solidFill>
                  <a:srgbClr val="29DBCC"/>
                </a:solidFill>
                <a:effectLst/>
                <a:uLnTx/>
                <a:uFillTx/>
                <a:latin typeface="Arial"/>
                <a:cs typeface="+mn-cs"/>
              </a:rPr>
              <a:t> data </a:t>
            </a:r>
            <a:r>
              <a:rPr kumimoji="0" sz="1300" b="0" i="0" u="none" strike="noStrike" kern="1200" cap="none" spc="0" normalizeH="0" baseline="0" noProof="0" dirty="0" err="1">
                <a:ln>
                  <a:noFill/>
                </a:ln>
                <a:solidFill>
                  <a:srgbClr val="29DBCC"/>
                </a:solidFill>
                <a:effectLst/>
                <a:uLnTx/>
                <a:uFillTx/>
                <a:latin typeface="Arial"/>
                <a:cs typeface="+mn-cs"/>
              </a:rPr>
              <a:t>della</a:t>
            </a:r>
            <a:r>
              <a:rPr kumimoji="0" sz="1300" b="0" i="0" u="none" strike="noStrike" kern="1200" cap="none" spc="0" normalizeH="0" baseline="0" noProof="0" dirty="0">
                <a:ln>
                  <a:noFill/>
                </a:ln>
                <a:solidFill>
                  <a:srgbClr val="29DBCC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sz="1300" b="0" i="0" u="none" strike="noStrike" kern="1200" cap="none" spc="0" normalizeH="0" baseline="0" noProof="0" dirty="0" err="1">
                <a:ln>
                  <a:noFill/>
                </a:ln>
                <a:solidFill>
                  <a:srgbClr val="29DBCC"/>
                </a:solidFill>
                <a:effectLst/>
                <a:uLnTx/>
                <a:uFillTx/>
                <a:latin typeface="Arial"/>
                <a:cs typeface="+mn-cs"/>
              </a:rPr>
              <a:t>richiesta</a:t>
            </a:r>
            <a:endParaRPr kumimoji="0" sz="1300" b="0" i="0" u="none" strike="noStrike" kern="1200" cap="none" spc="0" normalizeH="0" baseline="0" noProof="0" dirty="0">
              <a:ln>
                <a:noFill/>
              </a:ln>
              <a:solidFill>
                <a:srgbClr val="29DBCC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30513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5625" y="4992177"/>
            <a:ext cx="1289714" cy="1293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cxnSp>
        <p:nvCxnSpPr>
          <p:cNvPr id="21" name="AutoShape 8"/>
          <p:cNvCxnSpPr>
            <a:cxnSpLocks noChangeShapeType="1"/>
          </p:cNvCxnSpPr>
          <p:nvPr/>
        </p:nvCxnSpPr>
        <p:spPr bwMode="auto">
          <a:xfrm flipH="1" flipV="1">
            <a:off x="4195133" y="2773569"/>
            <a:ext cx="1989725" cy="2127137"/>
          </a:xfrm>
          <a:prstGeom prst="straightConnector1">
            <a:avLst/>
          </a:prstGeom>
          <a:noFill/>
          <a:ln w="47520" cap="sq">
            <a:solidFill>
              <a:srgbClr val="1EC08A"/>
            </a:solidFill>
            <a:prstDash val="lgDashDot"/>
            <a:miter lim="800000"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23" name="AutoShape 10"/>
          <p:cNvCxnSpPr>
            <a:cxnSpLocks noChangeShapeType="1"/>
          </p:cNvCxnSpPr>
          <p:nvPr/>
        </p:nvCxnSpPr>
        <p:spPr bwMode="auto">
          <a:xfrm>
            <a:off x="3914704" y="2859603"/>
            <a:ext cx="2113368" cy="2308434"/>
          </a:xfrm>
          <a:prstGeom prst="straightConnector1">
            <a:avLst/>
          </a:prstGeom>
          <a:noFill/>
          <a:ln w="47520" cap="sq">
            <a:solidFill>
              <a:srgbClr val="1EC08A"/>
            </a:solidFill>
            <a:miter lim="800000"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6C79FD-C571-418B-AB0F-5EE936C8527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4D4D4D">
                    <a:tint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4D4D4D">
                  <a:tint val="7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>
                <a:latin typeface="Verdana" panose="020B0604030504040204" pitchFamily="34" charset="0"/>
                <a:ea typeface="Verdana" panose="020B0604030504040204" pitchFamily="34" charset="0"/>
              </a:defRPr>
            </a:pPr>
            <a:r>
              <a:rPr lang="en-IE" dirty="0" err="1"/>
              <a:t>Richiesta</a:t>
            </a:r>
            <a:r>
              <a:rPr lang="en-IE" dirty="0"/>
              <a:t> di </a:t>
            </a:r>
            <a:r>
              <a:rPr lang="en-IE" dirty="0" err="1"/>
              <a:t>pareri</a:t>
            </a:r>
            <a:r>
              <a:rPr lang="en-IE" dirty="0"/>
              <a:t> </a:t>
            </a:r>
            <a:endParaRPr sz="2000" dirty="0"/>
          </a:p>
        </p:txBody>
      </p:sp>
      <p:pic>
        <p:nvPicPr>
          <p:cNvPr id="1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8090" y="1705522"/>
            <a:ext cx="1413291" cy="1411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4" name="Text Box 11"/>
          <p:cNvSpPr txBox="1">
            <a:spLocks noChangeArrowheads="1"/>
          </p:cNvSpPr>
          <p:nvPr/>
        </p:nvSpPr>
        <p:spPr bwMode="auto">
          <a:xfrm>
            <a:off x="1687924" y="3482103"/>
            <a:ext cx="2190750" cy="7100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Verdana" panose="020B0604030504040204" pitchFamily="34" charset="0"/>
                <a:cs typeface="DejaVu Sans" charset="0"/>
              </a:defRPr>
            </a:lvl1pPr>
            <a:lvl2pPr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rgbClr val="000000"/>
                </a:solidFill>
                <a:latin typeface="Verdana" panose="020B0604030504040204" pitchFamily="34" charset="0"/>
                <a:cs typeface="DejaVu Sans" charset="0"/>
              </a:defRPr>
            </a:lvl2pPr>
            <a:lvl3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Verdana" panose="020B0604030504040204" pitchFamily="34" charset="0"/>
                <a:cs typeface="DejaVu San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ct val="100000"/>
              <a:buFont typeface="Times New Roman" panose="02020603050405020304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1EC08A"/>
                </a:solidFill>
                <a:latin typeface="+mn-lt"/>
                <a:ea typeface="Verdana" panose="020B0604030504040204" pitchFamily="34" charset="0"/>
              </a:defRPr>
            </a:pPr>
            <a:r>
              <a:rPr kumimoji="0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1EC08A"/>
                </a:solidFill>
                <a:effectLst/>
                <a:uLnTx/>
                <a:uFillTx/>
                <a:latin typeface="Arial"/>
                <a:ea typeface="Verdana" panose="020B0604030504040204" pitchFamily="34" charset="0"/>
              </a:rPr>
              <a:t>Parer</a:t>
            </a:r>
            <a:r>
              <a:rPr kumimoji="0" lang="en-IE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1EC08A"/>
                </a:solidFill>
                <a:effectLst/>
                <a:uLnTx/>
                <a:uFillTx/>
                <a:latin typeface="Arial"/>
                <a:ea typeface="Verdana" panose="020B0604030504040204" pitchFamily="34" charset="0"/>
              </a:rPr>
              <a:t>i</a:t>
            </a:r>
            <a:endParaRPr kumimoji="0" sz="2000" b="1" i="0" u="none" strike="noStrike" kern="1200" cap="none" spc="0" normalizeH="0" baseline="0" noProof="0" dirty="0">
              <a:ln>
                <a:noFill/>
              </a:ln>
              <a:solidFill>
                <a:srgbClr val="1EC08A"/>
              </a:solidFill>
              <a:effectLst/>
              <a:uLnTx/>
              <a:uFillTx/>
              <a:latin typeface="Arial"/>
              <a:ea typeface="Verdana" panose="020B060403050404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ct val="100000"/>
              <a:buFont typeface="Times New Roman" panose="02020603050405020304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1EC08A"/>
                </a:solidFill>
                <a:latin typeface="+mn-lt"/>
                <a:ea typeface="Verdana" panose="020B0604030504040204" pitchFamily="34" charset="0"/>
              </a:defRPr>
            </a:pP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srgbClr val="1EC08A"/>
                </a:solidFill>
                <a:effectLst/>
                <a:uLnTx/>
                <a:uFillTx/>
                <a:latin typeface="Arial"/>
                <a:ea typeface="Verdana" panose="020B0604030504040204" pitchFamily="34" charset="0"/>
              </a:rPr>
              <a:t>(Art. 29 R</a:t>
            </a:r>
            <a:r>
              <a:rPr kumimoji="0" lang="en-IE" sz="2000" b="1" i="0" u="none" strike="noStrike" kern="1200" cap="none" spc="0" normalizeH="0" baseline="0" noProof="0" dirty="0">
                <a:ln>
                  <a:noFill/>
                </a:ln>
                <a:solidFill>
                  <a:srgbClr val="1EC08A"/>
                </a:solidFill>
                <a:effectLst/>
                <a:uLnTx/>
                <a:uFillTx/>
                <a:latin typeface="Arial"/>
                <a:ea typeface="Verdana" panose="020B0604030504040204" pitchFamily="34" charset="0"/>
              </a:rPr>
              <a:t>P</a:t>
            </a: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srgbClr val="1EC08A"/>
                </a:solidFill>
                <a:effectLst/>
                <a:uLnTx/>
                <a:uFillTx/>
                <a:latin typeface="Arial"/>
                <a:ea typeface="Verdana" panose="020B0604030504040204" pitchFamily="34" charset="0"/>
              </a:rPr>
              <a:t>)</a:t>
            </a:r>
          </a:p>
        </p:txBody>
      </p:sp>
      <p:sp>
        <p:nvSpPr>
          <p:cNvPr id="32" name="Rectangle 31"/>
          <p:cNvSpPr/>
          <p:nvPr/>
        </p:nvSpPr>
        <p:spPr>
          <a:xfrm>
            <a:off x="557837" y="4215315"/>
            <a:ext cx="4594481" cy="26930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marR="0" lvl="0" indent="-1714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 sz="1300">
                <a:solidFill>
                  <a:srgbClr val="1EC08A"/>
                </a:solidFill>
                <a:ea typeface="Calibri" panose="020F0502020204030204" pitchFamily="34" charset="0"/>
              </a:defRPr>
            </a:pPr>
            <a:r>
              <a:rPr kumimoji="0" lang="it-IT" sz="1300" b="1" i="0" u="none" strike="noStrike" kern="1200" cap="none" spc="0" normalizeH="0" baseline="0" noProof="0" dirty="0">
                <a:ln>
                  <a:noFill/>
                </a:ln>
                <a:solidFill>
                  <a:srgbClr val="1EC08A"/>
                </a:solidFill>
                <a:effectLst/>
                <a:uLnTx/>
                <a:uFillTx/>
                <a:latin typeface="Arial"/>
                <a:cs typeface="+mn-cs"/>
              </a:rPr>
              <a:t>Quando la giurisprudenza, le comunicazioni e le linee guida della Commissione non forniscono una guida sufficiente</a:t>
            </a:r>
            <a:endParaRPr kumimoji="0" sz="1300" b="1" i="0" u="none" strike="noStrike" kern="1200" cap="none" spc="0" normalizeH="0" baseline="0" noProof="0" dirty="0">
              <a:ln>
                <a:noFill/>
              </a:ln>
              <a:solidFill>
                <a:srgbClr val="1EC08A"/>
              </a:solidFill>
              <a:effectLst/>
              <a:uLnTx/>
              <a:uFillTx/>
              <a:latin typeface="Arial"/>
              <a:ea typeface="Calibri" panose="020F0502020204030204" pitchFamily="34" charset="0"/>
              <a:cs typeface="+mn-cs"/>
            </a:endParaRPr>
          </a:p>
          <a:p>
            <a:pPr marL="171450" marR="0" lvl="0" indent="-1714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 sz="1300">
                <a:solidFill>
                  <a:srgbClr val="1EC08A"/>
                </a:solidFill>
                <a:ea typeface="Calibri" panose="020F0502020204030204" pitchFamily="34" charset="0"/>
              </a:defRPr>
            </a:pPr>
            <a:r>
              <a:rPr kumimoji="0" lang="en-IE" sz="1300" b="0" i="0" u="none" strike="noStrike" kern="1200" cap="none" spc="0" normalizeH="0" baseline="0" noProof="0" dirty="0">
                <a:ln>
                  <a:noFill/>
                </a:ln>
                <a:solidFill>
                  <a:srgbClr val="1EC08A"/>
                </a:solidFill>
                <a:effectLst/>
                <a:uLnTx/>
                <a:uFillTx/>
                <a:latin typeface="Arial"/>
                <a:cs typeface="+mn-cs"/>
              </a:rPr>
              <a:t>Su</a:t>
            </a:r>
            <a:r>
              <a:rPr kumimoji="0" sz="1300" b="0" i="0" u="none" strike="noStrike" kern="1200" cap="none" spc="0" normalizeH="0" baseline="0" noProof="0" dirty="0">
                <a:ln>
                  <a:noFill/>
                </a:ln>
                <a:solidFill>
                  <a:srgbClr val="1EC08A"/>
                </a:solidFill>
                <a:effectLst/>
                <a:uLnTx/>
                <a:uFillTx/>
                <a:latin typeface="Arial"/>
                <a:cs typeface="+mn-cs"/>
              </a:rPr>
              <a:t>: </a:t>
            </a:r>
            <a:r>
              <a:rPr kumimoji="0" sz="1300" b="0" i="0" u="none" strike="noStrike" kern="1200" cap="none" spc="0" normalizeH="0" baseline="0" noProof="0" dirty="0" err="1">
                <a:ln>
                  <a:noFill/>
                </a:ln>
                <a:solidFill>
                  <a:srgbClr val="1EC08A"/>
                </a:solidFill>
                <a:effectLst/>
                <a:uLnTx/>
                <a:uFillTx/>
                <a:latin typeface="Arial"/>
                <a:cs typeface="+mn-cs"/>
              </a:rPr>
              <a:t>quantificazione</a:t>
            </a:r>
            <a:r>
              <a:rPr kumimoji="0" sz="1300" b="0" i="0" u="none" strike="noStrike" kern="1200" cap="none" spc="0" normalizeH="0" baseline="0" noProof="0" dirty="0">
                <a:ln>
                  <a:noFill/>
                </a:ln>
                <a:solidFill>
                  <a:srgbClr val="1EC08A"/>
                </a:solidFill>
                <a:effectLst/>
                <a:uLnTx/>
                <a:uFillTx/>
                <a:latin typeface="Arial"/>
                <a:cs typeface="+mn-cs"/>
              </a:rPr>
              <a:t> e </a:t>
            </a:r>
            <a:r>
              <a:rPr kumimoji="0" sz="1300" b="0" i="0" u="none" strike="noStrike" kern="1200" cap="none" spc="0" normalizeH="0" baseline="0" noProof="0" dirty="0" err="1">
                <a:ln>
                  <a:noFill/>
                </a:ln>
                <a:solidFill>
                  <a:srgbClr val="1EC08A"/>
                </a:solidFill>
                <a:effectLst/>
                <a:uLnTx/>
                <a:uFillTx/>
                <a:latin typeface="Arial"/>
                <a:cs typeface="+mn-cs"/>
              </a:rPr>
              <a:t>calcolo</a:t>
            </a:r>
            <a:r>
              <a:rPr kumimoji="0" sz="1300" b="0" i="0" u="none" strike="noStrike" kern="1200" cap="none" spc="0" normalizeH="0" baseline="0" noProof="0" dirty="0">
                <a:ln>
                  <a:noFill/>
                </a:ln>
                <a:solidFill>
                  <a:srgbClr val="1EC08A"/>
                </a:solidFill>
                <a:effectLst/>
                <a:uLnTx/>
                <a:uFillTx/>
                <a:latin typeface="Arial"/>
                <a:cs typeface="+mn-cs"/>
              </a:rPr>
              <a:t> dell' </a:t>
            </a:r>
            <a:r>
              <a:rPr kumimoji="0" sz="1300" b="1" i="0" u="none" strike="noStrike" kern="1200" cap="none" spc="0" normalizeH="0" baseline="0" noProof="0" dirty="0" err="1">
                <a:ln>
                  <a:noFill/>
                </a:ln>
                <a:solidFill>
                  <a:srgbClr val="1EC08A"/>
                </a:solidFill>
                <a:effectLst/>
                <a:uLnTx/>
                <a:uFillTx/>
                <a:latin typeface="Arial"/>
                <a:cs typeface="+mn-cs"/>
              </a:rPr>
              <a:t>importo</a:t>
            </a:r>
            <a:r>
              <a:rPr kumimoji="0" sz="1300" b="1" i="0" u="none" strike="noStrike" kern="1200" cap="none" spc="0" normalizeH="0" baseline="0" noProof="0" dirty="0">
                <a:ln>
                  <a:noFill/>
                </a:ln>
                <a:solidFill>
                  <a:srgbClr val="1EC08A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sz="1300" b="1" i="0" u="none" strike="noStrike" kern="1200" cap="none" spc="0" normalizeH="0" baseline="0" noProof="0" dirty="0" err="1">
                <a:ln>
                  <a:noFill/>
                </a:ln>
                <a:solidFill>
                  <a:srgbClr val="1EC08A"/>
                </a:solidFill>
                <a:effectLst/>
                <a:uLnTx/>
                <a:uFillTx/>
                <a:latin typeface="Arial"/>
                <a:cs typeface="+mn-cs"/>
              </a:rPr>
              <a:t>dell'aiuto</a:t>
            </a:r>
            <a:r>
              <a:rPr kumimoji="0" sz="1300" b="1" i="0" u="none" strike="noStrike" kern="1200" cap="none" spc="0" normalizeH="0" baseline="0" noProof="0" dirty="0">
                <a:ln>
                  <a:noFill/>
                </a:ln>
                <a:solidFill>
                  <a:srgbClr val="1EC08A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sz="1300" b="0" i="0" u="none" strike="noStrike" kern="1200" cap="none" spc="0" normalizeH="0" baseline="0" noProof="0" dirty="0">
                <a:ln>
                  <a:noFill/>
                </a:ln>
                <a:solidFill>
                  <a:srgbClr val="1EC08A"/>
                </a:solidFill>
                <a:effectLst/>
                <a:uLnTx/>
                <a:uFillTx/>
                <a:latin typeface="Arial"/>
                <a:cs typeface="+mn-cs"/>
              </a:rPr>
              <a:t>e </a:t>
            </a:r>
            <a:r>
              <a:rPr kumimoji="0" sz="1300" b="0" i="0" u="none" strike="noStrike" kern="1200" cap="none" spc="0" normalizeH="0" baseline="0" noProof="0" dirty="0" err="1">
                <a:ln>
                  <a:noFill/>
                </a:ln>
                <a:solidFill>
                  <a:srgbClr val="1EC08A"/>
                </a:solidFill>
                <a:effectLst/>
                <a:uLnTx/>
                <a:uFillTx/>
                <a:latin typeface="Arial"/>
                <a:cs typeface="+mn-cs"/>
              </a:rPr>
              <a:t>degli</a:t>
            </a:r>
            <a:r>
              <a:rPr kumimoji="0" sz="1300" b="0" i="0" u="none" strike="noStrike" kern="1200" cap="none" spc="0" normalizeH="0" baseline="0" noProof="0" dirty="0">
                <a:ln>
                  <a:noFill/>
                </a:ln>
                <a:solidFill>
                  <a:srgbClr val="1EC08A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sz="1300" b="0" i="0" u="none" strike="noStrike" kern="1200" cap="none" spc="0" normalizeH="0" baseline="0" noProof="0" dirty="0" err="1">
                <a:ln>
                  <a:noFill/>
                </a:ln>
                <a:solidFill>
                  <a:srgbClr val="1EC08A"/>
                </a:solidFill>
                <a:effectLst/>
                <a:uLnTx/>
                <a:uFillTx/>
                <a:latin typeface="Arial"/>
                <a:cs typeface="+mn-cs"/>
              </a:rPr>
              <a:t>interessi</a:t>
            </a:r>
            <a:r>
              <a:rPr kumimoji="0" sz="1300" b="0" i="0" u="none" strike="noStrike" kern="1200" cap="none" spc="0" normalizeH="0" baseline="0" noProof="0" dirty="0">
                <a:ln>
                  <a:noFill/>
                </a:ln>
                <a:solidFill>
                  <a:srgbClr val="1EC08A"/>
                </a:solidFill>
                <a:effectLst/>
                <a:uLnTx/>
                <a:uFillTx/>
                <a:latin typeface="Arial"/>
                <a:cs typeface="+mn-cs"/>
              </a:rPr>
              <a:t> di </a:t>
            </a:r>
            <a:r>
              <a:rPr kumimoji="0" sz="1300" b="0" i="0" u="none" strike="noStrike" kern="1200" cap="none" spc="0" normalizeH="0" baseline="0" noProof="0" dirty="0" err="1">
                <a:ln>
                  <a:noFill/>
                </a:ln>
                <a:solidFill>
                  <a:srgbClr val="1EC08A"/>
                </a:solidFill>
                <a:effectLst/>
                <a:uLnTx/>
                <a:uFillTx/>
                <a:latin typeface="Arial"/>
                <a:cs typeface="+mn-cs"/>
              </a:rPr>
              <a:t>recupero</a:t>
            </a:r>
            <a:r>
              <a:rPr kumimoji="0" sz="1300" b="0" i="0" u="none" strike="noStrike" kern="1200" cap="none" spc="0" normalizeH="0" baseline="0" noProof="0" dirty="0">
                <a:ln>
                  <a:noFill/>
                </a:ln>
                <a:solidFill>
                  <a:srgbClr val="1EC08A"/>
                </a:solidFill>
                <a:effectLst/>
                <a:uLnTx/>
                <a:uFillTx/>
                <a:latin typeface="Arial"/>
                <a:cs typeface="+mn-cs"/>
              </a:rPr>
              <a:t>; </a:t>
            </a:r>
            <a:r>
              <a:rPr kumimoji="0" sz="1300" b="0" i="0" u="none" strike="noStrike" kern="1200" cap="none" spc="0" normalizeH="0" baseline="0" noProof="0" dirty="0" err="1">
                <a:ln>
                  <a:noFill/>
                </a:ln>
                <a:solidFill>
                  <a:srgbClr val="1EC08A"/>
                </a:solidFill>
                <a:effectLst/>
                <a:uLnTx/>
                <a:uFillTx/>
                <a:latin typeface="Arial"/>
                <a:cs typeface="+mn-cs"/>
              </a:rPr>
              <a:t>applicazione</a:t>
            </a:r>
            <a:r>
              <a:rPr kumimoji="0" sz="1300" b="0" i="0" u="none" strike="noStrike" kern="1200" cap="none" spc="0" normalizeH="0" baseline="0" noProof="0" dirty="0">
                <a:ln>
                  <a:noFill/>
                </a:ln>
                <a:solidFill>
                  <a:srgbClr val="1EC08A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sz="1300" b="0" i="0" u="none" strike="noStrike" kern="1200" cap="none" spc="0" normalizeH="0" baseline="0" noProof="0" dirty="0" err="1">
                <a:ln>
                  <a:noFill/>
                </a:ln>
                <a:solidFill>
                  <a:srgbClr val="1EC08A"/>
                </a:solidFill>
                <a:effectLst/>
                <a:uLnTx/>
                <a:uFillTx/>
                <a:latin typeface="Arial"/>
                <a:cs typeface="+mn-cs"/>
              </a:rPr>
              <a:t>delle</a:t>
            </a:r>
            <a:r>
              <a:rPr kumimoji="0" sz="1300" b="0" i="0" u="none" strike="noStrike" kern="1200" cap="none" spc="0" normalizeH="0" baseline="0" noProof="0" dirty="0">
                <a:ln>
                  <a:noFill/>
                </a:ln>
                <a:solidFill>
                  <a:srgbClr val="1EC08A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sz="1300" b="0" i="0" u="none" strike="noStrike" kern="1200" cap="none" spc="0" normalizeH="0" baseline="0" noProof="0" dirty="0" err="1">
                <a:ln>
                  <a:noFill/>
                </a:ln>
                <a:solidFill>
                  <a:srgbClr val="1EC08A"/>
                </a:solidFill>
                <a:effectLst/>
                <a:uLnTx/>
                <a:uFillTx/>
                <a:latin typeface="Arial"/>
                <a:cs typeface="+mn-cs"/>
              </a:rPr>
              <a:t>condizioni</a:t>
            </a:r>
            <a:r>
              <a:rPr kumimoji="0" sz="1300" b="0" i="0" u="none" strike="noStrike" kern="1200" cap="none" spc="0" normalizeH="0" baseline="0" noProof="0" dirty="0">
                <a:ln>
                  <a:noFill/>
                </a:ln>
                <a:solidFill>
                  <a:srgbClr val="1EC08A"/>
                </a:solidFill>
                <a:effectLst/>
                <a:uLnTx/>
                <a:uFillTx/>
                <a:latin typeface="Arial"/>
                <a:cs typeface="+mn-cs"/>
              </a:rPr>
              <a:t> del </a:t>
            </a:r>
            <a:r>
              <a:rPr kumimoji="0" sz="1300" b="1" i="0" u="none" strike="noStrike" kern="1200" cap="none" spc="0" normalizeH="0" baseline="0" noProof="0" dirty="0" err="1">
                <a:ln>
                  <a:noFill/>
                </a:ln>
                <a:solidFill>
                  <a:srgbClr val="1EC08A"/>
                </a:solidFill>
                <a:effectLst/>
                <a:uLnTx/>
                <a:uFillTx/>
                <a:latin typeface="Arial"/>
                <a:cs typeface="+mn-cs"/>
              </a:rPr>
              <a:t>regolamento</a:t>
            </a:r>
            <a:r>
              <a:rPr kumimoji="0" sz="1300" b="1" i="0" u="none" strike="noStrike" kern="1200" cap="none" spc="0" normalizeH="0" baseline="0" noProof="0" dirty="0">
                <a:ln>
                  <a:noFill/>
                </a:ln>
                <a:solidFill>
                  <a:srgbClr val="1EC08A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sz="1300" b="1" i="0" u="none" strike="noStrike" kern="1200" cap="none" spc="0" normalizeH="0" baseline="0" noProof="0" dirty="0" err="1">
                <a:ln>
                  <a:noFill/>
                </a:ln>
                <a:solidFill>
                  <a:srgbClr val="1EC08A"/>
                </a:solidFill>
                <a:effectLst/>
                <a:uLnTx/>
                <a:uFillTx/>
                <a:latin typeface="Arial"/>
                <a:cs typeface="+mn-cs"/>
              </a:rPr>
              <a:t>generale</a:t>
            </a:r>
            <a:r>
              <a:rPr kumimoji="0" sz="1300" b="1" i="0" u="none" strike="noStrike" kern="1200" cap="none" spc="0" normalizeH="0" baseline="0" noProof="0" dirty="0">
                <a:ln>
                  <a:noFill/>
                </a:ln>
                <a:solidFill>
                  <a:srgbClr val="1EC08A"/>
                </a:solidFill>
                <a:effectLst/>
                <a:uLnTx/>
                <a:uFillTx/>
                <a:latin typeface="Arial"/>
                <a:cs typeface="+mn-cs"/>
              </a:rPr>
              <a:t> di </a:t>
            </a:r>
            <a:r>
              <a:rPr kumimoji="0" sz="1300" b="1" i="0" u="none" strike="noStrike" kern="1200" cap="none" spc="0" normalizeH="0" baseline="0" noProof="0" dirty="0" err="1">
                <a:ln>
                  <a:noFill/>
                </a:ln>
                <a:solidFill>
                  <a:srgbClr val="1EC08A"/>
                </a:solidFill>
                <a:effectLst/>
                <a:uLnTx/>
                <a:uFillTx/>
                <a:latin typeface="Arial"/>
                <a:cs typeface="+mn-cs"/>
              </a:rPr>
              <a:t>esenzione</a:t>
            </a:r>
            <a:r>
              <a:rPr kumimoji="0" sz="1300" b="1" i="0" u="none" strike="noStrike" kern="1200" cap="none" spc="0" normalizeH="0" baseline="0" noProof="0" dirty="0">
                <a:ln>
                  <a:noFill/>
                </a:ln>
                <a:solidFill>
                  <a:srgbClr val="1EC08A"/>
                </a:solidFill>
                <a:effectLst/>
                <a:uLnTx/>
                <a:uFillTx/>
                <a:latin typeface="Arial"/>
                <a:cs typeface="+mn-cs"/>
              </a:rPr>
              <a:t> per </a:t>
            </a:r>
            <a:r>
              <a:rPr kumimoji="0" sz="1300" b="1" i="0" u="none" strike="noStrike" kern="1200" cap="none" spc="0" normalizeH="0" baseline="0" noProof="0" dirty="0" err="1">
                <a:ln>
                  <a:noFill/>
                </a:ln>
                <a:solidFill>
                  <a:srgbClr val="1EC08A"/>
                </a:solidFill>
                <a:effectLst/>
                <a:uLnTx/>
                <a:uFillTx/>
                <a:latin typeface="Arial"/>
                <a:cs typeface="+mn-cs"/>
              </a:rPr>
              <a:t>categoria</a:t>
            </a:r>
            <a:r>
              <a:rPr kumimoji="0" sz="1300" b="0" i="0" u="none" strike="noStrike" kern="1200" cap="none" spc="0" normalizeH="0" baseline="0" noProof="0" dirty="0">
                <a:ln>
                  <a:noFill/>
                </a:ln>
                <a:solidFill>
                  <a:srgbClr val="1EC08A"/>
                </a:solidFill>
                <a:effectLst/>
                <a:uLnTx/>
                <a:uFillTx/>
                <a:latin typeface="Arial"/>
                <a:cs typeface="+mn-cs"/>
              </a:rPr>
              <a:t>; </a:t>
            </a:r>
            <a:r>
              <a:rPr kumimoji="0" sz="1300" b="0" i="0" u="none" strike="noStrike" kern="1200" cap="none" spc="0" normalizeH="0" baseline="0" noProof="0" dirty="0" err="1">
                <a:ln>
                  <a:noFill/>
                </a:ln>
                <a:solidFill>
                  <a:srgbClr val="1EC08A"/>
                </a:solidFill>
                <a:effectLst/>
                <a:uLnTx/>
                <a:uFillTx/>
                <a:latin typeface="Arial"/>
                <a:cs typeface="+mn-cs"/>
              </a:rPr>
              <a:t>applicazione</a:t>
            </a:r>
            <a:r>
              <a:rPr kumimoji="0" sz="1300" b="0" i="0" u="none" strike="noStrike" kern="1200" cap="none" spc="0" normalizeH="0" baseline="0" noProof="0" dirty="0">
                <a:ln>
                  <a:noFill/>
                </a:ln>
                <a:solidFill>
                  <a:srgbClr val="1EC08A"/>
                </a:solidFill>
                <a:effectLst/>
                <a:uLnTx/>
                <a:uFillTx/>
                <a:latin typeface="Arial"/>
                <a:cs typeface="+mn-cs"/>
              </a:rPr>
              <a:t> del </a:t>
            </a:r>
            <a:r>
              <a:rPr kumimoji="0" sz="1300" b="1" i="0" u="none" strike="noStrike" kern="1200" cap="none" spc="0" normalizeH="0" baseline="0" noProof="0" dirty="0">
                <a:ln>
                  <a:noFill/>
                </a:ln>
                <a:solidFill>
                  <a:srgbClr val="1EC08A"/>
                </a:solidFill>
                <a:effectLst/>
                <a:uLnTx/>
                <a:uFillTx/>
                <a:latin typeface="Arial"/>
                <a:cs typeface="+mn-cs"/>
              </a:rPr>
              <a:t>regime</a:t>
            </a:r>
            <a:r>
              <a:rPr kumimoji="0" sz="1300" b="0" i="0" u="none" strike="noStrike" kern="1200" cap="none" spc="0" normalizeH="0" baseline="0" noProof="0" dirty="0">
                <a:ln>
                  <a:noFill/>
                </a:ln>
                <a:solidFill>
                  <a:srgbClr val="1EC08A"/>
                </a:solidFill>
                <a:effectLst/>
                <a:uLnTx/>
                <a:uFillTx/>
                <a:latin typeface="Arial"/>
                <a:cs typeface="+mn-cs"/>
              </a:rPr>
              <a:t> a </a:t>
            </a:r>
            <a:r>
              <a:rPr kumimoji="0" sz="1300" b="0" i="0" u="none" strike="noStrike" kern="1200" cap="none" spc="0" normalizeH="0" baseline="0" noProof="0" dirty="0" err="1">
                <a:ln>
                  <a:noFill/>
                </a:ln>
                <a:solidFill>
                  <a:srgbClr val="1EC08A"/>
                </a:solidFill>
                <a:effectLst/>
                <a:uLnTx/>
                <a:uFillTx/>
                <a:latin typeface="Arial"/>
                <a:cs typeface="+mn-cs"/>
              </a:rPr>
              <a:t>misure</a:t>
            </a:r>
            <a:r>
              <a:rPr kumimoji="0" lang="en-IE" sz="1300" b="0" i="0" u="none" strike="noStrike" kern="1200" cap="none" spc="0" normalizeH="0" baseline="0" noProof="0" dirty="0">
                <a:ln>
                  <a:noFill/>
                </a:ln>
                <a:solidFill>
                  <a:srgbClr val="1EC08A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IE" sz="1300" b="0" i="0" u="none" strike="noStrike" kern="1200" cap="none" spc="0" normalizeH="0" baseline="0" noProof="0" dirty="0" err="1">
                <a:ln>
                  <a:noFill/>
                </a:ln>
                <a:solidFill>
                  <a:srgbClr val="1EC08A"/>
                </a:solidFill>
                <a:effectLst/>
                <a:uLnTx/>
                <a:uFillTx/>
                <a:latin typeface="Arial"/>
                <a:cs typeface="+mn-cs"/>
              </a:rPr>
              <a:t>individuali</a:t>
            </a:r>
            <a:r>
              <a:rPr kumimoji="0" sz="1300" b="0" i="0" u="none" strike="noStrike" kern="1200" cap="none" spc="0" normalizeH="0" baseline="0" noProof="0" dirty="0">
                <a:ln>
                  <a:noFill/>
                </a:ln>
                <a:solidFill>
                  <a:srgbClr val="1EC08A"/>
                </a:solidFill>
                <a:effectLst/>
                <a:uLnTx/>
                <a:uFillTx/>
                <a:latin typeface="Arial"/>
                <a:cs typeface="+mn-cs"/>
              </a:rPr>
              <a:t>; </a:t>
            </a:r>
            <a:r>
              <a:rPr kumimoji="0" sz="1300" b="1" i="0" u="none" strike="noStrike" kern="1200" cap="none" spc="0" normalizeH="0" baseline="0" noProof="0" dirty="0" err="1">
                <a:ln>
                  <a:noFill/>
                </a:ln>
                <a:solidFill>
                  <a:srgbClr val="1EC08A"/>
                </a:solidFill>
                <a:effectLst/>
                <a:uLnTx/>
                <a:uFillTx/>
                <a:latin typeface="Arial"/>
                <a:cs typeface="+mn-cs"/>
              </a:rPr>
              <a:t>circostanze</a:t>
            </a:r>
            <a:r>
              <a:rPr kumimoji="0" sz="1300" b="1" i="0" u="none" strike="noStrike" kern="1200" cap="none" spc="0" normalizeH="0" baseline="0" noProof="0" dirty="0">
                <a:ln>
                  <a:noFill/>
                </a:ln>
                <a:solidFill>
                  <a:srgbClr val="1EC08A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sz="1300" b="1" i="0" u="none" strike="noStrike" kern="1200" cap="none" spc="0" normalizeH="0" baseline="0" noProof="0" dirty="0" err="1">
                <a:ln>
                  <a:noFill/>
                </a:ln>
                <a:solidFill>
                  <a:srgbClr val="1EC08A"/>
                </a:solidFill>
                <a:effectLst/>
                <a:uLnTx/>
                <a:uFillTx/>
                <a:latin typeface="Arial"/>
                <a:cs typeface="+mn-cs"/>
              </a:rPr>
              <a:t>eccezionali</a:t>
            </a:r>
            <a:r>
              <a:rPr kumimoji="0" sz="1300" b="1" i="0" u="none" strike="noStrike" kern="1200" cap="none" spc="0" normalizeH="0" baseline="0" noProof="0" dirty="0">
                <a:ln>
                  <a:noFill/>
                </a:ln>
                <a:solidFill>
                  <a:srgbClr val="1EC08A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sz="1300" b="0" i="0" u="none" strike="noStrike" kern="1200" cap="none" spc="0" normalizeH="0" baseline="0" noProof="0" dirty="0" err="1">
                <a:ln>
                  <a:noFill/>
                </a:ln>
                <a:solidFill>
                  <a:srgbClr val="1EC08A"/>
                </a:solidFill>
                <a:effectLst/>
                <a:uLnTx/>
                <a:uFillTx/>
                <a:latin typeface="Arial"/>
                <a:cs typeface="+mn-cs"/>
              </a:rPr>
              <a:t>che</a:t>
            </a:r>
            <a:r>
              <a:rPr kumimoji="0" sz="1300" b="0" i="0" u="none" strike="noStrike" kern="1200" cap="none" spc="0" normalizeH="0" baseline="0" noProof="0" dirty="0">
                <a:ln>
                  <a:noFill/>
                </a:ln>
                <a:solidFill>
                  <a:srgbClr val="1EC08A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sz="1300" b="0" i="0" u="none" strike="noStrike" kern="1200" cap="none" spc="0" normalizeH="0" baseline="0" noProof="0" dirty="0" err="1">
                <a:ln>
                  <a:noFill/>
                </a:ln>
                <a:solidFill>
                  <a:srgbClr val="1EC08A"/>
                </a:solidFill>
                <a:effectLst/>
                <a:uLnTx/>
                <a:uFillTx/>
                <a:latin typeface="Arial"/>
                <a:cs typeface="+mn-cs"/>
              </a:rPr>
              <a:t>impediscono</a:t>
            </a:r>
            <a:r>
              <a:rPr kumimoji="0" sz="1300" b="0" i="0" u="none" strike="noStrike" kern="1200" cap="none" spc="0" normalizeH="0" baseline="0" noProof="0" dirty="0">
                <a:ln>
                  <a:noFill/>
                </a:ln>
                <a:solidFill>
                  <a:srgbClr val="1EC08A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sz="1300" b="0" i="0" u="none" strike="noStrike" kern="1200" cap="none" spc="0" normalizeH="0" baseline="0" noProof="0" dirty="0" err="1">
                <a:ln>
                  <a:noFill/>
                </a:ln>
                <a:solidFill>
                  <a:srgbClr val="1EC08A"/>
                </a:solidFill>
                <a:effectLst/>
                <a:uLnTx/>
                <a:uFillTx/>
                <a:latin typeface="Arial"/>
                <a:cs typeface="+mn-cs"/>
              </a:rPr>
              <a:t>il</a:t>
            </a:r>
            <a:r>
              <a:rPr kumimoji="0" sz="1300" b="0" i="0" u="none" strike="noStrike" kern="1200" cap="none" spc="0" normalizeH="0" baseline="0" noProof="0" dirty="0">
                <a:ln>
                  <a:noFill/>
                </a:ln>
                <a:solidFill>
                  <a:srgbClr val="1EC08A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sz="1300" b="0" i="0" u="none" strike="noStrike" kern="1200" cap="none" spc="0" normalizeH="0" baseline="0" noProof="0" dirty="0" err="1">
                <a:ln>
                  <a:noFill/>
                </a:ln>
                <a:solidFill>
                  <a:srgbClr val="1EC08A"/>
                </a:solidFill>
                <a:effectLst/>
                <a:uLnTx/>
                <a:uFillTx/>
                <a:latin typeface="Arial"/>
                <a:cs typeface="+mn-cs"/>
              </a:rPr>
              <a:t>recupero</a:t>
            </a:r>
            <a:r>
              <a:rPr kumimoji="0" sz="1300" b="0" i="0" u="none" strike="noStrike" kern="1200" cap="none" spc="0" normalizeH="0" baseline="0" noProof="0" dirty="0">
                <a:ln>
                  <a:noFill/>
                </a:ln>
                <a:solidFill>
                  <a:srgbClr val="1EC08A"/>
                </a:solidFill>
                <a:effectLst/>
                <a:uLnTx/>
                <a:uFillTx/>
                <a:latin typeface="Arial"/>
                <a:cs typeface="+mn-cs"/>
              </a:rPr>
              <a:t>...</a:t>
            </a:r>
          </a:p>
          <a:p>
            <a:pPr marL="171450" marR="0" lvl="0" indent="-1714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sz="1300" b="0" i="0" u="none" strike="noStrike" kern="1200" cap="none" spc="0" normalizeH="0" baseline="0" noProof="0" dirty="0">
              <a:ln>
                <a:noFill/>
              </a:ln>
              <a:solidFill>
                <a:srgbClr val="1EC08A"/>
              </a:solidFill>
              <a:effectLst/>
              <a:uLnTx/>
              <a:uFillTx/>
              <a:latin typeface="Arial"/>
              <a:ea typeface="Calibri" panose="020F0502020204030204" pitchFamily="34" charset="0"/>
              <a:cs typeface="+mn-cs"/>
            </a:endParaRPr>
          </a:p>
          <a:p>
            <a:pPr marL="171450" marR="0" lvl="0" indent="-1714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 sz="1300">
                <a:solidFill>
                  <a:srgbClr val="1EC08A"/>
                </a:solidFill>
                <a:ea typeface="Calibri" panose="020F0502020204030204" pitchFamily="34" charset="0"/>
              </a:defRPr>
            </a:pPr>
            <a:r>
              <a:rPr kumimoji="0" sz="1300" b="0" i="0" u="none" strike="noStrike" kern="1200" cap="none" spc="0" normalizeH="0" baseline="0" noProof="0" dirty="0">
                <a:ln>
                  <a:noFill/>
                </a:ln>
                <a:solidFill>
                  <a:srgbClr val="1EC08A"/>
                </a:solidFill>
                <a:effectLst/>
                <a:uLnTx/>
                <a:uFillTx/>
                <a:latin typeface="Arial"/>
                <a:cs typeface="+mn-cs"/>
              </a:rPr>
              <a:t>Di </a:t>
            </a:r>
            <a:r>
              <a:rPr kumimoji="0" sz="1300" b="0" i="0" u="none" strike="noStrike" kern="1200" cap="none" spc="0" normalizeH="0" baseline="0" noProof="0" dirty="0" err="1">
                <a:ln>
                  <a:noFill/>
                </a:ln>
                <a:solidFill>
                  <a:srgbClr val="1EC08A"/>
                </a:solidFill>
                <a:effectLst/>
                <a:uLnTx/>
                <a:uFillTx/>
                <a:latin typeface="Arial"/>
                <a:cs typeface="+mn-cs"/>
              </a:rPr>
              <a:t>solito</a:t>
            </a:r>
            <a:r>
              <a:rPr kumimoji="0" sz="1300" b="0" i="0" u="none" strike="noStrike" kern="1200" cap="none" spc="0" normalizeH="0" baseline="0" noProof="0" dirty="0">
                <a:ln>
                  <a:noFill/>
                </a:ln>
                <a:solidFill>
                  <a:srgbClr val="1EC08A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sz="1300" b="0" i="0" u="none" strike="noStrike" kern="1200" cap="none" spc="0" normalizeH="0" baseline="0" noProof="0" dirty="0" err="1">
                <a:ln>
                  <a:noFill/>
                </a:ln>
                <a:solidFill>
                  <a:srgbClr val="1EC08A"/>
                </a:solidFill>
                <a:effectLst/>
                <a:uLnTx/>
                <a:uFillTx/>
                <a:latin typeface="Arial"/>
                <a:cs typeface="+mn-cs"/>
              </a:rPr>
              <a:t>trasmess</a:t>
            </a:r>
            <a:r>
              <a:rPr kumimoji="0" lang="en-IE" sz="1300" b="0" i="0" u="none" strike="noStrike" kern="1200" cap="none" spc="0" normalizeH="0" baseline="0" noProof="0" dirty="0" err="1">
                <a:ln>
                  <a:noFill/>
                </a:ln>
                <a:solidFill>
                  <a:srgbClr val="1EC08A"/>
                </a:solidFill>
                <a:effectLst/>
                <a:uLnTx/>
                <a:uFillTx/>
                <a:latin typeface="Arial"/>
                <a:cs typeface="+mn-cs"/>
              </a:rPr>
              <a:t>i</a:t>
            </a:r>
            <a:r>
              <a:rPr kumimoji="0" sz="1300" b="0" i="0" u="none" strike="noStrike" kern="1200" cap="none" spc="0" normalizeH="0" baseline="0" noProof="0" dirty="0">
                <a:ln>
                  <a:noFill/>
                </a:ln>
                <a:solidFill>
                  <a:srgbClr val="1EC08A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sz="1300" b="0" i="0" u="none" strike="noStrike" kern="1200" cap="none" spc="0" normalizeH="0" baseline="0" noProof="0" dirty="0" err="1">
                <a:ln>
                  <a:noFill/>
                </a:ln>
                <a:solidFill>
                  <a:srgbClr val="1EC08A"/>
                </a:solidFill>
                <a:effectLst/>
                <a:uLnTx/>
                <a:uFillTx/>
                <a:latin typeface="Arial"/>
                <a:cs typeface="+mn-cs"/>
              </a:rPr>
              <a:t>entro</a:t>
            </a:r>
            <a:r>
              <a:rPr kumimoji="0" sz="1300" b="0" i="0" u="none" strike="noStrike" kern="1200" cap="none" spc="0" normalizeH="0" baseline="0" noProof="0" dirty="0">
                <a:ln>
                  <a:noFill/>
                </a:ln>
                <a:solidFill>
                  <a:srgbClr val="1EC08A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sz="1300" b="1" i="0" u="none" strike="noStrike" kern="1200" cap="none" spc="0" normalizeH="0" baseline="0" noProof="0" dirty="0">
                <a:ln>
                  <a:noFill/>
                </a:ln>
                <a:solidFill>
                  <a:srgbClr val="1EC08A"/>
                </a:solidFill>
                <a:effectLst/>
                <a:uLnTx/>
                <a:uFillTx/>
                <a:latin typeface="Arial"/>
                <a:cs typeface="+mn-cs"/>
              </a:rPr>
              <a:t>4 </a:t>
            </a:r>
            <a:r>
              <a:rPr kumimoji="0" sz="1300" b="1" i="0" u="none" strike="noStrike" kern="1200" cap="none" spc="0" normalizeH="0" baseline="0" noProof="0" dirty="0" err="1">
                <a:ln>
                  <a:noFill/>
                </a:ln>
                <a:solidFill>
                  <a:srgbClr val="1EC08A"/>
                </a:solidFill>
                <a:effectLst/>
                <a:uLnTx/>
                <a:uFillTx/>
                <a:latin typeface="Arial"/>
                <a:cs typeface="+mn-cs"/>
              </a:rPr>
              <a:t>mesi</a:t>
            </a:r>
            <a:r>
              <a:rPr kumimoji="0" sz="1300" b="1" i="0" u="none" strike="noStrike" kern="1200" cap="none" spc="0" normalizeH="0" baseline="0" noProof="0" dirty="0">
                <a:ln>
                  <a:noFill/>
                </a:ln>
                <a:solidFill>
                  <a:srgbClr val="1EC08A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sz="1300" b="0" i="0" u="none" strike="noStrike" kern="1200" cap="none" spc="0" normalizeH="0" baseline="0" noProof="0" dirty="0" err="1">
                <a:ln>
                  <a:noFill/>
                </a:ln>
                <a:solidFill>
                  <a:srgbClr val="1EC08A"/>
                </a:solidFill>
                <a:effectLst/>
                <a:uLnTx/>
                <a:uFillTx/>
                <a:latin typeface="Arial"/>
                <a:cs typeface="+mn-cs"/>
              </a:rPr>
              <a:t>dalla</a:t>
            </a:r>
            <a:r>
              <a:rPr kumimoji="0" sz="1300" b="0" i="0" u="none" strike="noStrike" kern="1200" cap="none" spc="0" normalizeH="0" baseline="0" noProof="0" dirty="0">
                <a:ln>
                  <a:noFill/>
                </a:ln>
                <a:solidFill>
                  <a:srgbClr val="1EC08A"/>
                </a:solidFill>
                <a:effectLst/>
                <a:uLnTx/>
                <a:uFillTx/>
                <a:latin typeface="Arial"/>
                <a:cs typeface="+mn-cs"/>
              </a:rPr>
              <a:t> data </a:t>
            </a:r>
            <a:r>
              <a:rPr kumimoji="0" sz="1300" b="0" i="0" u="none" strike="noStrike" kern="1200" cap="none" spc="0" normalizeH="0" baseline="0" noProof="0" dirty="0" err="1">
                <a:ln>
                  <a:noFill/>
                </a:ln>
                <a:solidFill>
                  <a:srgbClr val="1EC08A"/>
                </a:solidFill>
                <a:effectLst/>
                <a:uLnTx/>
                <a:uFillTx/>
                <a:latin typeface="Arial"/>
                <a:cs typeface="+mn-cs"/>
              </a:rPr>
              <a:t>della</a:t>
            </a:r>
            <a:r>
              <a:rPr kumimoji="0" sz="1300" b="0" i="0" u="none" strike="noStrike" kern="1200" cap="none" spc="0" normalizeH="0" baseline="0" noProof="0" dirty="0">
                <a:ln>
                  <a:noFill/>
                </a:ln>
                <a:solidFill>
                  <a:srgbClr val="1EC08A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sz="1300" b="0" i="0" u="none" strike="noStrike" kern="1200" cap="none" spc="0" normalizeH="0" baseline="0" noProof="0" dirty="0" err="1">
                <a:ln>
                  <a:noFill/>
                </a:ln>
                <a:solidFill>
                  <a:srgbClr val="1EC08A"/>
                </a:solidFill>
                <a:effectLst/>
                <a:uLnTx/>
                <a:uFillTx/>
                <a:latin typeface="Arial"/>
                <a:cs typeface="+mn-cs"/>
              </a:rPr>
              <a:t>richiesta</a:t>
            </a:r>
            <a:endParaRPr kumimoji="0" sz="1300" b="0" i="0" u="none" strike="noStrike" kern="1200" cap="none" spc="0" normalizeH="0" baseline="0" noProof="0" dirty="0">
              <a:ln>
                <a:noFill/>
              </a:ln>
              <a:solidFill>
                <a:srgbClr val="1EC08A"/>
              </a:solidFill>
              <a:effectLst/>
              <a:uLnTx/>
              <a:uFillTx/>
              <a:latin typeface="Arial"/>
              <a:cs typeface="+mn-cs"/>
            </a:endParaRPr>
          </a:p>
          <a:p>
            <a:pPr marL="171450" marR="0" lvl="0" indent="-1714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sz="1300" b="0" i="0" u="none" strike="noStrike" kern="1200" cap="none" spc="0" normalizeH="0" baseline="0" noProof="0" dirty="0">
              <a:ln>
                <a:noFill/>
              </a:ln>
              <a:solidFill>
                <a:srgbClr val="1EC08A"/>
              </a:solidFill>
              <a:effectLst/>
              <a:uLnTx/>
              <a:uFillTx/>
              <a:latin typeface="Arial"/>
              <a:ea typeface="Calibri" panose="020F0502020204030204" pitchFamily="34" charset="0"/>
              <a:cs typeface="+mn-cs"/>
            </a:endParaRPr>
          </a:p>
          <a:p>
            <a:pPr marL="171450" marR="0" lvl="0" indent="-1714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 sz="1300" b="1">
                <a:solidFill>
                  <a:srgbClr val="1EC08A"/>
                </a:solidFill>
                <a:ea typeface="Calibri" panose="020F0502020204030204" pitchFamily="34" charset="0"/>
              </a:defRPr>
            </a:pPr>
            <a:r>
              <a:rPr kumimoji="0" sz="1300" b="1" i="0" u="none" strike="noStrike" kern="1200" cap="none" spc="0" normalizeH="0" baseline="0" noProof="0" dirty="0">
                <a:ln>
                  <a:noFill/>
                </a:ln>
                <a:solidFill>
                  <a:srgbClr val="1EC08A"/>
                </a:solidFill>
                <a:effectLst/>
                <a:uLnTx/>
                <a:uFillTx/>
                <a:latin typeface="Arial"/>
                <a:cs typeface="+mn-cs"/>
              </a:rPr>
              <a:t>Non </a:t>
            </a:r>
            <a:r>
              <a:rPr kumimoji="0" sz="1300" b="1" i="0" u="none" strike="noStrike" kern="1200" cap="none" spc="0" normalizeH="0" baseline="0" noProof="0" dirty="0" err="1">
                <a:ln>
                  <a:noFill/>
                </a:ln>
                <a:solidFill>
                  <a:srgbClr val="1EC08A"/>
                </a:solidFill>
                <a:effectLst/>
                <a:uLnTx/>
                <a:uFillTx/>
                <a:latin typeface="Arial"/>
                <a:cs typeface="+mn-cs"/>
              </a:rPr>
              <a:t>vincolante</a:t>
            </a:r>
            <a:r>
              <a:rPr kumimoji="0" sz="1300" b="1" i="0" u="none" strike="noStrike" kern="1200" cap="none" spc="0" normalizeH="0" baseline="0" noProof="0" dirty="0">
                <a:ln>
                  <a:noFill/>
                </a:ln>
                <a:solidFill>
                  <a:srgbClr val="1EC08A"/>
                </a:solidFill>
                <a:effectLst/>
                <a:uLnTx/>
                <a:uFillTx/>
                <a:latin typeface="Arial"/>
                <a:cs typeface="+mn-cs"/>
              </a:rPr>
              <a:t> per </a:t>
            </a:r>
            <a:r>
              <a:rPr kumimoji="0" lang="en-IE" sz="1300" b="1" i="0" u="none" strike="noStrike" kern="1200" cap="none" spc="0" normalizeH="0" baseline="0" noProof="0" dirty="0">
                <a:ln>
                  <a:noFill/>
                </a:ln>
                <a:solidFill>
                  <a:srgbClr val="1EC08A"/>
                </a:solidFill>
                <a:effectLst/>
                <a:uLnTx/>
                <a:uFillTx/>
                <a:latin typeface="Arial"/>
                <a:cs typeface="+mn-cs"/>
              </a:rPr>
              <a:t>i </a:t>
            </a:r>
            <a:r>
              <a:rPr kumimoji="0" lang="en-IE" sz="1300" b="1" i="0" u="none" strike="noStrike" kern="1200" cap="none" spc="0" normalizeH="0" baseline="0" noProof="0" dirty="0" err="1">
                <a:ln>
                  <a:noFill/>
                </a:ln>
                <a:solidFill>
                  <a:srgbClr val="1EC08A"/>
                </a:solidFill>
                <a:effectLst/>
                <a:uLnTx/>
                <a:uFillTx/>
                <a:latin typeface="Arial"/>
                <a:cs typeface="+mn-cs"/>
              </a:rPr>
              <a:t>giudici</a:t>
            </a:r>
            <a:r>
              <a:rPr kumimoji="0" lang="en-IE" sz="1300" b="1" i="0" u="none" strike="noStrike" kern="1200" cap="none" spc="0" normalizeH="0" baseline="0" noProof="0" dirty="0">
                <a:ln>
                  <a:noFill/>
                </a:ln>
                <a:solidFill>
                  <a:srgbClr val="1EC08A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IE" sz="1300" b="1" i="0" u="none" strike="noStrike" kern="1200" cap="none" spc="0" normalizeH="0" baseline="0" noProof="0" dirty="0" err="1">
                <a:ln>
                  <a:noFill/>
                </a:ln>
                <a:solidFill>
                  <a:srgbClr val="1EC08A"/>
                </a:solidFill>
                <a:effectLst/>
                <a:uLnTx/>
                <a:uFillTx/>
                <a:latin typeface="Arial"/>
                <a:cs typeface="+mn-cs"/>
              </a:rPr>
              <a:t>nazionali</a:t>
            </a:r>
            <a:endParaRPr kumimoji="0" sz="1300" b="1" i="0" u="none" strike="noStrike" kern="1200" cap="none" spc="0" normalizeH="0" baseline="0" noProof="0" dirty="0">
              <a:ln>
                <a:noFill/>
              </a:ln>
              <a:solidFill>
                <a:srgbClr val="1EC08A"/>
              </a:solidFill>
              <a:effectLst/>
              <a:uLnTx/>
              <a:uFillTx/>
              <a:latin typeface="Arial"/>
              <a:cs typeface="+mn-cs"/>
            </a:endParaRPr>
          </a:p>
          <a:p>
            <a:pPr marL="171450" marR="0" lvl="0" indent="-1714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sz="1300" b="0" i="0" u="none" strike="noStrike" kern="1200" cap="none" spc="0" normalizeH="0" baseline="0" noProof="0" dirty="0">
              <a:ln>
                <a:noFill/>
              </a:ln>
              <a:solidFill>
                <a:srgbClr val="1EC08A"/>
              </a:solidFill>
              <a:effectLst/>
              <a:uLnTx/>
              <a:uFillTx/>
              <a:latin typeface="Arial"/>
              <a:ea typeface="Calibri" panose="020F050202020403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50827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5625" y="4992177"/>
            <a:ext cx="1289714" cy="1293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cxnSp>
        <p:nvCxnSpPr>
          <p:cNvPr id="27" name="AutoShape 14"/>
          <p:cNvCxnSpPr>
            <a:cxnSpLocks noChangeShapeType="1"/>
          </p:cNvCxnSpPr>
          <p:nvPr/>
        </p:nvCxnSpPr>
        <p:spPr bwMode="auto">
          <a:xfrm>
            <a:off x="3763307" y="2913943"/>
            <a:ext cx="2045105" cy="2244911"/>
          </a:xfrm>
          <a:prstGeom prst="straightConnector1">
            <a:avLst/>
          </a:prstGeom>
          <a:noFill/>
          <a:ln w="47520" cap="sq">
            <a:solidFill>
              <a:srgbClr val="4BC5DE"/>
            </a:solidFill>
            <a:miter lim="800000"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6C79FD-C571-418B-AB0F-5EE936C8527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4D4D4D">
                    <a:tint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4D4D4D">
                  <a:tint val="7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>
                <a:latin typeface="Verdana" panose="020B0604030504040204" pitchFamily="34" charset="0"/>
                <a:ea typeface="Verdana" panose="020B0604030504040204" pitchFamily="34" charset="0"/>
              </a:defRPr>
            </a:pPr>
            <a:r>
              <a:rPr lang="en-IE" dirty="0" err="1"/>
              <a:t>Interventi</a:t>
            </a:r>
            <a:r>
              <a:rPr lang="en-IE" dirty="0"/>
              <a:t> amicus curiae </a:t>
            </a:r>
            <a:endParaRPr dirty="0"/>
          </a:p>
        </p:txBody>
      </p:sp>
      <p:pic>
        <p:nvPicPr>
          <p:cNvPr id="1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8090" y="1705522"/>
            <a:ext cx="1413291" cy="1411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8" name="Text Box 15"/>
          <p:cNvSpPr txBox="1">
            <a:spLocks noChangeArrowheads="1"/>
          </p:cNvSpPr>
          <p:nvPr/>
        </p:nvSpPr>
        <p:spPr bwMode="auto">
          <a:xfrm>
            <a:off x="4190070" y="2386608"/>
            <a:ext cx="2300288" cy="1017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Verdana" panose="020B0604030504040204" pitchFamily="34" charset="0"/>
                <a:cs typeface="DejaVu Sans" charset="0"/>
              </a:defRPr>
            </a:lvl1pPr>
            <a:lvl2pPr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rgbClr val="000000"/>
                </a:solidFill>
                <a:latin typeface="Verdana" panose="020B0604030504040204" pitchFamily="34" charset="0"/>
                <a:cs typeface="DejaVu Sans" charset="0"/>
              </a:defRPr>
            </a:lvl2pPr>
            <a:lvl3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Verdana" panose="020B0604030504040204" pitchFamily="34" charset="0"/>
                <a:cs typeface="DejaVu San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ct val="100000"/>
              <a:buFont typeface="Times New Roman" panose="02020603050405020304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4BC5DE"/>
                </a:solidFill>
                <a:latin typeface="+mn-lt"/>
                <a:ea typeface="Verdana" panose="020B0604030504040204" pitchFamily="34" charset="0"/>
              </a:defRPr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4BC5DE"/>
                </a:solidFill>
                <a:effectLst/>
                <a:uLnTx/>
                <a:uFillTx/>
                <a:latin typeface="Arial"/>
                <a:ea typeface="Verdana" panose="020B0604030504040204" pitchFamily="34" charset="0"/>
              </a:rPr>
              <a:t>I</a:t>
            </a:r>
            <a:r>
              <a:rPr kumimoji="0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4BC5DE"/>
                </a:solidFill>
                <a:effectLst/>
                <a:uLnTx/>
                <a:uFillTx/>
                <a:latin typeface="Arial"/>
                <a:ea typeface="Verdana" panose="020B0604030504040204" pitchFamily="34" charset="0"/>
              </a:rPr>
              <a:t>ntervent</a:t>
            </a:r>
            <a:r>
              <a:rPr kumimoji="0" lang="en-IE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4BC5DE"/>
                </a:solidFill>
                <a:effectLst/>
                <a:uLnTx/>
                <a:uFillTx/>
                <a:latin typeface="Arial"/>
                <a:ea typeface="Verdana" panose="020B0604030504040204" pitchFamily="34" charset="0"/>
              </a:rPr>
              <a:t>i</a:t>
            </a:r>
            <a:endParaRPr kumimoji="0" lang="en-IE" sz="2000" b="1" i="0" u="none" strike="noStrike" kern="1200" cap="none" spc="0" normalizeH="0" baseline="0" noProof="0" dirty="0">
              <a:ln>
                <a:noFill/>
              </a:ln>
              <a:solidFill>
                <a:srgbClr val="4BC5DE"/>
              </a:solidFill>
              <a:effectLst/>
              <a:uLnTx/>
              <a:uFillTx/>
              <a:latin typeface="Arial"/>
              <a:ea typeface="Verdana" panose="020B060403050404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ct val="100000"/>
              <a:buFont typeface="Times New Roman" panose="02020603050405020304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4BC5DE"/>
                </a:solidFill>
                <a:latin typeface="+mn-lt"/>
                <a:ea typeface="Verdana" panose="020B0604030504040204" pitchFamily="34" charset="0"/>
              </a:defRPr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4BC5DE"/>
                </a:solidFill>
                <a:effectLst/>
                <a:uLnTx/>
                <a:uFillTx/>
                <a:latin typeface="Arial"/>
                <a:ea typeface="Verdana" panose="020B0604030504040204" pitchFamily="34" charset="0"/>
              </a:rPr>
              <a:t>Amicus curiae</a:t>
            </a:r>
            <a:endParaRPr kumimoji="0" sz="2000" b="1" i="0" u="none" strike="noStrike" kern="1200" cap="none" spc="0" normalizeH="0" baseline="0" noProof="0" dirty="0">
              <a:ln>
                <a:noFill/>
              </a:ln>
              <a:solidFill>
                <a:srgbClr val="4BC5DE"/>
              </a:solidFill>
              <a:effectLst/>
              <a:uLnTx/>
              <a:uFillTx/>
              <a:latin typeface="Arial"/>
              <a:ea typeface="Verdana" panose="020B060403050404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ct val="100000"/>
              <a:buFont typeface="Times New Roman" panose="02020603050405020304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4BC5DE"/>
                </a:solidFill>
                <a:latin typeface="+mn-lt"/>
                <a:ea typeface="Verdana" panose="020B0604030504040204" pitchFamily="34" charset="0"/>
              </a:defRPr>
            </a:pP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srgbClr val="4BC5DE"/>
                </a:solidFill>
                <a:effectLst/>
                <a:uLnTx/>
                <a:uFillTx/>
                <a:latin typeface="Arial"/>
                <a:ea typeface="Verdana" panose="020B0604030504040204" pitchFamily="34" charset="0"/>
              </a:rPr>
              <a:t>(Art. 29 R</a:t>
            </a:r>
            <a:r>
              <a:rPr kumimoji="0" lang="en-IE" sz="2000" b="1" i="0" u="none" strike="noStrike" kern="1200" cap="none" spc="0" normalizeH="0" baseline="0" noProof="0" dirty="0">
                <a:ln>
                  <a:noFill/>
                </a:ln>
                <a:solidFill>
                  <a:srgbClr val="4BC5DE"/>
                </a:solidFill>
                <a:effectLst/>
                <a:uLnTx/>
                <a:uFillTx/>
                <a:latin typeface="Arial"/>
                <a:ea typeface="Verdana" panose="020B0604030504040204" pitchFamily="34" charset="0"/>
              </a:rPr>
              <a:t>P</a:t>
            </a: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srgbClr val="4BC5DE"/>
                </a:solidFill>
                <a:effectLst/>
                <a:uLnTx/>
                <a:uFillTx/>
                <a:latin typeface="Arial"/>
                <a:ea typeface="Verdana" panose="020B0604030504040204" pitchFamily="34" charset="0"/>
              </a:rPr>
              <a:t>)</a:t>
            </a:r>
          </a:p>
        </p:txBody>
      </p:sp>
      <p:sp>
        <p:nvSpPr>
          <p:cNvPr id="32" name="Rectangle 31"/>
          <p:cNvSpPr/>
          <p:nvPr/>
        </p:nvSpPr>
        <p:spPr>
          <a:xfrm>
            <a:off x="6296845" y="1377796"/>
            <a:ext cx="4920815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marR="0" lvl="0" indent="-1714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 sz="1300">
                <a:solidFill>
                  <a:srgbClr val="4BC5DE"/>
                </a:solidFill>
                <a:ea typeface="Calibri" panose="020F0502020204030204" pitchFamily="34" charset="0"/>
              </a:defRPr>
            </a:pPr>
            <a:r>
              <a:rPr kumimoji="0" sz="1300" b="1" i="0" u="none" strike="noStrike" kern="1200" cap="none" spc="0" normalizeH="0" baseline="0" noProof="0" dirty="0" err="1">
                <a:ln>
                  <a:noFill/>
                </a:ln>
                <a:solidFill>
                  <a:srgbClr val="4BC5DE"/>
                </a:solidFill>
                <a:effectLst/>
                <a:uLnTx/>
                <a:uFillTx/>
                <a:latin typeface="Arial"/>
                <a:cs typeface="+mn-cs"/>
              </a:rPr>
              <a:t>Osservazioni</a:t>
            </a:r>
            <a:r>
              <a:rPr kumimoji="0" sz="1300" b="0" i="0" u="none" strike="noStrike" kern="1200" cap="none" spc="0" normalizeH="0" baseline="0" noProof="0" dirty="0">
                <a:ln>
                  <a:noFill/>
                </a:ln>
                <a:solidFill>
                  <a:srgbClr val="4BC5DE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sz="1300" b="0" i="0" u="none" strike="noStrike" kern="1200" cap="none" spc="0" normalizeH="0" baseline="0" noProof="0" dirty="0" err="1">
                <a:ln>
                  <a:noFill/>
                </a:ln>
                <a:solidFill>
                  <a:srgbClr val="4BC5DE"/>
                </a:solidFill>
                <a:effectLst/>
                <a:uLnTx/>
                <a:uFillTx/>
                <a:latin typeface="Arial"/>
                <a:cs typeface="+mn-cs"/>
              </a:rPr>
              <a:t>scritte</a:t>
            </a:r>
            <a:r>
              <a:rPr kumimoji="0" sz="1300" b="0" i="0" u="none" strike="noStrike" kern="1200" cap="none" spc="0" normalizeH="0" baseline="0" noProof="0" dirty="0">
                <a:ln>
                  <a:noFill/>
                </a:ln>
                <a:solidFill>
                  <a:srgbClr val="4BC5DE"/>
                </a:solidFill>
                <a:effectLst/>
                <a:uLnTx/>
                <a:uFillTx/>
                <a:latin typeface="Arial"/>
                <a:cs typeface="+mn-cs"/>
              </a:rPr>
              <a:t> o</a:t>
            </a:r>
            <a:r>
              <a:rPr kumimoji="0" lang="en-GB" sz="1300" b="0" i="0" u="none" strike="noStrike" kern="1200" cap="none" spc="0" normalizeH="0" baseline="0" noProof="0" dirty="0">
                <a:ln>
                  <a:noFill/>
                </a:ln>
                <a:solidFill>
                  <a:srgbClr val="4BC5DE"/>
                </a:solidFill>
                <a:effectLst/>
                <a:uLnTx/>
                <a:uFillTx/>
                <a:latin typeface="Arial"/>
                <a:cs typeface="+mn-cs"/>
              </a:rPr>
              <a:t>, salvo </a:t>
            </a:r>
            <a:r>
              <a:rPr kumimoji="0" lang="en-GB" sz="1300" b="0" i="0" u="none" strike="noStrike" kern="1200" cap="none" spc="0" normalizeH="0" baseline="0" noProof="0" dirty="0" err="1">
                <a:ln>
                  <a:noFill/>
                </a:ln>
                <a:solidFill>
                  <a:srgbClr val="4BC5DE"/>
                </a:solidFill>
                <a:effectLst/>
                <a:uLnTx/>
                <a:uFillTx/>
                <a:latin typeface="Arial"/>
                <a:cs typeface="+mn-cs"/>
              </a:rPr>
              <a:t>autorizzazione</a:t>
            </a:r>
            <a:r>
              <a:rPr kumimoji="0" lang="en-GB" sz="1300" b="0" i="0" u="none" strike="noStrike" kern="1200" cap="none" spc="0" normalizeH="0" baseline="0" noProof="0" dirty="0">
                <a:ln>
                  <a:noFill/>
                </a:ln>
                <a:solidFill>
                  <a:srgbClr val="4BC5DE"/>
                </a:solidFill>
                <a:effectLst/>
                <a:uLnTx/>
                <a:uFillTx/>
                <a:latin typeface="Arial"/>
                <a:cs typeface="+mn-cs"/>
              </a:rPr>
              <a:t>,</a:t>
            </a:r>
            <a:r>
              <a:rPr kumimoji="0" sz="1300" b="0" i="0" u="none" strike="noStrike" kern="1200" cap="none" spc="0" normalizeH="0" baseline="0" noProof="0" dirty="0">
                <a:ln>
                  <a:noFill/>
                </a:ln>
                <a:solidFill>
                  <a:srgbClr val="4BC5DE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sz="1300" b="0" i="0" u="none" strike="noStrike" kern="1200" cap="none" spc="0" normalizeH="0" baseline="0" noProof="0" dirty="0" err="1">
                <a:ln>
                  <a:noFill/>
                </a:ln>
                <a:solidFill>
                  <a:srgbClr val="4BC5DE"/>
                </a:solidFill>
                <a:effectLst/>
                <a:uLnTx/>
                <a:uFillTx/>
                <a:latin typeface="Arial"/>
                <a:cs typeface="+mn-cs"/>
              </a:rPr>
              <a:t>orali</a:t>
            </a:r>
            <a:r>
              <a:rPr kumimoji="0" sz="1300" b="0" i="0" u="none" strike="noStrike" kern="1200" cap="none" spc="0" normalizeH="0" baseline="0" noProof="0" dirty="0">
                <a:ln>
                  <a:noFill/>
                </a:ln>
                <a:solidFill>
                  <a:srgbClr val="4BC5DE"/>
                </a:solidFill>
                <a:effectLst/>
                <a:uLnTx/>
                <a:uFillTx/>
                <a:latin typeface="Arial"/>
                <a:cs typeface="+mn-cs"/>
              </a:rPr>
              <a:t> a</a:t>
            </a:r>
            <a:r>
              <a:rPr kumimoji="0" lang="en-IE" sz="1300" b="0" i="0" u="none" strike="noStrike" kern="1200" cap="none" spc="0" normalizeH="0" baseline="0" noProof="0" dirty="0" err="1">
                <a:ln>
                  <a:noFill/>
                </a:ln>
                <a:solidFill>
                  <a:srgbClr val="4BC5DE"/>
                </a:solidFill>
                <a:effectLst/>
                <a:uLnTx/>
                <a:uFillTx/>
                <a:latin typeface="Arial"/>
                <a:cs typeface="+mn-cs"/>
              </a:rPr>
              <a:t>i</a:t>
            </a:r>
            <a:r>
              <a:rPr kumimoji="0" sz="1300" b="0" i="0" u="none" strike="noStrike" kern="1200" cap="none" spc="0" normalizeH="0" baseline="0" noProof="0" dirty="0">
                <a:ln>
                  <a:noFill/>
                </a:ln>
                <a:solidFill>
                  <a:srgbClr val="4BC5DE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IE" sz="1300" b="0" i="0" u="none" strike="noStrike" kern="1200" cap="none" spc="0" normalizeH="0" baseline="0" noProof="0" dirty="0" err="1">
                <a:ln>
                  <a:noFill/>
                </a:ln>
                <a:solidFill>
                  <a:srgbClr val="4BC5DE"/>
                </a:solidFill>
                <a:effectLst/>
                <a:uLnTx/>
                <a:uFillTx/>
                <a:latin typeface="Arial"/>
                <a:cs typeface="+mn-cs"/>
              </a:rPr>
              <a:t>giudici</a:t>
            </a:r>
            <a:r>
              <a:rPr kumimoji="0" sz="1300" b="0" i="0" u="none" strike="noStrike" kern="1200" cap="none" spc="0" normalizeH="0" baseline="0" noProof="0" dirty="0">
                <a:ln>
                  <a:noFill/>
                </a:ln>
                <a:solidFill>
                  <a:srgbClr val="4BC5DE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sz="1300" b="0" i="0" u="none" strike="noStrike" kern="1200" cap="none" spc="0" normalizeH="0" baseline="0" noProof="0" dirty="0" err="1">
                <a:ln>
                  <a:noFill/>
                </a:ln>
                <a:solidFill>
                  <a:srgbClr val="4BC5DE"/>
                </a:solidFill>
                <a:effectLst/>
                <a:uLnTx/>
                <a:uFillTx/>
                <a:latin typeface="Arial"/>
                <a:cs typeface="+mn-cs"/>
              </a:rPr>
              <a:t>nazionali</a:t>
            </a:r>
            <a:r>
              <a:rPr kumimoji="0" sz="1300" b="0" i="0" u="none" strike="noStrike" kern="1200" cap="none" spc="0" normalizeH="0" baseline="0" noProof="0" dirty="0">
                <a:ln>
                  <a:noFill/>
                </a:ln>
                <a:solidFill>
                  <a:srgbClr val="4BC5DE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sz="1300" b="0" i="0" u="none" strike="noStrike" kern="1200" cap="none" spc="0" normalizeH="0" baseline="0" noProof="0" dirty="0" err="1">
                <a:ln>
                  <a:noFill/>
                </a:ln>
                <a:solidFill>
                  <a:srgbClr val="4BC5DE"/>
                </a:solidFill>
                <a:effectLst/>
                <a:uLnTx/>
                <a:uFillTx/>
                <a:latin typeface="Arial"/>
                <a:cs typeface="+mn-cs"/>
              </a:rPr>
              <a:t>che</a:t>
            </a:r>
            <a:r>
              <a:rPr kumimoji="0" sz="1300" b="0" i="0" u="none" strike="noStrike" kern="1200" cap="none" spc="0" normalizeH="0" baseline="0" noProof="0" dirty="0">
                <a:ln>
                  <a:noFill/>
                </a:ln>
                <a:solidFill>
                  <a:srgbClr val="4BC5DE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sz="1300" b="0" i="0" u="none" strike="noStrike" kern="1200" cap="none" spc="0" normalizeH="0" baseline="0" noProof="0" dirty="0" err="1">
                <a:ln>
                  <a:noFill/>
                </a:ln>
                <a:solidFill>
                  <a:srgbClr val="4BC5DE"/>
                </a:solidFill>
                <a:effectLst/>
                <a:uLnTx/>
                <a:uFillTx/>
                <a:latin typeface="Arial"/>
                <a:cs typeface="+mn-cs"/>
              </a:rPr>
              <a:t>applicano</a:t>
            </a:r>
            <a:r>
              <a:rPr kumimoji="0" sz="1300" b="0" i="0" u="none" strike="noStrike" kern="1200" cap="none" spc="0" normalizeH="0" baseline="0" noProof="0" dirty="0">
                <a:ln>
                  <a:noFill/>
                </a:ln>
                <a:solidFill>
                  <a:srgbClr val="4BC5DE"/>
                </a:solidFill>
                <a:effectLst/>
                <a:uLnTx/>
                <a:uFillTx/>
                <a:latin typeface="Arial"/>
                <a:cs typeface="+mn-cs"/>
              </a:rPr>
              <a:t> le </a:t>
            </a:r>
            <a:r>
              <a:rPr kumimoji="0" sz="1300" b="0" i="0" u="none" strike="noStrike" kern="1200" cap="none" spc="0" normalizeH="0" baseline="0" noProof="0" dirty="0" err="1">
                <a:ln>
                  <a:noFill/>
                </a:ln>
                <a:solidFill>
                  <a:srgbClr val="4BC5DE"/>
                </a:solidFill>
                <a:effectLst/>
                <a:uLnTx/>
                <a:uFillTx/>
                <a:latin typeface="Arial"/>
                <a:cs typeface="+mn-cs"/>
              </a:rPr>
              <a:t>norme</a:t>
            </a:r>
            <a:r>
              <a:rPr kumimoji="0" sz="1300" b="0" i="0" u="none" strike="noStrike" kern="1200" cap="none" spc="0" normalizeH="0" baseline="0" noProof="0" dirty="0">
                <a:ln>
                  <a:noFill/>
                </a:ln>
                <a:solidFill>
                  <a:srgbClr val="4BC5DE"/>
                </a:solidFill>
                <a:effectLst/>
                <a:uLnTx/>
                <a:uFillTx/>
                <a:latin typeface="Arial"/>
                <a:cs typeface="+mn-cs"/>
              </a:rPr>
              <a:t> in </a:t>
            </a:r>
            <a:r>
              <a:rPr kumimoji="0" sz="1300" b="0" i="0" u="none" strike="noStrike" kern="1200" cap="none" spc="0" normalizeH="0" baseline="0" noProof="0" dirty="0" err="1">
                <a:ln>
                  <a:noFill/>
                </a:ln>
                <a:solidFill>
                  <a:srgbClr val="4BC5DE"/>
                </a:solidFill>
                <a:effectLst/>
                <a:uLnTx/>
                <a:uFillTx/>
                <a:latin typeface="Arial"/>
                <a:cs typeface="+mn-cs"/>
              </a:rPr>
              <a:t>materia</a:t>
            </a:r>
            <a:r>
              <a:rPr kumimoji="0" sz="1300" b="0" i="0" u="none" strike="noStrike" kern="1200" cap="none" spc="0" normalizeH="0" baseline="0" noProof="0" dirty="0">
                <a:ln>
                  <a:noFill/>
                </a:ln>
                <a:solidFill>
                  <a:srgbClr val="4BC5DE"/>
                </a:solidFill>
                <a:effectLst/>
                <a:uLnTx/>
                <a:uFillTx/>
                <a:latin typeface="Arial"/>
                <a:cs typeface="+mn-cs"/>
              </a:rPr>
              <a:t> di </a:t>
            </a:r>
            <a:r>
              <a:rPr kumimoji="0" sz="1300" b="0" i="0" u="none" strike="noStrike" kern="1200" cap="none" spc="0" normalizeH="0" baseline="0" noProof="0" dirty="0" err="1">
                <a:ln>
                  <a:noFill/>
                </a:ln>
                <a:solidFill>
                  <a:srgbClr val="4BC5DE"/>
                </a:solidFill>
                <a:effectLst/>
                <a:uLnTx/>
                <a:uFillTx/>
                <a:latin typeface="Arial"/>
                <a:cs typeface="+mn-cs"/>
              </a:rPr>
              <a:t>aiuti</a:t>
            </a:r>
            <a:r>
              <a:rPr kumimoji="0" sz="1300" b="0" i="0" u="none" strike="noStrike" kern="1200" cap="none" spc="0" normalizeH="0" baseline="0" noProof="0" dirty="0">
                <a:ln>
                  <a:noFill/>
                </a:ln>
                <a:solidFill>
                  <a:srgbClr val="4BC5DE"/>
                </a:solidFill>
                <a:effectLst/>
                <a:uLnTx/>
                <a:uFillTx/>
                <a:latin typeface="Arial"/>
                <a:cs typeface="+mn-cs"/>
              </a:rPr>
              <a:t> di Stato</a:t>
            </a:r>
            <a:endParaRPr kumimoji="0" lang="en-GB" sz="1300" b="0" i="0" u="none" strike="noStrike" kern="1200" cap="none" spc="0" normalizeH="0" baseline="0" noProof="0" dirty="0">
              <a:ln>
                <a:noFill/>
              </a:ln>
              <a:solidFill>
                <a:srgbClr val="4BC5DE"/>
              </a:solidFill>
              <a:effectLst/>
              <a:uLnTx/>
              <a:uFillTx/>
              <a:latin typeface="Arial"/>
              <a:cs typeface="+mn-cs"/>
            </a:endParaRPr>
          </a:p>
          <a:p>
            <a:pPr marL="171450" marR="0" lvl="0" indent="-1714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 sz="1300">
                <a:solidFill>
                  <a:srgbClr val="4BC5DE"/>
                </a:solidFill>
                <a:ea typeface="Calibri" panose="020F0502020204030204" pitchFamily="34" charset="0"/>
              </a:defRPr>
            </a:pPr>
            <a:endParaRPr kumimoji="0" lang="en-GB" sz="1300" b="0" i="0" u="none" strike="noStrike" kern="1200" cap="none" spc="0" normalizeH="0" baseline="0" noProof="0" dirty="0">
              <a:ln>
                <a:noFill/>
              </a:ln>
              <a:solidFill>
                <a:srgbClr val="4BC5DE"/>
              </a:solidFill>
              <a:effectLst/>
              <a:uLnTx/>
              <a:uFillTx/>
              <a:latin typeface="Arial"/>
              <a:cs typeface="+mn-cs"/>
            </a:endParaRPr>
          </a:p>
          <a:p>
            <a:pPr marL="171450" marR="0" lvl="0" indent="-1714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 sz="1300">
                <a:solidFill>
                  <a:srgbClr val="4BC5DE"/>
                </a:solidFill>
                <a:ea typeface="Calibri" panose="020F0502020204030204" pitchFamily="34" charset="0"/>
              </a:defRPr>
            </a:pPr>
            <a:r>
              <a:rPr kumimoji="0" lang="en-GB" sz="1300" b="1" i="0" u="none" strike="noStrike" kern="1200" cap="none" spc="0" normalizeH="0" baseline="0" noProof="0" dirty="0">
                <a:ln>
                  <a:noFill/>
                </a:ln>
                <a:solidFill>
                  <a:srgbClr val="4BC5DE"/>
                </a:solidFill>
                <a:effectLst/>
                <a:uLnTx/>
                <a:uFillTx/>
                <a:latin typeface="Arial"/>
                <a:cs typeface="+mn-cs"/>
              </a:rPr>
              <a:t>Di </a:t>
            </a:r>
            <a:r>
              <a:rPr kumimoji="0" lang="en-GB" sz="1300" b="1" i="0" u="none" strike="noStrike" kern="1200" cap="none" spc="0" normalizeH="0" baseline="0" noProof="0" dirty="0" err="1">
                <a:ln>
                  <a:noFill/>
                </a:ln>
                <a:solidFill>
                  <a:srgbClr val="4BC5DE"/>
                </a:solidFill>
                <a:effectLst/>
                <a:uLnTx/>
                <a:uFillTx/>
                <a:latin typeface="Arial"/>
                <a:cs typeface="+mn-cs"/>
              </a:rPr>
              <a:t>propria</a:t>
            </a:r>
            <a:r>
              <a:rPr kumimoji="0" lang="en-GB" sz="1300" b="1" i="0" u="none" strike="noStrike" kern="1200" cap="none" spc="0" normalizeH="0" baseline="0" noProof="0" dirty="0">
                <a:ln>
                  <a:noFill/>
                </a:ln>
                <a:solidFill>
                  <a:srgbClr val="4BC5DE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GB" sz="1300" b="1" i="0" u="none" strike="noStrike" kern="1200" cap="none" spc="0" normalizeH="0" baseline="0" noProof="0" dirty="0" err="1">
                <a:ln>
                  <a:noFill/>
                </a:ln>
                <a:solidFill>
                  <a:srgbClr val="4BC5DE"/>
                </a:solidFill>
                <a:effectLst/>
                <a:uLnTx/>
                <a:uFillTx/>
                <a:latin typeface="Arial"/>
                <a:cs typeface="+mn-cs"/>
              </a:rPr>
              <a:t>iniziativa</a:t>
            </a:r>
            <a:r>
              <a:rPr kumimoji="0" lang="en-GB" sz="1300" b="0" i="0" u="none" strike="noStrike" kern="1200" cap="none" spc="0" normalizeH="0" baseline="0" noProof="0" dirty="0">
                <a:ln>
                  <a:noFill/>
                </a:ln>
                <a:solidFill>
                  <a:srgbClr val="4BC5DE"/>
                </a:solidFill>
                <a:effectLst/>
                <a:uLnTx/>
                <a:uFillTx/>
                <a:latin typeface="Arial"/>
                <a:cs typeface="+mn-cs"/>
              </a:rPr>
              <a:t> ma </a:t>
            </a:r>
            <a:r>
              <a:rPr kumimoji="0" lang="en-GB" sz="1300" b="0" i="0" u="none" strike="noStrike" kern="1200" cap="none" spc="0" normalizeH="0" baseline="0" noProof="0" dirty="0" err="1">
                <a:ln>
                  <a:noFill/>
                </a:ln>
                <a:solidFill>
                  <a:srgbClr val="4BC5DE"/>
                </a:solidFill>
                <a:effectLst/>
                <a:uLnTx/>
                <a:uFillTx/>
                <a:latin typeface="Arial"/>
                <a:cs typeface="+mn-cs"/>
              </a:rPr>
              <a:t>giudici</a:t>
            </a:r>
            <a:r>
              <a:rPr kumimoji="0" lang="en-GB" sz="1300" b="0" i="0" u="none" strike="noStrike" kern="1200" cap="none" spc="0" normalizeH="0" baseline="0" noProof="0" dirty="0">
                <a:ln>
                  <a:noFill/>
                </a:ln>
                <a:solidFill>
                  <a:srgbClr val="4BC5DE"/>
                </a:solidFill>
                <a:effectLst/>
                <a:uLnTx/>
                <a:uFillTx/>
                <a:latin typeface="Arial"/>
                <a:cs typeface="+mn-cs"/>
              </a:rPr>
              <a:t> o </a:t>
            </a:r>
            <a:r>
              <a:rPr kumimoji="0" lang="en-GB" sz="1300" b="0" i="0" u="none" strike="noStrike" kern="1200" cap="none" spc="0" normalizeH="0" baseline="0" noProof="0" dirty="0" err="1">
                <a:ln>
                  <a:noFill/>
                </a:ln>
                <a:solidFill>
                  <a:srgbClr val="4BC5DE"/>
                </a:solidFill>
                <a:effectLst/>
                <a:uLnTx/>
                <a:uFillTx/>
                <a:latin typeface="Arial"/>
                <a:cs typeface="+mn-cs"/>
              </a:rPr>
              <a:t>parti</a:t>
            </a:r>
            <a:r>
              <a:rPr kumimoji="0" lang="en-GB" sz="1300" b="0" i="0" u="none" strike="noStrike" kern="1200" cap="none" spc="0" normalizeH="0" baseline="0" noProof="0" dirty="0">
                <a:ln>
                  <a:noFill/>
                </a:ln>
                <a:solidFill>
                  <a:srgbClr val="4BC5DE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GB" sz="1300" b="0" i="0" u="none" strike="noStrike" kern="1200" cap="none" spc="0" normalizeH="0" baseline="0" noProof="0" dirty="0" err="1">
                <a:ln>
                  <a:noFill/>
                </a:ln>
                <a:solidFill>
                  <a:srgbClr val="4BC5DE"/>
                </a:solidFill>
                <a:effectLst/>
                <a:uLnTx/>
                <a:uFillTx/>
                <a:latin typeface="Arial"/>
                <a:cs typeface="+mn-cs"/>
              </a:rPr>
              <a:t>possono</a:t>
            </a:r>
            <a:r>
              <a:rPr kumimoji="0" lang="en-GB" sz="1300" b="0" i="0" u="none" strike="noStrike" kern="1200" cap="none" spc="0" normalizeH="0" baseline="0" noProof="0" dirty="0">
                <a:ln>
                  <a:noFill/>
                </a:ln>
                <a:solidFill>
                  <a:srgbClr val="4BC5DE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GB" sz="1300" b="0" i="0" u="none" strike="noStrike" kern="1200" cap="none" spc="0" normalizeH="0" baseline="0" noProof="0" dirty="0" err="1">
                <a:ln>
                  <a:noFill/>
                </a:ln>
                <a:solidFill>
                  <a:srgbClr val="4BC5DE"/>
                </a:solidFill>
                <a:effectLst/>
                <a:uLnTx/>
                <a:uFillTx/>
                <a:latin typeface="Arial"/>
                <a:cs typeface="+mn-cs"/>
              </a:rPr>
              <a:t>richiederlo</a:t>
            </a:r>
            <a:endParaRPr kumimoji="0" sz="1300" b="0" i="0" u="none" strike="noStrike" kern="1200" cap="none" spc="0" normalizeH="0" baseline="0" noProof="0" dirty="0">
              <a:ln>
                <a:noFill/>
              </a:ln>
              <a:solidFill>
                <a:srgbClr val="4BC5DE"/>
              </a:solidFill>
              <a:effectLst/>
              <a:uLnTx/>
              <a:uFillTx/>
              <a:latin typeface="Arial"/>
              <a:cs typeface="+mn-cs"/>
            </a:endParaRPr>
          </a:p>
          <a:p>
            <a:pPr marL="171450" marR="0" lvl="0" indent="-1714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sz="1300" b="0" i="0" u="none" strike="noStrike" kern="1200" cap="none" spc="0" normalizeH="0" baseline="0" noProof="0" dirty="0">
              <a:ln>
                <a:noFill/>
              </a:ln>
              <a:solidFill>
                <a:srgbClr val="4BC5DE"/>
              </a:solidFill>
              <a:effectLst/>
              <a:uLnTx/>
              <a:uFillTx/>
              <a:latin typeface="Arial"/>
              <a:ea typeface="Calibri" panose="020F0502020204030204" pitchFamily="34" charset="0"/>
              <a:cs typeface="+mn-cs"/>
            </a:endParaRPr>
          </a:p>
          <a:p>
            <a:pPr marL="171450" marR="0" lvl="0" indent="-1714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 sz="1300">
                <a:solidFill>
                  <a:srgbClr val="4BC5DE"/>
                </a:solidFill>
                <a:ea typeface="Calibri" panose="020F0502020204030204" pitchFamily="34" charset="0"/>
              </a:defRPr>
            </a:pPr>
            <a:r>
              <a:rPr kumimoji="0" sz="1300" b="0" i="0" u="none" strike="noStrike" kern="1200" cap="none" spc="0" normalizeH="0" baseline="0" noProof="0" dirty="0">
                <a:ln>
                  <a:noFill/>
                </a:ln>
                <a:solidFill>
                  <a:srgbClr val="4BC5DE"/>
                </a:solidFill>
                <a:effectLst/>
                <a:uLnTx/>
                <a:uFillTx/>
                <a:latin typeface="Arial"/>
                <a:cs typeface="+mn-cs"/>
              </a:rPr>
              <a:t>La </a:t>
            </a:r>
            <a:r>
              <a:rPr kumimoji="0" sz="1300" b="0" i="0" u="none" strike="noStrike" kern="1200" cap="none" spc="0" normalizeH="0" baseline="0" noProof="0" dirty="0" err="1">
                <a:ln>
                  <a:noFill/>
                </a:ln>
                <a:solidFill>
                  <a:srgbClr val="4BC5DE"/>
                </a:solidFill>
                <a:effectLst/>
                <a:uLnTx/>
                <a:uFillTx/>
                <a:latin typeface="Arial"/>
                <a:cs typeface="+mn-cs"/>
              </a:rPr>
              <a:t>decisione</a:t>
            </a:r>
            <a:r>
              <a:rPr kumimoji="0" sz="1300" b="0" i="0" u="none" strike="noStrike" kern="1200" cap="none" spc="0" normalizeH="0" baseline="0" noProof="0" dirty="0">
                <a:ln>
                  <a:noFill/>
                </a:ln>
                <a:solidFill>
                  <a:srgbClr val="4BC5DE"/>
                </a:solidFill>
                <a:effectLst/>
                <a:uLnTx/>
                <a:uFillTx/>
                <a:latin typeface="Arial"/>
                <a:cs typeface="+mn-cs"/>
              </a:rPr>
              <a:t> di </a:t>
            </a:r>
            <a:r>
              <a:rPr kumimoji="0" sz="1300" b="0" i="0" u="none" strike="noStrike" kern="1200" cap="none" spc="0" normalizeH="0" baseline="0" noProof="0" dirty="0" err="1">
                <a:ln>
                  <a:noFill/>
                </a:ln>
                <a:solidFill>
                  <a:srgbClr val="4BC5DE"/>
                </a:solidFill>
                <a:effectLst/>
                <a:uLnTx/>
                <a:uFillTx/>
                <a:latin typeface="Arial"/>
                <a:cs typeface="+mn-cs"/>
              </a:rPr>
              <a:t>intervenire</a:t>
            </a:r>
            <a:r>
              <a:rPr kumimoji="0" sz="1300" b="0" i="0" u="none" strike="noStrike" kern="1200" cap="none" spc="0" normalizeH="0" baseline="0" noProof="0" dirty="0">
                <a:ln>
                  <a:noFill/>
                </a:ln>
                <a:solidFill>
                  <a:srgbClr val="4BC5DE"/>
                </a:solidFill>
                <a:effectLst/>
                <a:uLnTx/>
                <a:uFillTx/>
                <a:latin typeface="Arial"/>
                <a:cs typeface="+mn-cs"/>
              </a:rPr>
              <a:t> come </a:t>
            </a:r>
            <a:r>
              <a:rPr kumimoji="0" sz="1300" b="0" i="1" u="none" strike="noStrike" kern="1200" cap="none" spc="0" normalizeH="0" baseline="0" noProof="0" dirty="0">
                <a:ln>
                  <a:noFill/>
                </a:ln>
                <a:solidFill>
                  <a:srgbClr val="4BC5DE"/>
                </a:solidFill>
                <a:effectLst/>
                <a:uLnTx/>
                <a:uFillTx/>
                <a:latin typeface="Arial"/>
                <a:cs typeface="+mn-cs"/>
              </a:rPr>
              <a:t>amicus curiae </a:t>
            </a:r>
            <a:r>
              <a:rPr kumimoji="0" sz="1300" b="0" i="0" u="none" strike="noStrike" kern="1200" cap="none" spc="0" normalizeH="0" baseline="0" noProof="0" dirty="0">
                <a:ln>
                  <a:noFill/>
                </a:ln>
                <a:solidFill>
                  <a:srgbClr val="4BC5DE"/>
                </a:solidFill>
                <a:effectLst/>
                <a:uLnTx/>
                <a:uFillTx/>
                <a:latin typeface="Arial"/>
                <a:cs typeface="+mn-cs"/>
              </a:rPr>
              <a:t>è </a:t>
            </a:r>
            <a:r>
              <a:rPr kumimoji="0" sz="1300" b="0" i="0" u="none" strike="noStrike" kern="1200" cap="none" spc="0" normalizeH="0" baseline="0" noProof="0" dirty="0" err="1">
                <a:ln>
                  <a:noFill/>
                </a:ln>
                <a:solidFill>
                  <a:srgbClr val="4BC5DE"/>
                </a:solidFill>
                <a:effectLst/>
                <a:uLnTx/>
                <a:uFillTx/>
                <a:latin typeface="Arial"/>
                <a:cs typeface="+mn-cs"/>
              </a:rPr>
              <a:t>una</a:t>
            </a:r>
            <a:r>
              <a:rPr kumimoji="0" sz="1300" b="0" i="0" u="none" strike="noStrike" kern="1200" cap="none" spc="0" normalizeH="0" baseline="0" noProof="0" dirty="0">
                <a:ln>
                  <a:noFill/>
                </a:ln>
                <a:solidFill>
                  <a:srgbClr val="4BC5DE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sz="1300" b="1" i="0" u="none" strike="noStrike" kern="1200" cap="none" spc="0" normalizeH="0" baseline="0" noProof="0" dirty="0" err="1">
                <a:ln>
                  <a:noFill/>
                </a:ln>
                <a:solidFill>
                  <a:srgbClr val="4BC5DE"/>
                </a:solidFill>
                <a:effectLst/>
                <a:uLnTx/>
                <a:uFillTx/>
                <a:latin typeface="Arial"/>
                <a:cs typeface="+mn-cs"/>
              </a:rPr>
              <a:t>prerogativa</a:t>
            </a:r>
            <a:r>
              <a:rPr kumimoji="0" sz="1300" b="1" i="0" u="none" strike="noStrike" kern="1200" cap="none" spc="0" normalizeH="0" baseline="0" noProof="0" dirty="0">
                <a:ln>
                  <a:noFill/>
                </a:ln>
                <a:solidFill>
                  <a:srgbClr val="4BC5DE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sz="1300" b="1" i="0" u="none" strike="noStrike" kern="1200" cap="none" spc="0" normalizeH="0" baseline="0" noProof="0" dirty="0" err="1">
                <a:ln>
                  <a:noFill/>
                </a:ln>
                <a:solidFill>
                  <a:srgbClr val="4BC5DE"/>
                </a:solidFill>
                <a:effectLst/>
                <a:uLnTx/>
                <a:uFillTx/>
                <a:latin typeface="Arial"/>
                <a:cs typeface="+mn-cs"/>
              </a:rPr>
              <a:t>esclusiva</a:t>
            </a:r>
            <a:r>
              <a:rPr kumimoji="0" sz="1300" b="1" i="0" u="none" strike="noStrike" kern="1200" cap="none" spc="0" normalizeH="0" baseline="0" noProof="0" dirty="0">
                <a:ln>
                  <a:noFill/>
                </a:ln>
                <a:solidFill>
                  <a:srgbClr val="4BC5DE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sz="1300" b="1" i="0" u="none" strike="noStrike" kern="1200" cap="none" spc="0" normalizeH="0" baseline="0" noProof="0" dirty="0" err="1">
                <a:ln>
                  <a:noFill/>
                </a:ln>
                <a:solidFill>
                  <a:srgbClr val="4BC5DE"/>
                </a:solidFill>
                <a:effectLst/>
                <a:uLnTx/>
                <a:uFillTx/>
                <a:latin typeface="Arial"/>
                <a:cs typeface="+mn-cs"/>
              </a:rPr>
              <a:t>della</a:t>
            </a:r>
            <a:r>
              <a:rPr kumimoji="0" sz="1300" b="1" i="0" u="none" strike="noStrike" kern="1200" cap="none" spc="0" normalizeH="0" baseline="0" noProof="0" dirty="0">
                <a:ln>
                  <a:noFill/>
                </a:ln>
                <a:solidFill>
                  <a:srgbClr val="4BC5DE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sz="1300" b="1" i="0" u="none" strike="noStrike" kern="1200" cap="none" spc="0" normalizeH="0" baseline="0" noProof="0" dirty="0" err="1">
                <a:ln>
                  <a:noFill/>
                </a:ln>
                <a:solidFill>
                  <a:srgbClr val="4BC5DE"/>
                </a:solidFill>
                <a:effectLst/>
                <a:uLnTx/>
                <a:uFillTx/>
                <a:latin typeface="Arial"/>
                <a:cs typeface="+mn-cs"/>
              </a:rPr>
              <a:t>Commissione</a:t>
            </a:r>
            <a:r>
              <a:rPr kumimoji="0" sz="1300" b="0" i="0" u="none" strike="noStrike" kern="1200" cap="none" spc="0" normalizeH="0" baseline="0" noProof="0" dirty="0">
                <a:ln>
                  <a:noFill/>
                </a:ln>
                <a:solidFill>
                  <a:srgbClr val="4BC5DE"/>
                </a:solidFill>
                <a:effectLst/>
                <a:uLnTx/>
                <a:uFillTx/>
                <a:latin typeface="Arial"/>
                <a:cs typeface="+mn-cs"/>
              </a:rPr>
              <a:t>, a </a:t>
            </a:r>
            <a:r>
              <a:rPr kumimoji="0" sz="1300" b="0" i="0" u="none" strike="noStrike" kern="1200" cap="none" spc="0" normalizeH="0" baseline="0" noProof="0" dirty="0" err="1">
                <a:ln>
                  <a:noFill/>
                </a:ln>
                <a:solidFill>
                  <a:srgbClr val="4BC5DE"/>
                </a:solidFill>
                <a:effectLst/>
                <a:uLnTx/>
                <a:uFillTx/>
                <a:latin typeface="Arial"/>
                <a:cs typeface="+mn-cs"/>
              </a:rPr>
              <a:t>seconda</a:t>
            </a:r>
            <a:r>
              <a:rPr kumimoji="0" sz="1300" b="0" i="0" u="none" strike="noStrike" kern="1200" cap="none" spc="0" normalizeH="0" baseline="0" noProof="0" dirty="0">
                <a:ln>
                  <a:noFill/>
                </a:ln>
                <a:solidFill>
                  <a:srgbClr val="4BC5DE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sz="1300" b="0" i="0" u="none" strike="noStrike" kern="1200" cap="none" spc="0" normalizeH="0" baseline="0" noProof="0" dirty="0" err="1">
                <a:ln>
                  <a:noFill/>
                </a:ln>
                <a:solidFill>
                  <a:srgbClr val="4BC5DE"/>
                </a:solidFill>
                <a:effectLst/>
                <a:uLnTx/>
                <a:uFillTx/>
                <a:latin typeface="Arial"/>
                <a:cs typeface="+mn-cs"/>
              </a:rPr>
              <a:t>della</a:t>
            </a:r>
            <a:r>
              <a:rPr kumimoji="0" sz="1300" b="0" i="0" u="none" strike="noStrike" kern="1200" cap="none" spc="0" normalizeH="0" baseline="0" noProof="0" dirty="0">
                <a:ln>
                  <a:noFill/>
                </a:ln>
                <a:solidFill>
                  <a:srgbClr val="4BC5DE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sz="1300" b="1" i="0" u="none" strike="noStrike" kern="1200" cap="none" spc="0" normalizeH="0" baseline="0" noProof="0" dirty="0" err="1">
                <a:ln>
                  <a:noFill/>
                </a:ln>
                <a:solidFill>
                  <a:srgbClr val="4BC5DE"/>
                </a:solidFill>
                <a:effectLst/>
                <a:uLnTx/>
                <a:uFillTx/>
                <a:latin typeface="Arial"/>
                <a:cs typeface="+mn-cs"/>
              </a:rPr>
              <a:t>rilevanza</a:t>
            </a:r>
            <a:r>
              <a:rPr kumimoji="0" sz="1300" b="1" i="0" u="none" strike="noStrike" kern="1200" cap="none" spc="0" normalizeH="0" baseline="0" noProof="0" dirty="0">
                <a:ln>
                  <a:noFill/>
                </a:ln>
                <a:solidFill>
                  <a:srgbClr val="4BC5DE"/>
                </a:solidFill>
                <a:effectLst/>
                <a:uLnTx/>
                <a:uFillTx/>
                <a:latin typeface="Arial"/>
                <a:cs typeface="+mn-cs"/>
              </a:rPr>
              <a:t> del </a:t>
            </a:r>
            <a:r>
              <a:rPr kumimoji="0" sz="1300" b="1" i="0" u="none" strike="noStrike" kern="1200" cap="none" spc="0" normalizeH="0" baseline="0" noProof="0" dirty="0" err="1">
                <a:ln>
                  <a:noFill/>
                </a:ln>
                <a:solidFill>
                  <a:srgbClr val="4BC5DE"/>
                </a:solidFill>
                <a:effectLst/>
                <a:uLnTx/>
                <a:uFillTx/>
                <a:latin typeface="Arial"/>
                <a:cs typeface="+mn-cs"/>
              </a:rPr>
              <a:t>caso</a:t>
            </a:r>
            <a:r>
              <a:rPr kumimoji="0" sz="1300" b="0" i="0" u="none" strike="noStrike" kern="1200" cap="none" spc="0" normalizeH="0" baseline="0" noProof="0" dirty="0">
                <a:ln>
                  <a:noFill/>
                </a:ln>
                <a:solidFill>
                  <a:srgbClr val="4BC5DE"/>
                </a:solidFill>
                <a:effectLst/>
                <a:uLnTx/>
                <a:uFillTx/>
                <a:latin typeface="Arial"/>
                <a:cs typeface="+mn-cs"/>
              </a:rPr>
              <a:t>, </a:t>
            </a:r>
            <a:r>
              <a:rPr kumimoji="0" lang="en-IE" sz="1300" b="0" i="0" u="none" strike="noStrike" kern="1200" cap="none" spc="0" normalizeH="0" baseline="0" noProof="0" dirty="0">
                <a:ln>
                  <a:noFill/>
                </a:ln>
                <a:solidFill>
                  <a:srgbClr val="4BC5DE"/>
                </a:solidFill>
                <a:effectLst/>
                <a:uLnTx/>
                <a:uFillTx/>
                <a:latin typeface="Arial"/>
                <a:cs typeface="+mn-cs"/>
              </a:rPr>
              <a:t>del </a:t>
            </a:r>
            <a:r>
              <a:rPr kumimoji="0" sz="1300" b="0" i="0" u="none" strike="noStrike" kern="1200" cap="none" spc="0" normalizeH="0" baseline="0" noProof="0" dirty="0" err="1">
                <a:ln>
                  <a:noFill/>
                </a:ln>
                <a:solidFill>
                  <a:srgbClr val="4BC5DE"/>
                </a:solidFill>
                <a:effectLst/>
                <a:uLnTx/>
                <a:uFillTx/>
                <a:latin typeface="Arial"/>
                <a:cs typeface="+mn-cs"/>
              </a:rPr>
              <a:t>contributo</a:t>
            </a:r>
            <a:r>
              <a:rPr kumimoji="0" sz="1300" b="0" i="0" u="none" strike="noStrike" kern="1200" cap="none" spc="0" normalizeH="0" baseline="0" noProof="0" dirty="0">
                <a:ln>
                  <a:noFill/>
                </a:ln>
                <a:solidFill>
                  <a:srgbClr val="4BC5DE"/>
                </a:solidFill>
                <a:effectLst/>
                <a:uLnTx/>
                <a:uFillTx/>
                <a:latin typeface="Arial"/>
                <a:cs typeface="+mn-cs"/>
              </a:rPr>
              <a:t> all' </a:t>
            </a:r>
            <a:r>
              <a:rPr kumimoji="0" sz="1300" b="1" i="0" u="none" strike="noStrike" kern="1200" cap="none" spc="0" normalizeH="0" baseline="0" noProof="0" dirty="0" err="1">
                <a:ln>
                  <a:noFill/>
                </a:ln>
                <a:solidFill>
                  <a:srgbClr val="4BC5DE"/>
                </a:solidFill>
                <a:effectLst/>
                <a:uLnTx/>
                <a:uFillTx/>
                <a:latin typeface="Arial"/>
                <a:cs typeface="+mn-cs"/>
              </a:rPr>
              <a:t>efficacia</a:t>
            </a:r>
            <a:r>
              <a:rPr kumimoji="0" sz="1300" b="1" i="0" u="none" strike="noStrike" kern="1200" cap="none" spc="0" normalizeH="0" baseline="0" noProof="0" dirty="0">
                <a:ln>
                  <a:noFill/>
                </a:ln>
                <a:solidFill>
                  <a:srgbClr val="4BC5DE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sz="1300" b="1" i="0" u="none" strike="noStrike" kern="1200" cap="none" spc="0" normalizeH="0" baseline="0" noProof="0" dirty="0" err="1">
                <a:ln>
                  <a:noFill/>
                </a:ln>
                <a:solidFill>
                  <a:srgbClr val="4BC5DE"/>
                </a:solidFill>
                <a:effectLst/>
                <a:uLnTx/>
                <a:uFillTx/>
                <a:latin typeface="Arial"/>
                <a:cs typeface="+mn-cs"/>
              </a:rPr>
              <a:t>dell'applicazione</a:t>
            </a:r>
            <a:r>
              <a:rPr kumimoji="0" sz="1300" b="1" i="0" u="none" strike="noStrike" kern="1200" cap="none" spc="0" normalizeH="0" baseline="0" noProof="0" dirty="0">
                <a:ln>
                  <a:noFill/>
                </a:ln>
                <a:solidFill>
                  <a:srgbClr val="4BC5DE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sz="1300" b="1" i="0" u="none" strike="noStrike" kern="1200" cap="none" spc="0" normalizeH="0" baseline="0" noProof="0" dirty="0" err="1">
                <a:ln>
                  <a:noFill/>
                </a:ln>
                <a:solidFill>
                  <a:srgbClr val="4BC5DE"/>
                </a:solidFill>
                <a:effectLst/>
                <a:uLnTx/>
                <a:uFillTx/>
                <a:latin typeface="Arial"/>
                <a:cs typeface="+mn-cs"/>
              </a:rPr>
              <a:t>delle</a:t>
            </a:r>
            <a:r>
              <a:rPr kumimoji="0" sz="1300" b="1" i="0" u="none" strike="noStrike" kern="1200" cap="none" spc="0" normalizeH="0" baseline="0" noProof="0" dirty="0">
                <a:ln>
                  <a:noFill/>
                </a:ln>
                <a:solidFill>
                  <a:srgbClr val="4BC5DE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sz="1300" b="1" i="0" u="none" strike="noStrike" kern="1200" cap="none" spc="0" normalizeH="0" baseline="0" noProof="0" dirty="0" err="1">
                <a:ln>
                  <a:noFill/>
                </a:ln>
                <a:solidFill>
                  <a:srgbClr val="4BC5DE"/>
                </a:solidFill>
                <a:effectLst/>
                <a:uLnTx/>
                <a:uFillTx/>
                <a:latin typeface="Arial"/>
                <a:cs typeface="+mn-cs"/>
              </a:rPr>
              <a:t>norme</a:t>
            </a:r>
            <a:r>
              <a:rPr kumimoji="0" sz="1300" b="1" i="0" u="none" strike="noStrike" kern="1200" cap="none" spc="0" normalizeH="0" baseline="0" noProof="0" dirty="0">
                <a:ln>
                  <a:noFill/>
                </a:ln>
                <a:solidFill>
                  <a:srgbClr val="4BC5DE"/>
                </a:solidFill>
                <a:effectLst/>
                <a:uLnTx/>
                <a:uFillTx/>
                <a:latin typeface="Arial"/>
                <a:cs typeface="+mn-cs"/>
              </a:rPr>
              <a:t> in </a:t>
            </a:r>
            <a:r>
              <a:rPr kumimoji="0" sz="1300" b="1" i="0" u="none" strike="noStrike" kern="1200" cap="none" spc="0" normalizeH="0" baseline="0" noProof="0" dirty="0" err="1">
                <a:ln>
                  <a:noFill/>
                </a:ln>
                <a:solidFill>
                  <a:srgbClr val="4BC5DE"/>
                </a:solidFill>
                <a:effectLst/>
                <a:uLnTx/>
                <a:uFillTx/>
                <a:latin typeface="Arial"/>
                <a:cs typeface="+mn-cs"/>
              </a:rPr>
              <a:t>materia</a:t>
            </a:r>
            <a:r>
              <a:rPr kumimoji="0" sz="1300" b="1" i="0" u="none" strike="noStrike" kern="1200" cap="none" spc="0" normalizeH="0" baseline="0" noProof="0" dirty="0">
                <a:ln>
                  <a:noFill/>
                </a:ln>
                <a:solidFill>
                  <a:srgbClr val="4BC5DE"/>
                </a:solidFill>
                <a:effectLst/>
                <a:uLnTx/>
                <a:uFillTx/>
                <a:latin typeface="Arial"/>
                <a:cs typeface="+mn-cs"/>
              </a:rPr>
              <a:t> di </a:t>
            </a:r>
            <a:r>
              <a:rPr kumimoji="0" sz="1300" b="1" i="0" u="none" strike="noStrike" kern="1200" cap="none" spc="0" normalizeH="0" baseline="0" noProof="0" dirty="0" err="1">
                <a:ln>
                  <a:noFill/>
                </a:ln>
                <a:solidFill>
                  <a:srgbClr val="4BC5DE"/>
                </a:solidFill>
                <a:effectLst/>
                <a:uLnTx/>
                <a:uFillTx/>
                <a:latin typeface="Arial"/>
                <a:cs typeface="+mn-cs"/>
              </a:rPr>
              <a:t>aiuti</a:t>
            </a:r>
            <a:r>
              <a:rPr kumimoji="0" sz="1300" b="1" i="0" u="none" strike="noStrike" kern="1200" cap="none" spc="0" normalizeH="0" baseline="0" noProof="0" dirty="0">
                <a:ln>
                  <a:noFill/>
                </a:ln>
                <a:solidFill>
                  <a:srgbClr val="4BC5DE"/>
                </a:solidFill>
                <a:effectLst/>
                <a:uLnTx/>
                <a:uFillTx/>
                <a:latin typeface="Arial"/>
                <a:cs typeface="+mn-cs"/>
              </a:rPr>
              <a:t> di </a:t>
            </a:r>
            <a:r>
              <a:rPr kumimoji="0" sz="1300" b="1" i="0" u="none" strike="noStrike" kern="1200" cap="none" spc="0" normalizeH="0" baseline="0" noProof="0" dirty="0" err="1">
                <a:ln>
                  <a:noFill/>
                </a:ln>
                <a:solidFill>
                  <a:srgbClr val="4BC5DE"/>
                </a:solidFill>
                <a:effectLst/>
                <a:uLnTx/>
                <a:uFillTx/>
                <a:latin typeface="Arial"/>
                <a:cs typeface="+mn-cs"/>
              </a:rPr>
              <a:t>Stato</a:t>
            </a:r>
            <a:r>
              <a:rPr kumimoji="0" sz="1300" b="0" i="0" u="none" strike="noStrike" kern="1200" cap="none" spc="0" normalizeH="0" baseline="0" noProof="0" dirty="0">
                <a:ln>
                  <a:noFill/>
                </a:ln>
                <a:solidFill>
                  <a:srgbClr val="4BC5DE"/>
                </a:solidFill>
                <a:effectLst/>
                <a:uLnTx/>
                <a:uFillTx/>
                <a:latin typeface="Arial"/>
                <a:cs typeface="+mn-cs"/>
              </a:rPr>
              <a:t>, </a:t>
            </a:r>
            <a:r>
              <a:rPr kumimoji="0" lang="en-IE" sz="1300" b="0" i="0" u="none" strike="noStrike" kern="1200" cap="none" spc="0" normalizeH="0" baseline="0" noProof="0" dirty="0">
                <a:ln>
                  <a:noFill/>
                </a:ln>
                <a:solidFill>
                  <a:srgbClr val="4BC5DE"/>
                </a:solidFill>
                <a:effectLst/>
                <a:uLnTx/>
                <a:uFillTx/>
                <a:latin typeface="Arial"/>
                <a:cs typeface="+mn-cs"/>
              </a:rPr>
              <a:t>dell’</a:t>
            </a:r>
            <a:r>
              <a:rPr kumimoji="0" sz="1300" b="0" i="0" u="none" strike="noStrike" kern="1200" cap="none" spc="0" normalizeH="0" baseline="0" noProof="0" dirty="0" err="1">
                <a:ln>
                  <a:noFill/>
                </a:ln>
                <a:solidFill>
                  <a:srgbClr val="4BC5DE"/>
                </a:solidFill>
                <a:effectLst/>
                <a:uLnTx/>
                <a:uFillTx/>
                <a:latin typeface="Arial"/>
                <a:cs typeface="+mn-cs"/>
              </a:rPr>
              <a:t>esistenza</a:t>
            </a:r>
            <a:r>
              <a:rPr kumimoji="0" sz="1300" b="0" i="0" u="none" strike="noStrike" kern="1200" cap="none" spc="0" normalizeH="0" baseline="0" noProof="0" dirty="0">
                <a:ln>
                  <a:noFill/>
                </a:ln>
                <a:solidFill>
                  <a:srgbClr val="4BC5DE"/>
                </a:solidFill>
                <a:effectLst/>
                <a:uLnTx/>
                <a:uFillTx/>
                <a:latin typeface="Arial"/>
                <a:cs typeface="+mn-cs"/>
              </a:rPr>
              <a:t> di </a:t>
            </a:r>
            <a:r>
              <a:rPr kumimoji="0" sz="1300" b="1" i="0" u="none" strike="noStrike" kern="1200" cap="none" spc="0" normalizeH="0" baseline="0" noProof="0" dirty="0" err="1">
                <a:ln>
                  <a:noFill/>
                </a:ln>
                <a:solidFill>
                  <a:srgbClr val="4BC5DE"/>
                </a:solidFill>
                <a:effectLst/>
                <a:uLnTx/>
                <a:uFillTx/>
                <a:latin typeface="Arial"/>
                <a:cs typeface="+mn-cs"/>
              </a:rPr>
              <a:t>una</a:t>
            </a:r>
            <a:r>
              <a:rPr kumimoji="0" sz="1300" b="1" i="0" u="none" strike="noStrike" kern="1200" cap="none" spc="0" normalizeH="0" baseline="0" noProof="0" dirty="0">
                <a:ln>
                  <a:noFill/>
                </a:ln>
                <a:solidFill>
                  <a:srgbClr val="4BC5DE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sz="1300" b="1" i="0" u="none" strike="noStrike" kern="1200" cap="none" spc="0" normalizeH="0" baseline="0" noProof="0" dirty="0" err="1">
                <a:ln>
                  <a:noFill/>
                </a:ln>
                <a:solidFill>
                  <a:srgbClr val="4BC5DE"/>
                </a:solidFill>
                <a:effectLst/>
                <a:uLnTx/>
                <a:uFillTx/>
                <a:latin typeface="Arial"/>
                <a:cs typeface="+mn-cs"/>
              </a:rPr>
              <a:t>nuova</a:t>
            </a:r>
            <a:r>
              <a:rPr kumimoji="0" sz="1300" b="1" i="0" u="none" strike="noStrike" kern="1200" cap="none" spc="0" normalizeH="0" baseline="0" noProof="0" dirty="0">
                <a:ln>
                  <a:noFill/>
                </a:ln>
                <a:solidFill>
                  <a:srgbClr val="4BC5DE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sz="1300" b="1" i="0" u="none" strike="noStrike" kern="1200" cap="none" spc="0" normalizeH="0" baseline="0" noProof="0" dirty="0" err="1">
                <a:ln>
                  <a:noFill/>
                </a:ln>
                <a:solidFill>
                  <a:srgbClr val="4BC5DE"/>
                </a:solidFill>
                <a:effectLst/>
                <a:uLnTx/>
                <a:uFillTx/>
                <a:latin typeface="Arial"/>
                <a:cs typeface="+mn-cs"/>
              </a:rPr>
              <a:t>questione</a:t>
            </a:r>
            <a:r>
              <a:rPr kumimoji="0" sz="1300" b="1" i="0" u="none" strike="noStrike" kern="1200" cap="none" spc="0" normalizeH="0" baseline="0" noProof="0" dirty="0">
                <a:ln>
                  <a:noFill/>
                </a:ln>
                <a:solidFill>
                  <a:srgbClr val="4BC5DE"/>
                </a:solidFill>
                <a:effectLst/>
                <a:uLnTx/>
                <a:uFillTx/>
                <a:latin typeface="Arial"/>
                <a:cs typeface="+mn-cs"/>
              </a:rPr>
              <a:t> di </a:t>
            </a:r>
            <a:r>
              <a:rPr kumimoji="0" lang="en-IE" sz="1300" b="1" i="0" u="none" strike="noStrike" kern="1200" cap="none" spc="0" normalizeH="0" baseline="0" noProof="0" dirty="0" err="1">
                <a:ln>
                  <a:noFill/>
                </a:ln>
                <a:solidFill>
                  <a:srgbClr val="4BC5DE"/>
                </a:solidFill>
                <a:effectLst/>
                <a:uLnTx/>
                <a:uFillTx/>
                <a:latin typeface="Arial"/>
                <a:cs typeface="+mn-cs"/>
              </a:rPr>
              <a:t>merito</a:t>
            </a:r>
            <a:endParaRPr kumimoji="0" sz="1300" b="1" i="0" u="none" strike="noStrike" kern="1200" cap="none" spc="0" normalizeH="0" baseline="0" noProof="0" dirty="0">
              <a:ln>
                <a:noFill/>
              </a:ln>
              <a:solidFill>
                <a:srgbClr val="4BC5DE"/>
              </a:solidFill>
              <a:effectLst/>
              <a:uLnTx/>
              <a:uFillTx/>
              <a:latin typeface="Arial"/>
              <a:cs typeface="+mn-cs"/>
            </a:endParaRPr>
          </a:p>
          <a:p>
            <a:pPr marL="171450" marR="0" lvl="0" indent="-1714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sz="1300" b="0" i="0" u="none" strike="noStrike" kern="1200" cap="none" spc="0" normalizeH="0" baseline="0" noProof="0" dirty="0">
              <a:ln>
                <a:noFill/>
              </a:ln>
              <a:solidFill>
                <a:srgbClr val="4BC5DE"/>
              </a:solidFill>
              <a:effectLst/>
              <a:uLnTx/>
              <a:uFillTx/>
              <a:latin typeface="Arial"/>
              <a:ea typeface="Calibri" panose="020F0502020204030204" pitchFamily="34" charset="0"/>
              <a:cs typeface="+mn-cs"/>
            </a:endParaRPr>
          </a:p>
          <a:p>
            <a:pPr marL="171450" marR="0" lvl="0" indent="-1714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 sz="1300" b="1">
                <a:solidFill>
                  <a:srgbClr val="4BC5DE"/>
                </a:solidFill>
                <a:ea typeface="Calibri" panose="020F0502020204030204" pitchFamily="34" charset="0"/>
              </a:defRPr>
            </a:pPr>
            <a:r>
              <a:rPr kumimoji="0" sz="1300" b="1" i="0" u="none" strike="noStrike" kern="1200" cap="none" spc="0" normalizeH="0" baseline="0" noProof="0" dirty="0">
                <a:ln>
                  <a:noFill/>
                </a:ln>
                <a:solidFill>
                  <a:srgbClr val="4BC5DE"/>
                </a:solidFill>
                <a:effectLst/>
                <a:uLnTx/>
                <a:uFillTx/>
                <a:latin typeface="Arial"/>
                <a:cs typeface="+mn-cs"/>
              </a:rPr>
              <a:t>Non </a:t>
            </a:r>
            <a:r>
              <a:rPr kumimoji="0" sz="1300" b="1" i="0" u="none" strike="noStrike" kern="1200" cap="none" spc="0" normalizeH="0" baseline="0" noProof="0" dirty="0" err="1">
                <a:ln>
                  <a:noFill/>
                </a:ln>
                <a:solidFill>
                  <a:srgbClr val="4BC5DE"/>
                </a:solidFill>
                <a:effectLst/>
                <a:uLnTx/>
                <a:uFillTx/>
                <a:latin typeface="Arial"/>
                <a:cs typeface="+mn-cs"/>
              </a:rPr>
              <a:t>vincolante</a:t>
            </a:r>
            <a:r>
              <a:rPr kumimoji="0" sz="1300" b="1" i="0" u="none" strike="noStrike" kern="1200" cap="none" spc="0" normalizeH="0" baseline="0" noProof="0" dirty="0">
                <a:ln>
                  <a:noFill/>
                </a:ln>
                <a:solidFill>
                  <a:srgbClr val="4BC5DE"/>
                </a:solidFill>
                <a:effectLst/>
                <a:uLnTx/>
                <a:uFillTx/>
                <a:latin typeface="Arial"/>
                <a:cs typeface="+mn-cs"/>
              </a:rPr>
              <a:t> per </a:t>
            </a:r>
            <a:r>
              <a:rPr kumimoji="0" lang="en-IE" sz="1300" b="1" i="0" u="none" strike="noStrike" kern="1200" cap="none" spc="0" normalizeH="0" baseline="0" noProof="0" dirty="0">
                <a:ln>
                  <a:noFill/>
                </a:ln>
                <a:solidFill>
                  <a:srgbClr val="4BC5DE"/>
                </a:solidFill>
                <a:effectLst/>
                <a:uLnTx/>
                <a:uFillTx/>
                <a:latin typeface="Arial"/>
                <a:cs typeface="+mn-cs"/>
              </a:rPr>
              <a:t>i </a:t>
            </a:r>
            <a:r>
              <a:rPr kumimoji="0" lang="en-IE" sz="1300" b="1" i="0" u="none" strike="noStrike" kern="1200" cap="none" spc="0" normalizeH="0" baseline="0" noProof="0" dirty="0" err="1">
                <a:ln>
                  <a:noFill/>
                </a:ln>
                <a:solidFill>
                  <a:srgbClr val="4BC5DE"/>
                </a:solidFill>
                <a:effectLst/>
                <a:uLnTx/>
                <a:uFillTx/>
                <a:latin typeface="Arial"/>
                <a:cs typeface="+mn-cs"/>
              </a:rPr>
              <a:t>giudici</a:t>
            </a:r>
            <a:r>
              <a:rPr kumimoji="0" lang="en-IE" sz="1300" b="1" i="0" u="none" strike="noStrike" kern="1200" cap="none" spc="0" normalizeH="0" baseline="0" noProof="0" dirty="0">
                <a:ln>
                  <a:noFill/>
                </a:ln>
                <a:solidFill>
                  <a:srgbClr val="4BC5DE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IE" sz="1300" b="1" i="0" u="none" strike="noStrike" kern="1200" cap="none" spc="0" normalizeH="0" baseline="0" noProof="0" dirty="0" err="1">
                <a:ln>
                  <a:noFill/>
                </a:ln>
                <a:solidFill>
                  <a:srgbClr val="4BC5DE"/>
                </a:solidFill>
                <a:effectLst/>
                <a:uLnTx/>
                <a:uFillTx/>
                <a:latin typeface="Arial"/>
                <a:cs typeface="+mn-cs"/>
              </a:rPr>
              <a:t>nazionali</a:t>
            </a:r>
            <a:endParaRPr kumimoji="0" sz="1300" b="1" i="0" u="none" strike="noStrike" kern="1200" cap="none" spc="0" normalizeH="0" baseline="0" noProof="0" dirty="0">
              <a:ln>
                <a:noFill/>
              </a:ln>
              <a:solidFill>
                <a:srgbClr val="4BC5DE"/>
              </a:solidFill>
              <a:effectLst/>
              <a:uLnTx/>
              <a:uFillTx/>
              <a:latin typeface="Arial"/>
              <a:ea typeface="Calibri" panose="020F050202020403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91040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1428" y="4008635"/>
            <a:ext cx="1289714" cy="1293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6C79FD-C571-418B-AB0F-5EE936C8527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4D4D4D">
                    <a:tint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4D4D4D">
                  <a:tint val="7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>
                <a:latin typeface="Verdana" panose="020B0604030504040204" pitchFamily="34" charset="0"/>
                <a:ea typeface="Verdana" panose="020B0604030504040204" pitchFamily="34" charset="0"/>
              </a:defRPr>
            </a:pPr>
            <a:r>
              <a:rPr lang="en-IE" dirty="0" err="1"/>
              <a:t>Assistenza</a:t>
            </a:r>
            <a:r>
              <a:rPr lang="en-IE" dirty="0"/>
              <a:t> </a:t>
            </a:r>
            <a:r>
              <a:rPr lang="en-IE" dirty="0" err="1"/>
              <a:t>dei</a:t>
            </a:r>
            <a:r>
              <a:rPr lang="en-IE" dirty="0"/>
              <a:t> </a:t>
            </a:r>
            <a:r>
              <a:rPr lang="en-IE" dirty="0" err="1"/>
              <a:t>giudici</a:t>
            </a:r>
            <a:r>
              <a:rPr lang="en-IE" dirty="0"/>
              <a:t> </a:t>
            </a:r>
            <a:r>
              <a:rPr lang="en-IE" dirty="0" err="1"/>
              <a:t>alla</a:t>
            </a:r>
            <a:r>
              <a:rPr lang="en-IE" dirty="0"/>
              <a:t> </a:t>
            </a:r>
            <a:r>
              <a:rPr lang="en-IE" dirty="0" err="1"/>
              <a:t>Commisione</a:t>
            </a:r>
            <a:endParaRPr sz="2000" dirty="0"/>
          </a:p>
        </p:txBody>
      </p:sp>
      <p:pic>
        <p:nvPicPr>
          <p:cNvPr id="1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3381" y="1615830"/>
            <a:ext cx="1413291" cy="1411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9" name="Text Box 15"/>
          <p:cNvSpPr txBox="1">
            <a:spLocks noChangeArrowheads="1"/>
          </p:cNvSpPr>
          <p:nvPr/>
        </p:nvSpPr>
        <p:spPr bwMode="auto">
          <a:xfrm>
            <a:off x="345361" y="3858841"/>
            <a:ext cx="2223625" cy="309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Verdana" panose="020B0604030504040204" pitchFamily="34" charset="0"/>
                <a:cs typeface="DejaVu Sans" charset="0"/>
              </a:defRPr>
            </a:lvl1pPr>
            <a:lvl2pPr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rgbClr val="000000"/>
                </a:solidFill>
                <a:latin typeface="Verdana" panose="020B0604030504040204" pitchFamily="34" charset="0"/>
                <a:cs typeface="DejaVu Sans" charset="0"/>
              </a:defRPr>
            </a:lvl2pPr>
            <a:lvl3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Verdana" panose="020B0604030504040204" pitchFamily="34" charset="0"/>
                <a:cs typeface="DejaVu San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4D4D4D"/>
                </a:solidFill>
                <a:latin typeface="+mn-lt"/>
                <a:ea typeface="Verdana" panose="020B0604030504040204" pitchFamily="34" charset="0"/>
              </a:defRPr>
            </a:pPr>
            <a:r>
              <a:rPr kumimoji="0" sz="1400" b="0" i="0" u="none" strike="noStrike" kern="120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Verdana" panose="020B0604030504040204" pitchFamily="34" charset="0"/>
              </a:rPr>
              <a:t>Cooperazione reciproca</a:t>
            </a:r>
          </a:p>
        </p:txBody>
      </p:sp>
      <p:pic>
        <p:nvPicPr>
          <p:cNvPr id="3074" name="Picture 2" descr="Project Arrow: Online Teambuilding! Uitdagende Escape Room! Flitz-Events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01" t="14837" r="24911" b="26298"/>
          <a:stretch/>
        </p:blipFill>
        <p:spPr bwMode="auto">
          <a:xfrm rot="20686022">
            <a:off x="1335129" y="4200086"/>
            <a:ext cx="785806" cy="781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 Box 13"/>
          <p:cNvSpPr txBox="1">
            <a:spLocks noChangeArrowheads="1"/>
          </p:cNvSpPr>
          <p:nvPr/>
        </p:nvSpPr>
        <p:spPr bwMode="auto">
          <a:xfrm>
            <a:off x="2209800" y="4008635"/>
            <a:ext cx="5927124" cy="27260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Verdana" panose="020B0604030504040204" pitchFamily="34" charset="0"/>
                <a:cs typeface="DejaVu Sans" charset="0"/>
              </a:defRPr>
            </a:lvl1pPr>
            <a:lvl2pPr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rgbClr val="000000"/>
                </a:solidFill>
                <a:latin typeface="Verdana" panose="020B0604030504040204" pitchFamily="34" charset="0"/>
                <a:cs typeface="DejaVu Sans" charset="0"/>
              </a:defRPr>
            </a:lvl2pPr>
            <a:lvl3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Verdana" panose="020B0604030504040204" pitchFamily="34" charset="0"/>
                <a:cs typeface="DejaVu San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8A8A8A"/>
                </a:solidFill>
                <a:latin typeface="+mn-lt"/>
                <a:ea typeface="Verdana" panose="020B0604030504040204" pitchFamily="34" charset="0"/>
              </a:defRPr>
            </a:pPr>
            <a:r>
              <a:rPr kumimoji="0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8A8A8A"/>
                </a:solidFill>
                <a:effectLst/>
                <a:uLnTx/>
                <a:uFillTx/>
                <a:latin typeface="Arial"/>
                <a:ea typeface="Verdana" panose="020B0604030504040204" pitchFamily="34" charset="0"/>
              </a:rPr>
              <a:t>Assistenza</a:t>
            </a: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srgbClr val="8A8A8A"/>
                </a:solidFill>
                <a:effectLst/>
                <a:uLnTx/>
                <a:uFillTx/>
                <a:latin typeface="Arial"/>
                <a:ea typeface="Verdana" panose="020B0604030504040204" pitchFamily="34" charset="0"/>
              </a:rPr>
              <a:t> </a:t>
            </a:r>
            <a:r>
              <a:rPr kumimoji="0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8A8A8A"/>
                </a:solidFill>
                <a:effectLst/>
                <a:uLnTx/>
                <a:uFillTx/>
                <a:latin typeface="Arial"/>
                <a:ea typeface="Verdana" panose="020B0604030504040204" pitchFamily="34" charset="0"/>
              </a:rPr>
              <a:t>dei</a:t>
            </a: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srgbClr val="8A8A8A"/>
                </a:solidFill>
                <a:effectLst/>
                <a:uLnTx/>
                <a:uFillTx/>
                <a:latin typeface="Arial"/>
                <a:ea typeface="Verdana" panose="020B0604030504040204" pitchFamily="34" charset="0"/>
              </a:rPr>
              <a:t> </a:t>
            </a:r>
            <a:r>
              <a:rPr kumimoji="0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8A8A8A"/>
                </a:solidFill>
                <a:effectLst/>
                <a:uLnTx/>
                <a:uFillTx/>
                <a:latin typeface="Arial"/>
                <a:ea typeface="Verdana" panose="020B0604030504040204" pitchFamily="34" charset="0"/>
              </a:rPr>
              <a:t>giudici</a:t>
            </a: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srgbClr val="8A8A8A"/>
                </a:solidFill>
                <a:effectLst/>
                <a:uLnTx/>
                <a:uFillTx/>
                <a:latin typeface="Arial"/>
                <a:ea typeface="Verdana" panose="020B0604030504040204" pitchFamily="34" charset="0"/>
              </a:rPr>
              <a:t> </a:t>
            </a:r>
            <a:r>
              <a:rPr kumimoji="0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8A8A8A"/>
                </a:solidFill>
                <a:effectLst/>
                <a:uLnTx/>
                <a:uFillTx/>
                <a:latin typeface="Arial"/>
                <a:ea typeface="Verdana" panose="020B0604030504040204" pitchFamily="34" charset="0"/>
              </a:rPr>
              <a:t>nazionali</a:t>
            </a: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srgbClr val="8A8A8A"/>
                </a:solidFill>
                <a:effectLst/>
                <a:uLnTx/>
                <a:uFillTx/>
                <a:latin typeface="Arial"/>
                <a:ea typeface="Verdana" panose="020B0604030504040204" pitchFamily="34" charset="0"/>
              </a:rPr>
              <a:t> </a:t>
            </a:r>
            <a:r>
              <a:rPr kumimoji="0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8A8A8A"/>
                </a:solidFill>
                <a:effectLst/>
                <a:uLnTx/>
                <a:uFillTx/>
                <a:latin typeface="Arial"/>
                <a:ea typeface="Verdana" panose="020B0604030504040204" pitchFamily="34" charset="0"/>
              </a:rPr>
              <a:t>alla</a:t>
            </a: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srgbClr val="8A8A8A"/>
                </a:solidFill>
                <a:effectLst/>
                <a:uLnTx/>
                <a:uFillTx/>
                <a:latin typeface="Arial"/>
                <a:ea typeface="Verdana" panose="020B0604030504040204" pitchFamily="34" charset="0"/>
              </a:rPr>
              <a:t> </a:t>
            </a:r>
            <a:r>
              <a:rPr kumimoji="0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8A8A8A"/>
                </a:solidFill>
                <a:effectLst/>
                <a:uLnTx/>
                <a:uFillTx/>
                <a:latin typeface="Arial"/>
                <a:ea typeface="Verdana" panose="020B0604030504040204" pitchFamily="34" charset="0"/>
              </a:rPr>
              <a:t>Commissione</a:t>
            </a:r>
            <a:r>
              <a:rPr kumimoji="0" lang="en-IE" sz="2000" b="1" i="0" u="none" strike="noStrike" kern="1200" cap="none" spc="0" normalizeH="0" baseline="0" noProof="0" dirty="0">
                <a:ln>
                  <a:noFill/>
                </a:ln>
                <a:solidFill>
                  <a:srgbClr val="8A8A8A"/>
                </a:solidFill>
                <a:effectLst/>
                <a:uLnTx/>
                <a:uFillTx/>
                <a:latin typeface="Arial"/>
                <a:ea typeface="Verdana" panose="020B0604030504040204" pitchFamily="34" charset="0"/>
              </a:rPr>
              <a:t> </a:t>
            </a:r>
            <a:r>
              <a:rPr kumimoji="0" lang="en-IE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8A8A8A"/>
                </a:solidFill>
                <a:effectLst/>
                <a:uLnTx/>
                <a:uFillTx/>
                <a:latin typeface="Arial"/>
                <a:ea typeface="Verdana" panose="020B0604030504040204" pitchFamily="34" charset="0"/>
              </a:rPr>
              <a:t>europea</a:t>
            </a:r>
            <a:endParaRPr kumimoji="0" sz="2000" b="1" i="0" u="none" strike="noStrike" kern="1200" cap="none" spc="0" normalizeH="0" baseline="0" noProof="0" dirty="0">
              <a:ln>
                <a:noFill/>
              </a:ln>
              <a:solidFill>
                <a:srgbClr val="8A8A8A"/>
              </a:solidFill>
              <a:effectLst/>
              <a:uLnTx/>
              <a:uFillTx/>
              <a:latin typeface="Arial"/>
              <a:ea typeface="Verdana" panose="020B060403050404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kumimoji="0" sz="1300" b="0" i="0" u="none" strike="noStrike" kern="1200" cap="none" spc="0" normalizeH="0" baseline="0" noProof="0" dirty="0">
              <a:ln>
                <a:noFill/>
              </a:ln>
              <a:solidFill>
                <a:srgbClr val="8A8A8A"/>
              </a:solidFill>
              <a:effectLst/>
              <a:uLnTx/>
              <a:uFillTx/>
              <a:latin typeface="Arial"/>
              <a:ea typeface="Verdana" panose="020B0604030504040204" pitchFamily="34" charset="0"/>
            </a:endParaRPr>
          </a:p>
          <a:p>
            <a:pPr marL="285750" marR="0" lvl="0" indent="-28575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ct val="100000"/>
              <a:buFont typeface="Wingdings" panose="05000000000000000000" pitchFamily="2" charset="2"/>
              <a:buChar char="ü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300">
                <a:solidFill>
                  <a:srgbClr val="8A8A8A"/>
                </a:solidFill>
                <a:latin typeface="+mn-lt"/>
                <a:ea typeface="Verdana" panose="020B0604030504040204" pitchFamily="34" charset="0"/>
              </a:defRPr>
            </a:pPr>
            <a:r>
              <a:rPr kumimoji="0" sz="1300" b="0" i="0" u="none" strike="noStrike" kern="1200" cap="none" spc="0" normalizeH="0" baseline="0" noProof="0" dirty="0" err="1">
                <a:ln>
                  <a:noFill/>
                </a:ln>
                <a:solidFill>
                  <a:srgbClr val="8A8A8A"/>
                </a:solidFill>
                <a:effectLst/>
                <a:uLnTx/>
                <a:uFillTx/>
                <a:latin typeface="Arial"/>
                <a:ea typeface="Verdana" panose="020B0604030504040204" pitchFamily="34" charset="0"/>
              </a:rPr>
              <a:t>Comunicazione</a:t>
            </a:r>
            <a:r>
              <a:rPr kumimoji="0" sz="1300" b="0" i="0" u="none" strike="noStrike" kern="1200" cap="none" spc="0" normalizeH="0" baseline="0" noProof="0" dirty="0">
                <a:ln>
                  <a:noFill/>
                </a:ln>
                <a:solidFill>
                  <a:srgbClr val="8A8A8A"/>
                </a:solidFill>
                <a:effectLst/>
                <a:uLnTx/>
                <a:uFillTx/>
                <a:latin typeface="Arial"/>
                <a:ea typeface="Verdana" panose="020B0604030504040204" pitchFamily="34" charset="0"/>
              </a:rPr>
              <a:t> da parte </a:t>
            </a:r>
            <a:r>
              <a:rPr kumimoji="0" lang="en-IE" sz="1300" b="0" i="0" u="none" strike="noStrike" kern="1200" cap="none" spc="0" normalizeH="0" baseline="0" noProof="0" dirty="0" err="1">
                <a:ln>
                  <a:noFill/>
                </a:ln>
                <a:solidFill>
                  <a:srgbClr val="8A8A8A"/>
                </a:solidFill>
                <a:effectLst/>
                <a:uLnTx/>
                <a:uFillTx/>
                <a:latin typeface="Arial"/>
                <a:ea typeface="Verdana" panose="020B0604030504040204" pitchFamily="34" charset="0"/>
              </a:rPr>
              <a:t>dei</a:t>
            </a:r>
            <a:r>
              <a:rPr kumimoji="0" lang="en-IE" sz="1300" b="0" i="0" u="none" strike="noStrike" kern="1200" cap="none" spc="0" normalizeH="0" baseline="0" noProof="0" dirty="0">
                <a:ln>
                  <a:noFill/>
                </a:ln>
                <a:solidFill>
                  <a:srgbClr val="8A8A8A"/>
                </a:solidFill>
                <a:effectLst/>
                <a:uLnTx/>
                <a:uFillTx/>
                <a:latin typeface="Arial"/>
                <a:ea typeface="Verdana" panose="020B0604030504040204" pitchFamily="34" charset="0"/>
              </a:rPr>
              <a:t> </a:t>
            </a:r>
            <a:r>
              <a:rPr kumimoji="0" lang="en-IE" sz="1300" b="0" i="0" u="none" strike="noStrike" kern="1200" cap="none" spc="0" normalizeH="0" baseline="0" noProof="0" dirty="0" err="1">
                <a:ln>
                  <a:noFill/>
                </a:ln>
                <a:solidFill>
                  <a:srgbClr val="8A8A8A"/>
                </a:solidFill>
                <a:effectLst/>
                <a:uLnTx/>
                <a:uFillTx/>
                <a:latin typeface="Arial"/>
                <a:ea typeface="Verdana" panose="020B0604030504040204" pitchFamily="34" charset="0"/>
              </a:rPr>
              <a:t>giudici</a:t>
            </a:r>
            <a:r>
              <a:rPr kumimoji="0" lang="en-IE" sz="1300" b="0" i="0" u="none" strike="noStrike" kern="1200" cap="none" spc="0" normalizeH="0" baseline="0" noProof="0" dirty="0">
                <a:ln>
                  <a:noFill/>
                </a:ln>
                <a:solidFill>
                  <a:srgbClr val="8A8A8A"/>
                </a:solidFill>
                <a:effectLst/>
                <a:uLnTx/>
                <a:uFillTx/>
                <a:latin typeface="Arial"/>
                <a:ea typeface="Verdana" panose="020B0604030504040204" pitchFamily="34" charset="0"/>
              </a:rPr>
              <a:t> </a:t>
            </a:r>
            <a:r>
              <a:rPr kumimoji="0" lang="en-IE" sz="1300" b="0" i="0" u="none" strike="noStrike" kern="1200" cap="none" spc="0" normalizeH="0" baseline="0" noProof="0" dirty="0" err="1">
                <a:ln>
                  <a:noFill/>
                </a:ln>
                <a:solidFill>
                  <a:srgbClr val="8A8A8A"/>
                </a:solidFill>
                <a:effectLst/>
                <a:uLnTx/>
                <a:uFillTx/>
                <a:latin typeface="Arial"/>
                <a:ea typeface="Verdana" panose="020B0604030504040204" pitchFamily="34" charset="0"/>
              </a:rPr>
              <a:t>nazionali</a:t>
            </a:r>
            <a:r>
              <a:rPr kumimoji="0" lang="en-IE" sz="1300" b="0" i="0" u="none" strike="noStrike" kern="1200" cap="none" spc="0" normalizeH="0" baseline="0" noProof="0" dirty="0">
                <a:ln>
                  <a:noFill/>
                </a:ln>
                <a:solidFill>
                  <a:srgbClr val="8A8A8A"/>
                </a:solidFill>
                <a:effectLst/>
                <a:uLnTx/>
                <a:uFillTx/>
                <a:latin typeface="Arial"/>
                <a:ea typeface="Verdana" panose="020B0604030504040204" pitchFamily="34" charset="0"/>
              </a:rPr>
              <a:t> </a:t>
            </a:r>
            <a:r>
              <a:rPr kumimoji="0" sz="1300" b="0" i="0" u="none" strike="noStrike" kern="1200" cap="none" spc="0" normalizeH="0" baseline="0" noProof="0" dirty="0">
                <a:ln>
                  <a:noFill/>
                </a:ln>
                <a:solidFill>
                  <a:srgbClr val="8A8A8A"/>
                </a:solidFill>
                <a:effectLst/>
                <a:uLnTx/>
                <a:uFillTx/>
                <a:latin typeface="Arial"/>
                <a:ea typeface="Verdana" panose="020B0604030504040204" pitchFamily="34" charset="0"/>
              </a:rPr>
              <a:t>di </a:t>
            </a:r>
            <a:r>
              <a:rPr kumimoji="0" sz="1300" b="0" i="0" u="none" strike="noStrike" kern="1200" cap="none" spc="0" normalizeH="0" baseline="0" noProof="0" dirty="0" err="1">
                <a:ln>
                  <a:noFill/>
                </a:ln>
                <a:solidFill>
                  <a:srgbClr val="8A8A8A"/>
                </a:solidFill>
                <a:effectLst/>
                <a:uLnTx/>
                <a:uFillTx/>
                <a:latin typeface="Arial"/>
                <a:ea typeface="Verdana" panose="020B0604030504040204" pitchFamily="34" charset="0"/>
              </a:rPr>
              <a:t>una</a:t>
            </a:r>
            <a:r>
              <a:rPr kumimoji="0" sz="1300" b="0" i="0" u="none" strike="noStrike" kern="1200" cap="none" spc="0" normalizeH="0" baseline="0" noProof="0" dirty="0">
                <a:ln>
                  <a:noFill/>
                </a:ln>
                <a:solidFill>
                  <a:srgbClr val="8A8A8A"/>
                </a:solidFill>
                <a:effectLst/>
                <a:uLnTx/>
                <a:uFillTx/>
                <a:latin typeface="Arial"/>
                <a:ea typeface="Verdana" panose="020B0604030504040204" pitchFamily="34" charset="0"/>
              </a:rPr>
              <a:t> </a:t>
            </a:r>
            <a:r>
              <a:rPr kumimoji="0" sz="1300" b="0" i="0" u="none" strike="noStrike" kern="1200" cap="none" spc="0" normalizeH="0" baseline="0" noProof="0" dirty="0" err="1">
                <a:ln>
                  <a:noFill/>
                </a:ln>
                <a:solidFill>
                  <a:srgbClr val="8A8A8A"/>
                </a:solidFill>
                <a:effectLst/>
                <a:uLnTx/>
                <a:uFillTx/>
                <a:latin typeface="Arial"/>
                <a:ea typeface="Verdana" panose="020B0604030504040204" pitchFamily="34" charset="0"/>
              </a:rPr>
              <a:t>copia</a:t>
            </a:r>
            <a:r>
              <a:rPr kumimoji="0" sz="1300" b="0" i="0" u="none" strike="noStrike" kern="1200" cap="none" spc="0" normalizeH="0" baseline="0" noProof="0" dirty="0">
                <a:ln>
                  <a:noFill/>
                </a:ln>
                <a:solidFill>
                  <a:srgbClr val="8A8A8A"/>
                </a:solidFill>
                <a:effectLst/>
                <a:uLnTx/>
                <a:uFillTx/>
                <a:latin typeface="Arial"/>
                <a:ea typeface="Verdana" panose="020B0604030504040204" pitchFamily="34" charset="0"/>
              </a:rPr>
              <a:t> di </a:t>
            </a:r>
            <a:r>
              <a:rPr kumimoji="0" sz="1300" b="0" i="0" u="none" strike="noStrike" kern="1200" cap="none" spc="0" normalizeH="0" baseline="0" noProof="0" dirty="0" err="1">
                <a:ln>
                  <a:noFill/>
                </a:ln>
                <a:solidFill>
                  <a:srgbClr val="8A8A8A"/>
                </a:solidFill>
                <a:effectLst/>
                <a:uLnTx/>
                <a:uFillTx/>
                <a:latin typeface="Arial"/>
                <a:ea typeface="Verdana" panose="020B0604030504040204" pitchFamily="34" charset="0"/>
              </a:rPr>
              <a:t>qualsiasi</a:t>
            </a:r>
            <a:r>
              <a:rPr kumimoji="0" sz="1300" b="0" i="0" u="none" strike="noStrike" kern="1200" cap="none" spc="0" normalizeH="0" baseline="0" noProof="0" dirty="0">
                <a:ln>
                  <a:noFill/>
                </a:ln>
                <a:solidFill>
                  <a:srgbClr val="8A8A8A"/>
                </a:solidFill>
                <a:effectLst/>
                <a:uLnTx/>
                <a:uFillTx/>
                <a:latin typeface="Arial"/>
                <a:ea typeface="Verdana" panose="020B0604030504040204" pitchFamily="34" charset="0"/>
              </a:rPr>
              <a:t> </a:t>
            </a:r>
            <a:r>
              <a:rPr kumimoji="0" sz="1300" b="0" i="0" u="none" strike="noStrike" kern="1200" cap="none" spc="0" normalizeH="0" baseline="0" noProof="0" dirty="0" err="1">
                <a:ln>
                  <a:noFill/>
                </a:ln>
                <a:solidFill>
                  <a:srgbClr val="8A8A8A"/>
                </a:solidFill>
                <a:effectLst/>
                <a:uLnTx/>
                <a:uFillTx/>
                <a:latin typeface="Arial"/>
                <a:ea typeface="Verdana" panose="020B0604030504040204" pitchFamily="34" charset="0"/>
              </a:rPr>
              <a:t>sentenza</a:t>
            </a:r>
            <a:r>
              <a:rPr kumimoji="0" sz="1300" b="0" i="0" u="none" strike="noStrike" kern="1200" cap="none" spc="0" normalizeH="0" baseline="0" noProof="0" dirty="0">
                <a:ln>
                  <a:noFill/>
                </a:ln>
                <a:solidFill>
                  <a:srgbClr val="8A8A8A"/>
                </a:solidFill>
                <a:effectLst/>
                <a:uLnTx/>
                <a:uFillTx/>
                <a:latin typeface="Arial"/>
                <a:ea typeface="Verdana" panose="020B0604030504040204" pitchFamily="34" charset="0"/>
              </a:rPr>
              <a:t> </a:t>
            </a:r>
            <a:r>
              <a:rPr kumimoji="0" sz="1300" b="0" i="0" u="none" strike="noStrike" kern="1200" cap="none" spc="0" normalizeH="0" baseline="0" noProof="0" dirty="0" err="1">
                <a:ln>
                  <a:noFill/>
                </a:ln>
                <a:solidFill>
                  <a:srgbClr val="8A8A8A"/>
                </a:solidFill>
                <a:effectLst/>
                <a:uLnTx/>
                <a:uFillTx/>
                <a:latin typeface="Arial"/>
                <a:ea typeface="Verdana" panose="020B0604030504040204" pitchFamily="34" charset="0"/>
              </a:rPr>
              <a:t>scritta</a:t>
            </a:r>
            <a:r>
              <a:rPr kumimoji="0" sz="1300" b="0" i="0" u="none" strike="noStrike" kern="1200" cap="none" spc="0" normalizeH="0" baseline="0" noProof="0" dirty="0">
                <a:ln>
                  <a:noFill/>
                </a:ln>
                <a:solidFill>
                  <a:srgbClr val="8A8A8A"/>
                </a:solidFill>
                <a:effectLst/>
                <a:uLnTx/>
                <a:uFillTx/>
                <a:latin typeface="Arial"/>
                <a:ea typeface="Verdana" panose="020B0604030504040204" pitchFamily="34" charset="0"/>
              </a:rPr>
              <a:t> </a:t>
            </a:r>
            <a:r>
              <a:rPr kumimoji="0" sz="1300" b="0" i="0" u="none" strike="noStrike" kern="1200" cap="none" spc="0" normalizeH="0" baseline="0" noProof="0" dirty="0" err="1">
                <a:ln>
                  <a:noFill/>
                </a:ln>
                <a:solidFill>
                  <a:srgbClr val="8A8A8A"/>
                </a:solidFill>
                <a:effectLst/>
                <a:uLnTx/>
                <a:uFillTx/>
                <a:latin typeface="Arial"/>
                <a:ea typeface="Verdana" panose="020B0604030504040204" pitchFamily="34" charset="0"/>
              </a:rPr>
              <a:t>emessa</a:t>
            </a:r>
            <a:r>
              <a:rPr kumimoji="0" sz="1300" b="0" i="0" u="none" strike="noStrike" kern="1200" cap="none" spc="0" normalizeH="0" baseline="0" noProof="0" dirty="0">
                <a:ln>
                  <a:noFill/>
                </a:ln>
                <a:solidFill>
                  <a:srgbClr val="8A8A8A"/>
                </a:solidFill>
                <a:effectLst/>
                <a:uLnTx/>
                <a:uFillTx/>
                <a:latin typeface="Arial"/>
                <a:ea typeface="Verdana" panose="020B0604030504040204" pitchFamily="34" charset="0"/>
              </a:rPr>
              <a:t> a </a:t>
            </a:r>
            <a:r>
              <a:rPr kumimoji="0" sz="1300" b="0" i="0" u="none" strike="noStrike" kern="1200" cap="none" spc="0" normalizeH="0" baseline="0" noProof="0" dirty="0" err="1">
                <a:ln>
                  <a:noFill/>
                </a:ln>
                <a:solidFill>
                  <a:srgbClr val="8A8A8A"/>
                </a:solidFill>
                <a:effectLst/>
                <a:uLnTx/>
                <a:uFillTx/>
                <a:latin typeface="Arial"/>
                <a:ea typeface="Verdana" panose="020B0604030504040204" pitchFamily="34" charset="0"/>
              </a:rPr>
              <a:t>seguito</a:t>
            </a:r>
            <a:r>
              <a:rPr kumimoji="0" sz="1300" b="0" i="0" u="none" strike="noStrike" kern="1200" cap="none" spc="0" normalizeH="0" baseline="0" noProof="0" dirty="0">
                <a:ln>
                  <a:noFill/>
                </a:ln>
                <a:solidFill>
                  <a:srgbClr val="8A8A8A"/>
                </a:solidFill>
                <a:effectLst/>
                <a:uLnTx/>
                <a:uFillTx/>
                <a:latin typeface="Arial"/>
                <a:ea typeface="Verdana" panose="020B0604030504040204" pitchFamily="34" charset="0"/>
              </a:rPr>
              <a:t> dell</a:t>
            </a:r>
            <a:r>
              <a:rPr kumimoji="0" lang="en-IE" sz="1300" b="0" i="0" u="none" strike="noStrike" kern="1200" cap="none" spc="0" normalizeH="0" baseline="0" noProof="0" dirty="0">
                <a:ln>
                  <a:noFill/>
                </a:ln>
                <a:solidFill>
                  <a:srgbClr val="8A8A8A"/>
                </a:solidFill>
                <a:effectLst/>
                <a:uLnTx/>
                <a:uFillTx/>
                <a:latin typeface="Arial"/>
                <a:ea typeface="Verdana" panose="020B0604030504040204" pitchFamily="34" charset="0"/>
              </a:rPr>
              <a:t>‘</a:t>
            </a:r>
            <a:r>
              <a:rPr kumimoji="0" lang="en-IE" sz="1300" b="0" i="0" u="none" strike="noStrike" kern="1200" cap="none" spc="0" normalizeH="0" baseline="0" noProof="0" dirty="0" err="1">
                <a:ln>
                  <a:noFill/>
                </a:ln>
                <a:solidFill>
                  <a:srgbClr val="8A8A8A"/>
                </a:solidFill>
                <a:effectLst/>
                <a:uLnTx/>
                <a:uFillTx/>
                <a:latin typeface="Arial"/>
                <a:ea typeface="Verdana" panose="020B0604030504040204" pitchFamily="34" charset="0"/>
              </a:rPr>
              <a:t>emissione</a:t>
            </a:r>
            <a:r>
              <a:rPr kumimoji="0" sz="1300" b="0" i="0" u="none" strike="noStrike" kern="1200" cap="none" spc="0" normalizeH="0" baseline="0" noProof="0" dirty="0">
                <a:ln>
                  <a:noFill/>
                </a:ln>
                <a:solidFill>
                  <a:srgbClr val="8A8A8A"/>
                </a:solidFill>
                <a:effectLst/>
                <a:uLnTx/>
                <a:uFillTx/>
                <a:latin typeface="Arial"/>
                <a:ea typeface="Verdana" panose="020B0604030504040204" pitchFamily="34" charset="0"/>
              </a:rPr>
              <a:t> da parte </a:t>
            </a:r>
            <a:r>
              <a:rPr kumimoji="0" sz="1300" b="0" i="0" u="none" strike="noStrike" kern="1200" cap="none" spc="0" normalizeH="0" baseline="0" noProof="0" dirty="0" err="1">
                <a:ln>
                  <a:noFill/>
                </a:ln>
                <a:solidFill>
                  <a:srgbClr val="8A8A8A"/>
                </a:solidFill>
                <a:effectLst/>
                <a:uLnTx/>
                <a:uFillTx/>
                <a:latin typeface="Arial"/>
                <a:ea typeface="Verdana" panose="020B0604030504040204" pitchFamily="34" charset="0"/>
              </a:rPr>
              <a:t>della</a:t>
            </a:r>
            <a:r>
              <a:rPr kumimoji="0" sz="1300" b="0" i="0" u="none" strike="noStrike" kern="1200" cap="none" spc="0" normalizeH="0" baseline="0" noProof="0" dirty="0">
                <a:ln>
                  <a:noFill/>
                </a:ln>
                <a:solidFill>
                  <a:srgbClr val="8A8A8A"/>
                </a:solidFill>
                <a:effectLst/>
                <a:uLnTx/>
                <a:uFillTx/>
                <a:latin typeface="Arial"/>
                <a:ea typeface="Verdana" panose="020B0604030504040204" pitchFamily="34" charset="0"/>
              </a:rPr>
              <a:t> </a:t>
            </a:r>
            <a:r>
              <a:rPr kumimoji="0" sz="1300" b="0" i="0" u="none" strike="noStrike" kern="1200" cap="none" spc="0" normalizeH="0" baseline="0" noProof="0" dirty="0" err="1">
                <a:ln>
                  <a:noFill/>
                </a:ln>
                <a:solidFill>
                  <a:srgbClr val="8A8A8A"/>
                </a:solidFill>
                <a:effectLst/>
                <a:uLnTx/>
                <a:uFillTx/>
                <a:latin typeface="Arial"/>
                <a:ea typeface="Verdana" panose="020B0604030504040204" pitchFamily="34" charset="0"/>
              </a:rPr>
              <a:t>Commissione</a:t>
            </a:r>
            <a:r>
              <a:rPr kumimoji="0" sz="1300" b="0" i="0" u="none" strike="noStrike" kern="1200" cap="none" spc="0" normalizeH="0" baseline="0" noProof="0" dirty="0">
                <a:ln>
                  <a:noFill/>
                </a:ln>
                <a:solidFill>
                  <a:srgbClr val="8A8A8A"/>
                </a:solidFill>
                <a:effectLst/>
                <a:uLnTx/>
                <a:uFillTx/>
                <a:latin typeface="Arial"/>
                <a:ea typeface="Verdana" panose="020B0604030504040204" pitchFamily="34" charset="0"/>
              </a:rPr>
              <a:t> di </a:t>
            </a:r>
            <a:r>
              <a:rPr kumimoji="0" sz="1300" b="0" i="0" u="none" strike="noStrike" kern="1200" cap="none" spc="0" normalizeH="0" baseline="0" noProof="0" dirty="0" err="1">
                <a:ln>
                  <a:noFill/>
                </a:ln>
                <a:solidFill>
                  <a:srgbClr val="8A8A8A"/>
                </a:solidFill>
                <a:effectLst/>
                <a:uLnTx/>
                <a:uFillTx/>
                <a:latin typeface="Arial"/>
                <a:ea typeface="Verdana" panose="020B0604030504040204" pitchFamily="34" charset="0"/>
              </a:rPr>
              <a:t>informazioni</a:t>
            </a:r>
            <a:r>
              <a:rPr kumimoji="0" sz="1300" b="0" i="0" u="none" strike="noStrike" kern="1200" cap="none" spc="0" normalizeH="0" baseline="0" noProof="0" dirty="0">
                <a:ln>
                  <a:noFill/>
                </a:ln>
                <a:solidFill>
                  <a:srgbClr val="8A8A8A"/>
                </a:solidFill>
                <a:effectLst/>
                <a:uLnTx/>
                <a:uFillTx/>
                <a:latin typeface="Arial"/>
                <a:ea typeface="Verdana" panose="020B0604030504040204" pitchFamily="34" charset="0"/>
              </a:rPr>
              <a:t>, </a:t>
            </a:r>
            <a:r>
              <a:rPr kumimoji="0" sz="1300" b="0" i="0" u="none" strike="noStrike" kern="1200" cap="none" spc="0" normalizeH="0" baseline="0" noProof="0" dirty="0" err="1">
                <a:ln>
                  <a:noFill/>
                </a:ln>
                <a:solidFill>
                  <a:srgbClr val="8A8A8A"/>
                </a:solidFill>
                <a:effectLst/>
                <a:uLnTx/>
                <a:uFillTx/>
                <a:latin typeface="Arial"/>
                <a:ea typeface="Verdana" panose="020B0604030504040204" pitchFamily="34" charset="0"/>
              </a:rPr>
              <a:t>pareri</a:t>
            </a:r>
            <a:r>
              <a:rPr kumimoji="0" sz="1300" b="0" i="0" u="none" strike="noStrike" kern="1200" cap="none" spc="0" normalizeH="0" baseline="0" noProof="0" dirty="0">
                <a:ln>
                  <a:noFill/>
                </a:ln>
                <a:solidFill>
                  <a:srgbClr val="8A8A8A"/>
                </a:solidFill>
                <a:effectLst/>
                <a:uLnTx/>
                <a:uFillTx/>
                <a:latin typeface="Arial"/>
                <a:ea typeface="Verdana" panose="020B0604030504040204" pitchFamily="34" charset="0"/>
              </a:rPr>
              <a:t> o </a:t>
            </a:r>
            <a:r>
              <a:rPr kumimoji="0" sz="1300" b="0" i="0" u="none" strike="noStrike" kern="1200" cap="none" spc="0" normalizeH="0" baseline="0" noProof="0" dirty="0" err="1">
                <a:ln>
                  <a:noFill/>
                </a:ln>
                <a:solidFill>
                  <a:srgbClr val="8A8A8A"/>
                </a:solidFill>
                <a:effectLst/>
                <a:uLnTx/>
                <a:uFillTx/>
                <a:latin typeface="Arial"/>
                <a:ea typeface="Verdana" panose="020B0604030504040204" pitchFamily="34" charset="0"/>
              </a:rPr>
              <a:t>osservazioni</a:t>
            </a:r>
            <a:r>
              <a:rPr kumimoji="0" sz="1300" b="0" i="0" u="none" strike="noStrike" kern="1200" cap="none" spc="0" normalizeH="0" baseline="0" noProof="0" dirty="0">
                <a:ln>
                  <a:noFill/>
                </a:ln>
                <a:solidFill>
                  <a:srgbClr val="8A8A8A"/>
                </a:solidFill>
                <a:effectLst/>
                <a:uLnTx/>
                <a:uFillTx/>
                <a:latin typeface="Arial"/>
                <a:ea typeface="Verdana" panose="020B0604030504040204" pitchFamily="34" charset="0"/>
              </a:rPr>
              <a:t> </a:t>
            </a:r>
            <a:r>
              <a:rPr kumimoji="0" sz="1300" b="0" i="1" u="none" strike="noStrike" kern="1200" cap="none" spc="0" normalizeH="0" baseline="0" noProof="0" dirty="0">
                <a:ln>
                  <a:noFill/>
                </a:ln>
                <a:solidFill>
                  <a:srgbClr val="8A8A8A"/>
                </a:solidFill>
                <a:effectLst/>
                <a:uLnTx/>
                <a:uFillTx/>
                <a:latin typeface="Arial"/>
                <a:ea typeface="Verdana" panose="020B0604030504040204" pitchFamily="34" charset="0"/>
              </a:rPr>
              <a:t>amicus curiae </a:t>
            </a:r>
          </a:p>
          <a:p>
            <a:pPr marL="285750" marR="0" lvl="0" indent="-28575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ct val="100000"/>
              <a:buFont typeface="Wingdings" panose="05000000000000000000" pitchFamily="2" charset="2"/>
              <a:buChar char="ü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kumimoji="0" sz="1300" b="0" i="0" u="none" strike="noStrike" kern="1200" cap="none" spc="0" normalizeH="0" baseline="0" noProof="0" dirty="0">
              <a:ln>
                <a:noFill/>
              </a:ln>
              <a:solidFill>
                <a:srgbClr val="8A8A8A"/>
              </a:solidFill>
              <a:effectLst/>
              <a:uLnTx/>
              <a:uFillTx/>
              <a:latin typeface="Arial"/>
              <a:ea typeface="Verdana" panose="020B0604030504040204" pitchFamily="34" charset="0"/>
            </a:endParaRPr>
          </a:p>
          <a:p>
            <a:pPr marL="285750" marR="0" lvl="0" indent="-28575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ct val="100000"/>
              <a:buFont typeface="Wingdings" panose="05000000000000000000" pitchFamily="2" charset="2"/>
              <a:buChar char="ü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300">
                <a:solidFill>
                  <a:srgbClr val="8A8A8A"/>
                </a:solidFill>
                <a:latin typeface="+mn-lt"/>
                <a:ea typeface="Verdana" panose="020B0604030504040204" pitchFamily="34" charset="0"/>
              </a:defRPr>
            </a:pPr>
            <a:r>
              <a:rPr kumimoji="0" sz="1300" b="0" i="0" u="none" strike="noStrike" kern="1200" cap="none" spc="0" normalizeH="0" baseline="0" noProof="0" dirty="0" err="1">
                <a:ln>
                  <a:noFill/>
                </a:ln>
                <a:solidFill>
                  <a:srgbClr val="8A8A8A"/>
                </a:solidFill>
                <a:effectLst/>
                <a:uLnTx/>
                <a:uFillTx/>
                <a:latin typeface="Arial"/>
                <a:ea typeface="Verdana" panose="020B0604030504040204" pitchFamily="34" charset="0"/>
              </a:rPr>
              <a:t>Gli</a:t>
            </a:r>
            <a:r>
              <a:rPr kumimoji="0" sz="1300" b="0" i="0" u="none" strike="noStrike" kern="1200" cap="none" spc="0" normalizeH="0" baseline="0" noProof="0" dirty="0">
                <a:ln>
                  <a:noFill/>
                </a:ln>
                <a:solidFill>
                  <a:srgbClr val="8A8A8A"/>
                </a:solidFill>
                <a:effectLst/>
                <a:uLnTx/>
                <a:uFillTx/>
                <a:latin typeface="Arial"/>
                <a:ea typeface="Verdana" panose="020B0604030504040204" pitchFamily="34" charset="0"/>
              </a:rPr>
              <a:t> </a:t>
            </a:r>
            <a:r>
              <a:rPr kumimoji="0" sz="1300" b="0" i="0" u="none" strike="noStrike" kern="1200" cap="none" spc="0" normalizeH="0" baseline="0" noProof="0" dirty="0" err="1">
                <a:ln>
                  <a:noFill/>
                </a:ln>
                <a:solidFill>
                  <a:srgbClr val="8A8A8A"/>
                </a:solidFill>
                <a:effectLst/>
                <a:uLnTx/>
                <a:uFillTx/>
                <a:latin typeface="Arial"/>
                <a:ea typeface="Verdana" panose="020B0604030504040204" pitchFamily="34" charset="0"/>
              </a:rPr>
              <a:t>Stati</a:t>
            </a:r>
            <a:r>
              <a:rPr kumimoji="0" sz="1300" b="0" i="0" u="none" strike="noStrike" kern="1200" cap="none" spc="0" normalizeH="0" baseline="0" noProof="0" dirty="0">
                <a:ln>
                  <a:noFill/>
                </a:ln>
                <a:solidFill>
                  <a:srgbClr val="8A8A8A"/>
                </a:solidFill>
                <a:effectLst/>
                <a:uLnTx/>
                <a:uFillTx/>
                <a:latin typeface="Arial"/>
                <a:ea typeface="Verdana" panose="020B0604030504040204" pitchFamily="34" charset="0"/>
              </a:rPr>
              <a:t> </a:t>
            </a:r>
            <a:r>
              <a:rPr kumimoji="0" sz="1300" b="0" i="0" u="none" strike="noStrike" kern="1200" cap="none" spc="0" normalizeH="0" baseline="0" noProof="0" dirty="0" err="1">
                <a:ln>
                  <a:noFill/>
                </a:ln>
                <a:solidFill>
                  <a:srgbClr val="8A8A8A"/>
                </a:solidFill>
                <a:effectLst/>
                <a:uLnTx/>
                <a:uFillTx/>
                <a:latin typeface="Arial"/>
                <a:ea typeface="Verdana" panose="020B0604030504040204" pitchFamily="34" charset="0"/>
              </a:rPr>
              <a:t>membri</a:t>
            </a:r>
            <a:r>
              <a:rPr kumimoji="0" sz="1300" b="0" i="0" u="none" strike="noStrike" kern="1200" cap="none" spc="0" normalizeH="0" baseline="0" noProof="0" dirty="0">
                <a:ln>
                  <a:noFill/>
                </a:ln>
                <a:solidFill>
                  <a:srgbClr val="8A8A8A"/>
                </a:solidFill>
                <a:effectLst/>
                <a:uLnTx/>
                <a:uFillTx/>
                <a:latin typeface="Arial"/>
                <a:ea typeface="Verdana" panose="020B0604030504040204" pitchFamily="34" charset="0"/>
              </a:rPr>
              <a:t> </a:t>
            </a:r>
            <a:r>
              <a:rPr kumimoji="0" sz="1300" b="0" i="0" u="none" strike="noStrike" kern="1200" cap="none" spc="0" normalizeH="0" baseline="0" noProof="0" dirty="0" err="1">
                <a:ln>
                  <a:noFill/>
                </a:ln>
                <a:solidFill>
                  <a:srgbClr val="8A8A8A"/>
                </a:solidFill>
                <a:effectLst/>
                <a:uLnTx/>
                <a:uFillTx/>
                <a:latin typeface="Arial"/>
                <a:ea typeface="Verdana" panose="020B0604030504040204" pitchFamily="34" charset="0"/>
              </a:rPr>
              <a:t>possono</a:t>
            </a:r>
            <a:r>
              <a:rPr kumimoji="0" sz="1300" b="0" i="0" u="none" strike="noStrike" kern="1200" cap="none" spc="0" normalizeH="0" baseline="0" noProof="0" dirty="0">
                <a:ln>
                  <a:noFill/>
                </a:ln>
                <a:solidFill>
                  <a:srgbClr val="8A8A8A"/>
                </a:solidFill>
                <a:effectLst/>
                <a:uLnTx/>
                <a:uFillTx/>
                <a:latin typeface="Arial"/>
                <a:ea typeface="Verdana" panose="020B0604030504040204" pitchFamily="34" charset="0"/>
              </a:rPr>
              <a:t> </a:t>
            </a:r>
            <a:r>
              <a:rPr kumimoji="0" sz="1300" b="0" i="0" u="none" strike="noStrike" kern="1200" cap="none" spc="0" normalizeH="0" baseline="0" noProof="0" dirty="0" err="1">
                <a:ln>
                  <a:noFill/>
                </a:ln>
                <a:solidFill>
                  <a:srgbClr val="8A8A8A"/>
                </a:solidFill>
                <a:effectLst/>
                <a:uLnTx/>
                <a:uFillTx/>
                <a:latin typeface="Arial"/>
                <a:ea typeface="Verdana" panose="020B0604030504040204" pitchFamily="34" charset="0"/>
              </a:rPr>
              <a:t>istituire</a:t>
            </a:r>
            <a:r>
              <a:rPr kumimoji="0" sz="1300" b="0" i="0" u="none" strike="noStrike" kern="1200" cap="none" spc="0" normalizeH="0" baseline="0" noProof="0" dirty="0">
                <a:ln>
                  <a:noFill/>
                </a:ln>
                <a:solidFill>
                  <a:srgbClr val="8A8A8A"/>
                </a:solidFill>
                <a:effectLst/>
                <a:uLnTx/>
                <a:uFillTx/>
                <a:latin typeface="Arial"/>
                <a:ea typeface="Verdana" panose="020B0604030504040204" pitchFamily="34" charset="0"/>
              </a:rPr>
              <a:t> </a:t>
            </a:r>
            <a:r>
              <a:rPr kumimoji="0" sz="1300" b="0" i="0" u="none" strike="noStrike" kern="1200" cap="none" spc="0" normalizeH="0" baseline="0" noProof="0" dirty="0" err="1">
                <a:ln>
                  <a:noFill/>
                </a:ln>
                <a:solidFill>
                  <a:srgbClr val="8A8A8A"/>
                </a:solidFill>
                <a:effectLst/>
                <a:uLnTx/>
                <a:uFillTx/>
                <a:latin typeface="Arial"/>
                <a:ea typeface="Verdana" panose="020B0604030504040204" pitchFamily="34" charset="0"/>
              </a:rPr>
              <a:t>punti</a:t>
            </a:r>
            <a:r>
              <a:rPr kumimoji="0" sz="1300" b="0" i="0" u="none" strike="noStrike" kern="1200" cap="none" spc="0" normalizeH="0" baseline="0" noProof="0" dirty="0">
                <a:ln>
                  <a:noFill/>
                </a:ln>
                <a:solidFill>
                  <a:srgbClr val="8A8A8A"/>
                </a:solidFill>
                <a:effectLst/>
                <a:uLnTx/>
                <a:uFillTx/>
                <a:latin typeface="Arial"/>
                <a:ea typeface="Verdana" panose="020B0604030504040204" pitchFamily="34" charset="0"/>
              </a:rPr>
              <a:t> di </a:t>
            </a:r>
            <a:r>
              <a:rPr kumimoji="0" sz="1300" b="0" i="0" u="none" strike="noStrike" kern="1200" cap="none" spc="0" normalizeH="0" baseline="0" noProof="0" dirty="0" err="1">
                <a:ln>
                  <a:noFill/>
                </a:ln>
                <a:solidFill>
                  <a:srgbClr val="8A8A8A"/>
                </a:solidFill>
                <a:effectLst/>
                <a:uLnTx/>
                <a:uFillTx/>
                <a:latin typeface="Arial"/>
                <a:ea typeface="Verdana" panose="020B0604030504040204" pitchFamily="34" charset="0"/>
              </a:rPr>
              <a:t>coordinamento</a:t>
            </a:r>
            <a:r>
              <a:rPr kumimoji="0" sz="1300" b="0" i="0" u="none" strike="noStrike" kern="1200" cap="none" spc="0" normalizeH="0" baseline="0" noProof="0" dirty="0">
                <a:ln>
                  <a:noFill/>
                </a:ln>
                <a:solidFill>
                  <a:srgbClr val="8A8A8A"/>
                </a:solidFill>
                <a:effectLst/>
                <a:uLnTx/>
                <a:uFillTx/>
                <a:latin typeface="Arial"/>
                <a:ea typeface="Verdana" panose="020B0604030504040204" pitchFamily="34" charset="0"/>
              </a:rPr>
              <a:t> per </a:t>
            </a:r>
            <a:r>
              <a:rPr kumimoji="0" sz="1300" b="0" i="0" u="none" strike="noStrike" kern="1200" cap="none" spc="0" normalizeH="0" baseline="0" noProof="0" dirty="0" err="1">
                <a:ln>
                  <a:noFill/>
                </a:ln>
                <a:solidFill>
                  <a:srgbClr val="8A8A8A"/>
                </a:solidFill>
                <a:effectLst/>
                <a:uLnTx/>
                <a:uFillTx/>
                <a:latin typeface="Arial"/>
                <a:ea typeface="Verdana" panose="020B0604030504040204" pitchFamily="34" charset="0"/>
              </a:rPr>
              <a:t>i</a:t>
            </a:r>
            <a:r>
              <a:rPr kumimoji="0" sz="1300" b="0" i="0" u="none" strike="noStrike" kern="1200" cap="none" spc="0" normalizeH="0" baseline="0" noProof="0" dirty="0">
                <a:ln>
                  <a:noFill/>
                </a:ln>
                <a:solidFill>
                  <a:srgbClr val="8A8A8A"/>
                </a:solidFill>
                <a:effectLst/>
                <a:uLnTx/>
                <a:uFillTx/>
                <a:latin typeface="Arial"/>
                <a:ea typeface="Verdana" panose="020B0604030504040204" pitchFamily="34" charset="0"/>
              </a:rPr>
              <a:t> </a:t>
            </a:r>
            <a:r>
              <a:rPr kumimoji="0" sz="1300" b="0" i="0" u="none" strike="noStrike" kern="1200" cap="none" spc="0" normalizeH="0" baseline="0" noProof="0" dirty="0" err="1">
                <a:ln>
                  <a:noFill/>
                </a:ln>
                <a:solidFill>
                  <a:srgbClr val="8A8A8A"/>
                </a:solidFill>
                <a:effectLst/>
                <a:uLnTx/>
                <a:uFillTx/>
                <a:latin typeface="Arial"/>
                <a:ea typeface="Verdana" panose="020B0604030504040204" pitchFamily="34" charset="0"/>
              </a:rPr>
              <a:t>giudici</a:t>
            </a:r>
            <a:r>
              <a:rPr kumimoji="0" sz="1300" b="0" i="0" u="none" strike="noStrike" kern="1200" cap="none" spc="0" normalizeH="0" baseline="0" noProof="0" dirty="0">
                <a:ln>
                  <a:noFill/>
                </a:ln>
                <a:solidFill>
                  <a:srgbClr val="8A8A8A"/>
                </a:solidFill>
                <a:effectLst/>
                <a:uLnTx/>
                <a:uFillTx/>
                <a:latin typeface="Arial"/>
                <a:ea typeface="Verdana" panose="020B0604030504040204" pitchFamily="34" charset="0"/>
              </a:rPr>
              <a:t> </a:t>
            </a:r>
            <a:r>
              <a:rPr kumimoji="0" sz="1300" b="0" i="0" u="none" strike="noStrike" kern="1200" cap="none" spc="0" normalizeH="0" baseline="0" noProof="0" dirty="0" err="1">
                <a:ln>
                  <a:noFill/>
                </a:ln>
                <a:solidFill>
                  <a:srgbClr val="8A8A8A"/>
                </a:solidFill>
                <a:effectLst/>
                <a:uLnTx/>
                <a:uFillTx/>
                <a:latin typeface="Arial"/>
                <a:ea typeface="Verdana" panose="020B0604030504040204" pitchFamily="34" charset="0"/>
              </a:rPr>
              <a:t>nazionali</a:t>
            </a:r>
            <a:r>
              <a:rPr kumimoji="0" sz="1300" b="0" i="0" u="none" strike="noStrike" kern="1200" cap="none" spc="0" normalizeH="0" baseline="0" noProof="0" dirty="0">
                <a:ln>
                  <a:noFill/>
                </a:ln>
                <a:solidFill>
                  <a:srgbClr val="8A8A8A"/>
                </a:solidFill>
                <a:effectLst/>
                <a:uLnTx/>
                <a:uFillTx/>
                <a:latin typeface="Arial"/>
                <a:ea typeface="Verdana" panose="020B0604030504040204" pitchFamily="34" charset="0"/>
              </a:rPr>
              <a:t> </a:t>
            </a:r>
            <a:r>
              <a:rPr kumimoji="0" sz="1300" b="0" i="0" u="none" strike="noStrike" kern="1200" cap="none" spc="0" normalizeH="0" baseline="0" noProof="0" dirty="0" err="1">
                <a:ln>
                  <a:noFill/>
                </a:ln>
                <a:solidFill>
                  <a:srgbClr val="8A8A8A"/>
                </a:solidFill>
                <a:effectLst/>
                <a:uLnTx/>
                <a:uFillTx/>
                <a:latin typeface="Arial"/>
                <a:ea typeface="Verdana" panose="020B0604030504040204" pitchFamily="34" charset="0"/>
              </a:rPr>
              <a:t>che</a:t>
            </a:r>
            <a:r>
              <a:rPr kumimoji="0" sz="1300" b="0" i="0" u="none" strike="noStrike" kern="1200" cap="none" spc="0" normalizeH="0" baseline="0" noProof="0" dirty="0">
                <a:ln>
                  <a:noFill/>
                </a:ln>
                <a:solidFill>
                  <a:srgbClr val="8A8A8A"/>
                </a:solidFill>
                <a:effectLst/>
                <a:uLnTx/>
                <a:uFillTx/>
                <a:latin typeface="Arial"/>
                <a:ea typeface="Verdana" panose="020B0604030504040204" pitchFamily="34" charset="0"/>
              </a:rPr>
              <a:t> </a:t>
            </a:r>
            <a:r>
              <a:rPr kumimoji="0" sz="1300" b="0" i="0" u="none" strike="noStrike" kern="1200" cap="none" spc="0" normalizeH="0" baseline="0" noProof="0" dirty="0" err="1">
                <a:ln>
                  <a:noFill/>
                </a:ln>
                <a:solidFill>
                  <a:srgbClr val="8A8A8A"/>
                </a:solidFill>
                <a:effectLst/>
                <a:uLnTx/>
                <a:uFillTx/>
                <a:latin typeface="Arial"/>
                <a:ea typeface="Verdana" panose="020B0604030504040204" pitchFamily="34" charset="0"/>
              </a:rPr>
              <a:t>si</a:t>
            </a:r>
            <a:r>
              <a:rPr kumimoji="0" sz="1300" b="0" i="0" u="none" strike="noStrike" kern="1200" cap="none" spc="0" normalizeH="0" baseline="0" noProof="0" dirty="0">
                <a:ln>
                  <a:noFill/>
                </a:ln>
                <a:solidFill>
                  <a:srgbClr val="8A8A8A"/>
                </a:solidFill>
                <a:effectLst/>
                <a:uLnTx/>
                <a:uFillTx/>
                <a:latin typeface="Arial"/>
                <a:ea typeface="Verdana" panose="020B0604030504040204" pitchFamily="34" charset="0"/>
              </a:rPr>
              <a:t> </a:t>
            </a:r>
            <a:r>
              <a:rPr kumimoji="0" sz="1300" b="0" i="0" u="none" strike="noStrike" kern="1200" cap="none" spc="0" normalizeH="0" baseline="0" noProof="0" dirty="0" err="1">
                <a:ln>
                  <a:noFill/>
                </a:ln>
                <a:solidFill>
                  <a:srgbClr val="8A8A8A"/>
                </a:solidFill>
                <a:effectLst/>
                <a:uLnTx/>
                <a:uFillTx/>
                <a:latin typeface="Arial"/>
                <a:ea typeface="Verdana" panose="020B0604030504040204" pitchFamily="34" charset="0"/>
              </a:rPr>
              <a:t>occupano</a:t>
            </a:r>
            <a:r>
              <a:rPr kumimoji="0" sz="1300" b="0" i="0" u="none" strike="noStrike" kern="1200" cap="none" spc="0" normalizeH="0" baseline="0" noProof="0" dirty="0">
                <a:ln>
                  <a:noFill/>
                </a:ln>
                <a:solidFill>
                  <a:srgbClr val="8A8A8A"/>
                </a:solidFill>
                <a:effectLst/>
                <a:uLnTx/>
                <a:uFillTx/>
                <a:latin typeface="Arial"/>
                <a:ea typeface="Verdana" panose="020B0604030504040204" pitchFamily="34" charset="0"/>
              </a:rPr>
              <a:t> di </a:t>
            </a:r>
            <a:r>
              <a:rPr kumimoji="0" sz="1300" b="0" i="0" u="none" strike="noStrike" kern="1200" cap="none" spc="0" normalizeH="0" baseline="0" noProof="0" dirty="0" err="1">
                <a:ln>
                  <a:noFill/>
                </a:ln>
                <a:solidFill>
                  <a:srgbClr val="8A8A8A"/>
                </a:solidFill>
                <a:effectLst/>
                <a:uLnTx/>
                <a:uFillTx/>
                <a:latin typeface="Arial"/>
                <a:ea typeface="Verdana" panose="020B0604030504040204" pitchFamily="34" charset="0"/>
              </a:rPr>
              <a:t>questioni</a:t>
            </a:r>
            <a:r>
              <a:rPr kumimoji="0" sz="1300" b="0" i="0" u="none" strike="noStrike" kern="1200" cap="none" spc="0" normalizeH="0" baseline="0" noProof="0" dirty="0">
                <a:ln>
                  <a:noFill/>
                </a:ln>
                <a:solidFill>
                  <a:srgbClr val="8A8A8A"/>
                </a:solidFill>
                <a:effectLst/>
                <a:uLnTx/>
                <a:uFillTx/>
                <a:latin typeface="Arial"/>
                <a:ea typeface="Verdana" panose="020B0604030504040204" pitchFamily="34" charset="0"/>
              </a:rPr>
              <a:t> relative </a:t>
            </a:r>
            <a:r>
              <a:rPr kumimoji="0" sz="1300" b="0" i="0" u="none" strike="noStrike" kern="1200" cap="none" spc="0" normalizeH="0" baseline="0" noProof="0" dirty="0" err="1">
                <a:ln>
                  <a:noFill/>
                </a:ln>
                <a:solidFill>
                  <a:srgbClr val="8A8A8A"/>
                </a:solidFill>
                <a:effectLst/>
                <a:uLnTx/>
                <a:uFillTx/>
                <a:latin typeface="Arial"/>
                <a:ea typeface="Verdana" panose="020B0604030504040204" pitchFamily="34" charset="0"/>
              </a:rPr>
              <a:t>agli</a:t>
            </a:r>
            <a:r>
              <a:rPr kumimoji="0" sz="1300" b="0" i="0" u="none" strike="noStrike" kern="1200" cap="none" spc="0" normalizeH="0" baseline="0" noProof="0" dirty="0">
                <a:ln>
                  <a:noFill/>
                </a:ln>
                <a:solidFill>
                  <a:srgbClr val="8A8A8A"/>
                </a:solidFill>
                <a:effectLst/>
                <a:uLnTx/>
                <a:uFillTx/>
                <a:latin typeface="Arial"/>
                <a:ea typeface="Verdana" panose="020B0604030504040204" pitchFamily="34" charset="0"/>
              </a:rPr>
              <a:t> </a:t>
            </a:r>
            <a:r>
              <a:rPr kumimoji="0" sz="1300" b="0" i="0" u="none" strike="noStrike" kern="1200" cap="none" spc="0" normalizeH="0" baseline="0" noProof="0" dirty="0" err="1">
                <a:ln>
                  <a:noFill/>
                </a:ln>
                <a:solidFill>
                  <a:srgbClr val="8A8A8A"/>
                </a:solidFill>
                <a:effectLst/>
                <a:uLnTx/>
                <a:uFillTx/>
                <a:latin typeface="Arial"/>
                <a:ea typeface="Verdana" panose="020B0604030504040204" pitchFamily="34" charset="0"/>
              </a:rPr>
              <a:t>aiuti</a:t>
            </a:r>
            <a:r>
              <a:rPr kumimoji="0" sz="1300" b="0" i="0" u="none" strike="noStrike" kern="1200" cap="none" spc="0" normalizeH="0" baseline="0" noProof="0" dirty="0">
                <a:ln>
                  <a:noFill/>
                </a:ln>
                <a:solidFill>
                  <a:srgbClr val="8A8A8A"/>
                </a:solidFill>
                <a:effectLst/>
                <a:uLnTx/>
                <a:uFillTx/>
                <a:latin typeface="Arial"/>
                <a:ea typeface="Verdana" panose="020B0604030504040204" pitchFamily="34" charset="0"/>
              </a:rPr>
              <a:t> di </a:t>
            </a:r>
            <a:r>
              <a:rPr kumimoji="0" sz="1300" b="0" i="0" u="none" strike="noStrike" kern="1200" cap="none" spc="0" normalizeH="0" baseline="0" noProof="0" dirty="0" err="1">
                <a:ln>
                  <a:noFill/>
                </a:ln>
                <a:solidFill>
                  <a:srgbClr val="8A8A8A"/>
                </a:solidFill>
                <a:effectLst/>
                <a:uLnTx/>
                <a:uFillTx/>
                <a:latin typeface="Arial"/>
                <a:ea typeface="Verdana" panose="020B0604030504040204" pitchFamily="34" charset="0"/>
              </a:rPr>
              <a:t>Stato</a:t>
            </a:r>
            <a:r>
              <a:rPr kumimoji="0" sz="1300" b="0" i="0" u="none" strike="noStrike" kern="1200" cap="none" spc="0" normalizeH="0" baseline="0" noProof="0" dirty="0">
                <a:ln>
                  <a:noFill/>
                </a:ln>
                <a:solidFill>
                  <a:srgbClr val="8A8A8A"/>
                </a:solidFill>
                <a:effectLst/>
                <a:uLnTx/>
                <a:uFillTx/>
                <a:latin typeface="Arial"/>
                <a:ea typeface="Verdana" panose="020B0604030504040204" pitchFamily="34" charset="0"/>
              </a:rPr>
              <a:t>, per </a:t>
            </a:r>
            <a:r>
              <a:rPr kumimoji="0" sz="1300" b="0" i="0" u="none" strike="noStrike" kern="1200" cap="none" spc="0" normalizeH="0" baseline="0" noProof="0" dirty="0" err="1">
                <a:ln>
                  <a:noFill/>
                </a:ln>
                <a:solidFill>
                  <a:srgbClr val="8A8A8A"/>
                </a:solidFill>
                <a:effectLst/>
                <a:uLnTx/>
                <a:uFillTx/>
                <a:latin typeface="Arial"/>
                <a:ea typeface="Verdana" panose="020B0604030504040204" pitchFamily="34" charset="0"/>
              </a:rPr>
              <a:t>un'applicazione</a:t>
            </a:r>
            <a:r>
              <a:rPr kumimoji="0" sz="1300" b="0" i="0" u="none" strike="noStrike" kern="1200" cap="none" spc="0" normalizeH="0" baseline="0" noProof="0" dirty="0">
                <a:ln>
                  <a:noFill/>
                </a:ln>
                <a:solidFill>
                  <a:srgbClr val="8A8A8A"/>
                </a:solidFill>
                <a:effectLst/>
                <a:uLnTx/>
                <a:uFillTx/>
                <a:latin typeface="Arial"/>
                <a:ea typeface="Verdana" panose="020B0604030504040204" pitchFamily="34" charset="0"/>
              </a:rPr>
              <a:t> </a:t>
            </a:r>
            <a:r>
              <a:rPr kumimoji="0" sz="1300" b="0" i="0" u="none" strike="noStrike" kern="1200" cap="none" spc="0" normalizeH="0" baseline="0" noProof="0" dirty="0" err="1">
                <a:ln>
                  <a:noFill/>
                </a:ln>
                <a:solidFill>
                  <a:srgbClr val="8A8A8A"/>
                </a:solidFill>
                <a:effectLst/>
                <a:uLnTx/>
                <a:uFillTx/>
                <a:latin typeface="Arial"/>
                <a:ea typeface="Verdana" panose="020B0604030504040204" pitchFamily="34" charset="0"/>
              </a:rPr>
              <a:t>più</a:t>
            </a:r>
            <a:r>
              <a:rPr kumimoji="0" sz="1300" b="0" i="0" u="none" strike="noStrike" kern="1200" cap="none" spc="0" normalizeH="0" baseline="0" noProof="0" dirty="0">
                <a:ln>
                  <a:noFill/>
                </a:ln>
                <a:solidFill>
                  <a:srgbClr val="8A8A8A"/>
                </a:solidFill>
                <a:effectLst/>
                <a:uLnTx/>
                <a:uFillTx/>
                <a:latin typeface="Arial"/>
                <a:ea typeface="Verdana" panose="020B0604030504040204" pitchFamily="34" charset="0"/>
              </a:rPr>
              <a:t> </a:t>
            </a:r>
            <a:r>
              <a:rPr kumimoji="0" sz="1300" b="0" i="0" u="none" strike="noStrike" kern="1200" cap="none" spc="0" normalizeH="0" baseline="0" noProof="0" dirty="0" err="1">
                <a:ln>
                  <a:noFill/>
                </a:ln>
                <a:solidFill>
                  <a:srgbClr val="8A8A8A"/>
                </a:solidFill>
                <a:effectLst/>
                <a:uLnTx/>
                <a:uFillTx/>
                <a:latin typeface="Arial"/>
                <a:ea typeface="Verdana" panose="020B0604030504040204" pitchFamily="34" charset="0"/>
              </a:rPr>
              <a:t>efficace</a:t>
            </a:r>
            <a:r>
              <a:rPr kumimoji="0" sz="1300" b="0" i="0" u="none" strike="noStrike" kern="1200" cap="none" spc="0" normalizeH="0" baseline="0" noProof="0" dirty="0">
                <a:ln>
                  <a:noFill/>
                </a:ln>
                <a:solidFill>
                  <a:srgbClr val="8A8A8A"/>
                </a:solidFill>
                <a:effectLst/>
                <a:uLnTx/>
                <a:uFillTx/>
                <a:latin typeface="Arial"/>
                <a:ea typeface="Verdana" panose="020B0604030504040204" pitchFamily="34" charset="0"/>
              </a:rPr>
              <a:t> e </a:t>
            </a:r>
            <a:r>
              <a:rPr kumimoji="0" sz="1300" b="0" i="0" u="none" strike="noStrike" kern="1200" cap="none" spc="0" normalizeH="0" baseline="0" noProof="0" dirty="0" err="1">
                <a:ln>
                  <a:noFill/>
                </a:ln>
                <a:solidFill>
                  <a:srgbClr val="8A8A8A"/>
                </a:solidFill>
                <a:effectLst/>
                <a:uLnTx/>
                <a:uFillTx/>
                <a:latin typeface="Arial"/>
                <a:ea typeface="Verdana" panose="020B0604030504040204" pitchFamily="34" charset="0"/>
              </a:rPr>
              <a:t>coerente</a:t>
            </a:r>
            <a:r>
              <a:rPr kumimoji="0" sz="1300" b="0" i="0" u="none" strike="noStrike" kern="1200" cap="none" spc="0" normalizeH="0" baseline="0" noProof="0" dirty="0">
                <a:ln>
                  <a:noFill/>
                </a:ln>
                <a:solidFill>
                  <a:srgbClr val="8A8A8A"/>
                </a:solidFill>
                <a:effectLst/>
                <a:uLnTx/>
                <a:uFillTx/>
                <a:latin typeface="Arial"/>
                <a:ea typeface="Verdana" panose="020B0604030504040204" pitchFamily="34" charset="0"/>
              </a:rPr>
              <a:t> </a:t>
            </a:r>
            <a:r>
              <a:rPr kumimoji="0" sz="1300" b="0" i="0" u="none" strike="noStrike" kern="1200" cap="none" spc="0" normalizeH="0" baseline="0" noProof="0" dirty="0" err="1">
                <a:ln>
                  <a:noFill/>
                </a:ln>
                <a:solidFill>
                  <a:srgbClr val="8A8A8A"/>
                </a:solidFill>
                <a:effectLst/>
                <a:uLnTx/>
                <a:uFillTx/>
                <a:latin typeface="Arial"/>
                <a:ea typeface="Verdana" panose="020B0604030504040204" pitchFamily="34" charset="0"/>
              </a:rPr>
              <a:t>delle</a:t>
            </a:r>
            <a:r>
              <a:rPr kumimoji="0" sz="1300" b="0" i="0" u="none" strike="noStrike" kern="1200" cap="none" spc="0" normalizeH="0" baseline="0" noProof="0" dirty="0">
                <a:ln>
                  <a:noFill/>
                </a:ln>
                <a:solidFill>
                  <a:srgbClr val="8A8A8A"/>
                </a:solidFill>
                <a:effectLst/>
                <a:uLnTx/>
                <a:uFillTx/>
                <a:latin typeface="Arial"/>
                <a:ea typeface="Verdana" panose="020B0604030504040204" pitchFamily="34" charset="0"/>
              </a:rPr>
              <a:t> </a:t>
            </a:r>
            <a:r>
              <a:rPr kumimoji="0" sz="1300" b="0" i="0" u="none" strike="noStrike" kern="1200" cap="none" spc="0" normalizeH="0" baseline="0" noProof="0" dirty="0" err="1">
                <a:ln>
                  <a:noFill/>
                </a:ln>
                <a:solidFill>
                  <a:srgbClr val="8A8A8A"/>
                </a:solidFill>
                <a:effectLst/>
                <a:uLnTx/>
                <a:uFillTx/>
                <a:latin typeface="Arial"/>
                <a:ea typeface="Verdana" panose="020B0604030504040204" pitchFamily="34" charset="0"/>
              </a:rPr>
              <a:t>norme</a:t>
            </a:r>
            <a:r>
              <a:rPr kumimoji="0" sz="1300" b="0" i="0" u="none" strike="noStrike" kern="1200" cap="none" spc="0" normalizeH="0" baseline="0" noProof="0" dirty="0">
                <a:ln>
                  <a:noFill/>
                </a:ln>
                <a:solidFill>
                  <a:srgbClr val="8A8A8A"/>
                </a:solidFill>
                <a:effectLst/>
                <a:uLnTx/>
                <a:uFillTx/>
                <a:latin typeface="Arial"/>
                <a:ea typeface="Verdana" panose="020B0604030504040204" pitchFamily="34" charset="0"/>
              </a:rPr>
              <a:t> in </a:t>
            </a:r>
            <a:r>
              <a:rPr kumimoji="0" sz="1300" b="0" i="0" u="none" strike="noStrike" kern="1200" cap="none" spc="0" normalizeH="0" baseline="0" noProof="0" dirty="0" err="1">
                <a:ln>
                  <a:noFill/>
                </a:ln>
                <a:solidFill>
                  <a:srgbClr val="8A8A8A"/>
                </a:solidFill>
                <a:effectLst/>
                <a:uLnTx/>
                <a:uFillTx/>
                <a:latin typeface="Arial"/>
                <a:ea typeface="Verdana" panose="020B0604030504040204" pitchFamily="34" charset="0"/>
              </a:rPr>
              <a:t>materia</a:t>
            </a:r>
            <a:r>
              <a:rPr kumimoji="0" sz="1300" b="0" i="0" u="none" strike="noStrike" kern="1200" cap="none" spc="0" normalizeH="0" baseline="0" noProof="0" dirty="0">
                <a:ln>
                  <a:noFill/>
                </a:ln>
                <a:solidFill>
                  <a:srgbClr val="8A8A8A"/>
                </a:solidFill>
                <a:effectLst/>
                <a:uLnTx/>
                <a:uFillTx/>
                <a:latin typeface="Arial"/>
                <a:ea typeface="Verdana" panose="020B0604030504040204" pitchFamily="34" charset="0"/>
              </a:rPr>
              <a:t> di </a:t>
            </a:r>
            <a:r>
              <a:rPr kumimoji="0" sz="1300" b="0" i="0" u="none" strike="noStrike" kern="1200" cap="none" spc="0" normalizeH="0" baseline="0" noProof="0" dirty="0" err="1">
                <a:ln>
                  <a:noFill/>
                </a:ln>
                <a:solidFill>
                  <a:srgbClr val="8A8A8A"/>
                </a:solidFill>
                <a:effectLst/>
                <a:uLnTx/>
                <a:uFillTx/>
                <a:latin typeface="Arial"/>
                <a:ea typeface="Verdana" panose="020B0604030504040204" pitchFamily="34" charset="0"/>
              </a:rPr>
              <a:t>aiuti</a:t>
            </a:r>
            <a:r>
              <a:rPr kumimoji="0" sz="1300" b="0" i="0" u="none" strike="noStrike" kern="1200" cap="none" spc="0" normalizeH="0" baseline="0" noProof="0" dirty="0">
                <a:ln>
                  <a:noFill/>
                </a:ln>
                <a:solidFill>
                  <a:srgbClr val="8A8A8A"/>
                </a:solidFill>
                <a:effectLst/>
                <a:uLnTx/>
                <a:uFillTx/>
                <a:latin typeface="Arial"/>
                <a:ea typeface="Verdana" panose="020B0604030504040204" pitchFamily="34" charset="0"/>
              </a:rPr>
              <a:t> di </a:t>
            </a:r>
            <a:r>
              <a:rPr kumimoji="0" sz="1300" b="0" i="0" u="none" strike="noStrike" kern="1200" cap="none" spc="0" normalizeH="0" baseline="0" noProof="0" dirty="0" err="1">
                <a:ln>
                  <a:noFill/>
                </a:ln>
                <a:solidFill>
                  <a:srgbClr val="8A8A8A"/>
                </a:solidFill>
                <a:effectLst/>
                <a:uLnTx/>
                <a:uFillTx/>
                <a:latin typeface="Arial"/>
                <a:ea typeface="Verdana" panose="020B0604030504040204" pitchFamily="34" charset="0"/>
              </a:rPr>
              <a:t>Stato</a:t>
            </a:r>
            <a:endParaRPr kumimoji="0" sz="1300" b="0" i="0" u="none" strike="noStrike" kern="1200" cap="none" spc="0" normalizeH="0" baseline="0" noProof="0" dirty="0">
              <a:ln>
                <a:noFill/>
              </a:ln>
              <a:solidFill>
                <a:srgbClr val="8A8A8A"/>
              </a:solidFill>
              <a:effectLst/>
              <a:uLnTx/>
              <a:uFillTx/>
              <a:latin typeface="Arial"/>
              <a:ea typeface="Verdana" panose="020B060403050404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Arial"/>
              <a:ea typeface="Verdana" panose="020B0604030504040204" pitchFamily="34" charset="0"/>
            </a:endParaRPr>
          </a:p>
        </p:txBody>
      </p:sp>
      <p:cxnSp>
        <p:nvCxnSpPr>
          <p:cNvPr id="15" name="AutoShape 12"/>
          <p:cNvCxnSpPr>
            <a:cxnSpLocks noChangeShapeType="1"/>
          </p:cNvCxnSpPr>
          <p:nvPr/>
        </p:nvCxnSpPr>
        <p:spPr bwMode="auto">
          <a:xfrm flipH="1" flipV="1">
            <a:off x="4850350" y="2512487"/>
            <a:ext cx="3711613" cy="1497128"/>
          </a:xfrm>
          <a:prstGeom prst="straightConnector1">
            <a:avLst/>
          </a:prstGeom>
          <a:noFill/>
          <a:ln w="47520" cap="sq">
            <a:solidFill>
              <a:schemeClr val="bg1">
                <a:lumMod val="65000"/>
              </a:schemeClr>
            </a:solidFill>
            <a:miter lim="800000"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9312956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14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502373"/>
            <a:ext cx="11905307" cy="782357"/>
          </a:xfrm>
        </p:spPr>
        <p:txBody>
          <a:bodyPr/>
          <a:lstStyle/>
          <a:p>
            <a:r>
              <a:rPr lang="fr-BE" sz="3800" dirty="0" err="1"/>
              <a:t>Utilizzo</a:t>
            </a:r>
            <a:r>
              <a:rPr lang="fr-BE" sz="3800" dirty="0"/>
              <a:t> </a:t>
            </a:r>
            <a:r>
              <a:rPr lang="fr-BE" sz="3800" dirty="0" err="1"/>
              <a:t>degli</a:t>
            </a:r>
            <a:r>
              <a:rPr lang="fr-BE" sz="3800" dirty="0"/>
              <a:t> </a:t>
            </a:r>
            <a:r>
              <a:rPr lang="fr-BE" sz="3800" dirty="0" err="1"/>
              <a:t>strumenti</a:t>
            </a:r>
            <a:r>
              <a:rPr lang="fr-BE" sz="3800" dirty="0"/>
              <a:t> di </a:t>
            </a:r>
            <a:r>
              <a:rPr lang="fr-BE" sz="3800" dirty="0" err="1"/>
              <a:t>cooperazione</a:t>
            </a:r>
            <a:r>
              <a:rPr lang="fr-BE" sz="3800" dirty="0"/>
              <a:t> in </a:t>
            </a:r>
            <a:r>
              <a:rPr lang="fr-BE" sz="3800" dirty="0" err="1"/>
              <a:t>pratica</a:t>
            </a:r>
            <a:r>
              <a:rPr lang="fr-BE" sz="3800" dirty="0"/>
              <a:t> </a:t>
            </a:r>
            <a:endParaRPr lang="en-US" sz="3800" dirty="0"/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00000000-0008-0000-00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66897404"/>
              </p:ext>
            </p:extLst>
          </p:nvPr>
        </p:nvGraphicFramePr>
        <p:xfrm>
          <a:off x="1109870" y="1457740"/>
          <a:ext cx="10243930" cy="47972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4914132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" dirty="0"/>
              <a:t>Richieste dei tribunali nazionali</a:t>
            </a:r>
            <a:endParaRPr lang="en-GB" dirty="0"/>
          </a:p>
        </p:txBody>
      </p:sp>
      <p:graphicFrame>
        <p:nvGraphicFramePr>
          <p:cNvPr id="8" name="Chart 7"/>
          <p:cNvGraphicFramePr>
            <a:graphicFrameLocks/>
          </p:cNvGraphicFramePr>
          <p:nvPr/>
        </p:nvGraphicFramePr>
        <p:xfrm>
          <a:off x="694063" y="2170323"/>
          <a:ext cx="6103165" cy="37019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Chart 8"/>
          <p:cNvGraphicFramePr>
            <a:graphicFrameLocks/>
          </p:cNvGraphicFramePr>
          <p:nvPr/>
        </p:nvGraphicFramePr>
        <p:xfrm>
          <a:off x="6301302" y="2170323"/>
          <a:ext cx="5637309" cy="37019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3469199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" dirty="0"/>
              <a:t>Interventi</a:t>
            </a:r>
            <a:r>
              <a:rPr lang="it" i="1" dirty="0"/>
              <a:t> Amicus curiae</a:t>
            </a: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77891364"/>
              </p:ext>
            </p:extLst>
          </p:nvPr>
        </p:nvGraphicFramePr>
        <p:xfrm>
          <a:off x="2060154" y="1630496"/>
          <a:ext cx="7028762" cy="42414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1670949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7011" y="1669292"/>
            <a:ext cx="10156297" cy="1240348"/>
          </a:xfrm>
        </p:spPr>
        <p:txBody>
          <a:bodyPr/>
          <a:lstStyle/>
          <a:p>
            <a:r>
              <a:rPr lang="it" b="1" dirty="0"/>
              <a:t>Grazie </a:t>
            </a:r>
            <a:br>
              <a:rPr lang="en-IE" b="1" dirty="0"/>
            </a:br>
            <a:r>
              <a:rPr lang="it" b="1" dirty="0"/>
              <a:t>mille!</a:t>
            </a:r>
            <a:endParaRPr lang="en-GB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9575" y="4646435"/>
            <a:ext cx="8941016" cy="1853519"/>
          </a:xfrm>
        </p:spPr>
        <p:txBody>
          <a:bodyPr wrap="square" anchor="b" anchorCtr="0"/>
          <a:lstStyle/>
          <a:p>
            <a:r>
              <a:rPr lang="it" sz="1050" b="1" dirty="0"/>
              <a:t>© Unione Europea 2022</a:t>
            </a:r>
            <a:endParaRPr lang="en-US" sz="1050" b="1" dirty="0"/>
          </a:p>
          <a:p>
            <a:r>
              <a:rPr lang="it" sz="1050" dirty="0"/>
              <a:t>Salvo diversa indicazione, il riutilizzo di questa presentazione è autorizzato ai sensi della </a:t>
            </a:r>
            <a:r>
              <a:rPr lang="it" sz="1050" dirty="0">
                <a:hlinkClick r:id="rId3"/>
              </a:rPr>
              <a:t>licenza CC BY 4.0 </a:t>
            </a:r>
            <a:r>
              <a:rPr lang="it" sz="1050" dirty="0"/>
              <a:t>. Per qualsiasi uso o riproduzione di elementi che non sono di proprietà dell'UE, potrebbe essere necessario richiedere l'autorizzazione direttamente ai rispettivi titolari dei diritti.</a:t>
            </a:r>
            <a:endParaRPr lang="en-GB" sz="1050" dirty="0">
              <a:solidFill>
                <a:schemeClr val="accent6"/>
              </a:solidFill>
            </a:endParaRPr>
          </a:p>
        </p:txBody>
      </p:sp>
      <p:sp>
        <p:nvSpPr>
          <p:cNvPr id="6" name="Text Placeholder 3"/>
          <p:cNvSpPr txBox="1">
            <a:spLocks/>
          </p:cNvSpPr>
          <p:nvPr/>
        </p:nvSpPr>
        <p:spPr>
          <a:xfrm>
            <a:off x="963303" y="3626730"/>
            <a:ext cx="10383715" cy="6092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" altLang="it-IT" sz="2000" u="sng" dirty="0">
                <a:solidFill>
                  <a:srgbClr val="0070C0"/>
                </a:solidFill>
              </a:rPr>
              <a:t>comp‑recovery‑state‑aid@ec.europa.eu</a:t>
            </a:r>
          </a:p>
          <a:p>
            <a:pPr marL="0" indent="0">
              <a:buNone/>
            </a:pPr>
            <a:r>
              <a:rPr lang="it" altLang="it-IT" sz="2000" u="sng" dirty="0">
                <a:solidFill>
                  <a:srgbClr val="0070C0"/>
                </a:solidFill>
                <a:hlinkClick r:id="rId4"/>
              </a:rPr>
              <a:t>comp-amicus-state-aid@ec.europa.eu</a:t>
            </a:r>
            <a:r>
              <a:rPr lang="it" altLang="it-IT" sz="2000" u="sng" dirty="0">
                <a:solidFill>
                  <a:srgbClr val="0070C0"/>
                </a:solidFill>
              </a:rPr>
              <a:t> </a:t>
            </a:r>
            <a:endParaRPr lang="en-US" altLang="it-IT" sz="2000" u="sng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US" altLang="it-IT" sz="2000" u="sng" dirty="0">
              <a:solidFill>
                <a:srgbClr val="0070C0"/>
              </a:solidFill>
            </a:endParaRPr>
          </a:p>
        </p:txBody>
      </p:sp>
      <p:pic>
        <p:nvPicPr>
          <p:cNvPr id="7" name="Picture Placeholder 5"/>
          <p:cNvPicPr>
            <a:picLocks noChangeAspect="1"/>
          </p:cNvPicPr>
          <p:nvPr/>
        </p:nvPicPr>
        <p:blipFill rotWithShape="1">
          <a:blip r:embed="rId5"/>
          <a:srcRect l="-1" t="14239" r="15726" b="506"/>
          <a:stretch/>
        </p:blipFill>
        <p:spPr>
          <a:xfrm>
            <a:off x="7460038" y="280557"/>
            <a:ext cx="3886980" cy="5292637"/>
          </a:xfrm>
          <a:prstGeom prst="rect">
            <a:avLst/>
          </a:prstGeo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736193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AC5CFF-51AA-15D9-F2B2-1220F7E4E9D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E" dirty="0" err="1"/>
              <a:t>Introduzione</a:t>
            </a:r>
            <a:r>
              <a:rPr lang="en-IE" dirty="0"/>
              <a:t> e </a:t>
            </a:r>
            <a:r>
              <a:rPr lang="en-IE" dirty="0" err="1"/>
              <a:t>principi</a:t>
            </a:r>
            <a:r>
              <a:rPr lang="en-IE" dirty="0"/>
              <a:t> </a:t>
            </a:r>
            <a:r>
              <a:rPr lang="en-IE" dirty="0" err="1"/>
              <a:t>generali</a:t>
            </a:r>
            <a:r>
              <a:rPr lang="en-I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547541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 Box 3"/>
          <p:cNvSpPr txBox="1"/>
          <p:nvPr/>
        </p:nvSpPr>
        <p:spPr>
          <a:xfrm>
            <a:off x="1055077" y="4035469"/>
            <a:ext cx="2003105" cy="2278379"/>
          </a:xfrm>
          <a:prstGeom prst="roundRect">
            <a:avLst>
              <a:gd name="adj" fmla="val 8766"/>
            </a:avLst>
          </a:prstGeom>
          <a:solidFill>
            <a:srgbClr val="4BC5DE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ctr" anchorCtr="0">
            <a:noAutofit/>
          </a:bodyPr>
          <a:lstStyle>
            <a:defPPr>
              <a:defRPr lang="en-US"/>
            </a:defPPr>
            <a:lvl1pPr algn="ctr">
              <a:defRPr sz="1100" b="1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Private Enforcement</a:t>
            </a:r>
            <a:endParaRPr kumimoji="0" lang="en-IE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0" name="Text Box 4"/>
          <p:cNvSpPr txBox="1"/>
          <p:nvPr/>
        </p:nvSpPr>
        <p:spPr>
          <a:xfrm>
            <a:off x="3270738" y="4035469"/>
            <a:ext cx="6414277" cy="2278379"/>
          </a:xfrm>
          <a:prstGeom prst="roundRect">
            <a:avLst>
              <a:gd name="adj" fmla="val 5434"/>
            </a:avLst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ctr" anchorCtr="0">
            <a:noAutofit/>
          </a:bodyPr>
          <a:lstStyle>
            <a:defPPr>
              <a:defRPr lang="en-US"/>
            </a:defPPr>
            <a:lvl1pPr algn="ctr">
              <a:defRPr sz="1100" b="1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pPr lvl="0">
              <a:defRPr/>
            </a:pPr>
            <a:r>
              <a:rPr lang="it" sz="1600" b="0" dirty="0">
                <a:solidFill>
                  <a:schemeClr val="tx1"/>
                </a:solidFill>
                <a:ea typeface="Verdana" panose="020B0604030504040204" pitchFamily="34" charset="0"/>
              </a:rPr>
              <a:t>Contenzioso volto a tutelare i diritti di </a:t>
            </a:r>
            <a:r>
              <a:rPr kumimoji="0" lang="it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Verdana" panose="020B0604030504040204" pitchFamily="34" charset="0"/>
              </a:rPr>
              <a:t>terzi </a:t>
            </a:r>
            <a:r>
              <a:rPr kumimoji="0" lang="it" sz="16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Verdana" panose="020B0604030504040204" pitchFamily="34" charset="0"/>
              </a:rPr>
              <a:t>lesi da una presunta violazione Articolo 108, paragrafo 3, TFUE: non limitato al recupero, ma può estendersi a </a:t>
            </a:r>
            <a:r>
              <a:rPr lang="it" sz="1600" b="0" dirty="0">
                <a:solidFill>
                  <a:schemeClr val="tx1"/>
                </a:solidFill>
                <a:ea typeface="Verdana" panose="020B0604030504040204" pitchFamily="34" charset="0"/>
              </a:rPr>
              <a:t>provvedimenti urgenti, azioni di risarcimento</a:t>
            </a:r>
            <a:endParaRPr kumimoji="0" lang="en-IE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Verdana" panose="020B060403050404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6C79FD-C571-418B-AB0F-5EE936C8527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4D4D4D">
                    <a:tint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4D4D4D">
                  <a:tint val="7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Title 2"/>
          <p:cNvSpPr>
            <a:spLocks noGrp="1"/>
          </p:cNvSpPr>
          <p:nvPr>
            <p:ph type="title"/>
          </p:nvPr>
        </p:nvSpPr>
        <p:spPr>
          <a:xfrm>
            <a:off x="923830" y="487870"/>
            <a:ext cx="10515600" cy="782357"/>
          </a:xfrm>
        </p:spPr>
        <p:txBody>
          <a:bodyPr/>
          <a:lstStyle/>
          <a:p>
            <a:r>
              <a:rPr lang="it" dirty="0">
                <a:latin typeface="Verdana" panose="020B0604030504040204" pitchFamily="34" charset="0"/>
                <a:ea typeface="Verdana" panose="020B0604030504040204" pitchFamily="34" charset="0"/>
              </a:rPr>
              <a:t>Applicazione «pubblica» e applicazione «privata»</a:t>
            </a:r>
            <a:endParaRPr lang="en-US" sz="20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24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968" y="1608311"/>
            <a:ext cx="635054" cy="635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1055077" y="1617695"/>
            <a:ext cx="2003105" cy="2127312"/>
          </a:xfrm>
          <a:prstGeom prst="roundRect">
            <a:avLst>
              <a:gd name="adj" fmla="val 6849"/>
            </a:avLst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ctr" anchorCtr="0">
            <a:noAutofit/>
          </a:bodyPr>
          <a:lstStyle>
            <a:defPPr>
              <a:defRPr lang="en-US"/>
            </a:defPPr>
            <a:lvl1pPr algn="ctr">
              <a:defRPr sz="1100" b="1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" sz="1800" b="1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Public Enforcement</a:t>
            </a:r>
            <a:endParaRPr kumimoji="0" lang="it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4" name="Text Box 4"/>
          <p:cNvSpPr txBox="1"/>
          <p:nvPr/>
        </p:nvSpPr>
        <p:spPr>
          <a:xfrm>
            <a:off x="3270738" y="1648826"/>
            <a:ext cx="6414277" cy="2127312"/>
          </a:xfrm>
          <a:prstGeom prst="roundRect">
            <a:avLst>
              <a:gd name="adj" fmla="val 5434"/>
            </a:avLst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ctr" anchorCtr="0">
            <a:noAutofit/>
          </a:bodyPr>
          <a:lstStyle>
            <a:defPPr>
              <a:defRPr lang="en-US"/>
            </a:defPPr>
            <a:lvl1pPr algn="ctr">
              <a:defRPr sz="1400" b="0">
                <a:solidFill>
                  <a:schemeClr val="bg1">
                    <a:lumMod val="50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it" sz="1600" dirty="0">
                <a:solidFill>
                  <a:schemeClr val="tx1"/>
                </a:solidFill>
                <a:latin typeface="+mn-lt"/>
              </a:rPr>
              <a:t>Contenzioso relativo all‘esecuzione della decisione della Commissione che ordina il recupero da parte dello Stato membro (emissione di ordini di recupero, procedure esecutive, procedure di insolvenza)</a:t>
            </a:r>
            <a:endParaRPr kumimoji="0" lang="en-IE" sz="16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85015" y="1529558"/>
            <a:ext cx="2303585" cy="230358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32521" y="4035470"/>
            <a:ext cx="1808572" cy="2001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0388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>
                <a:solidFill>
                  <a:schemeClr val="tx1">
                    <a:lumMod val="50000"/>
                  </a:schemeClr>
                </a:solidFill>
                <a:latin typeface="+mj-lt"/>
                <a:ea typeface="Verdana" panose="020B0604030504040204" pitchFamily="34" charset="0"/>
              </a:rPr>
              <a:t>4</a:t>
            </a:fld>
            <a:endParaRPr>
              <a:solidFill>
                <a:schemeClr val="tx1">
                  <a:lumMod val="50000"/>
                </a:schemeClr>
              </a:solidFill>
              <a:latin typeface="+mj-lt"/>
              <a:ea typeface="Verdana" panose="020B060403050404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>
                <a:latin typeface="Verdana" panose="020B0604030504040204" pitchFamily="34" charset="0"/>
                <a:ea typeface="Verdana" panose="020B0604030504040204" pitchFamily="34" charset="0"/>
              </a:defRPr>
            </a:pPr>
            <a:r>
              <a:t>Contesto</a:t>
            </a:r>
            <a:endParaRPr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pSp>
        <p:nvGrpSpPr>
          <p:cNvPr id="6" name="Group 15"/>
          <p:cNvGrpSpPr>
            <a:grpSpLocks/>
          </p:cNvGrpSpPr>
          <p:nvPr/>
        </p:nvGrpSpPr>
        <p:grpSpPr bwMode="auto">
          <a:xfrm>
            <a:off x="838742" y="1449435"/>
            <a:ext cx="10873229" cy="4019984"/>
            <a:chOff x="1114283" y="3558152"/>
            <a:chExt cx="7141265" cy="2563607"/>
          </a:xfrm>
        </p:grpSpPr>
        <p:sp>
          <p:nvSpPr>
            <p:cNvPr id="12" name="Freeform 11"/>
            <p:cNvSpPr/>
            <p:nvPr/>
          </p:nvSpPr>
          <p:spPr>
            <a:xfrm>
              <a:off x="1676230" y="3561812"/>
              <a:ext cx="6579318" cy="399320"/>
            </a:xfrm>
            <a:custGeom>
              <a:avLst/>
              <a:gdLst>
                <a:gd name="connsiteX0" fmla="*/ 86947 w 521669"/>
                <a:gd name="connsiteY0" fmla="*/ 0 h 6640335"/>
                <a:gd name="connsiteX1" fmla="*/ 434722 w 521669"/>
                <a:gd name="connsiteY1" fmla="*/ 0 h 6640335"/>
                <a:gd name="connsiteX2" fmla="*/ 521669 w 521669"/>
                <a:gd name="connsiteY2" fmla="*/ 86947 h 6640335"/>
                <a:gd name="connsiteX3" fmla="*/ 521669 w 521669"/>
                <a:gd name="connsiteY3" fmla="*/ 6640335 h 6640335"/>
                <a:gd name="connsiteX4" fmla="*/ 521669 w 521669"/>
                <a:gd name="connsiteY4" fmla="*/ 6640335 h 6640335"/>
                <a:gd name="connsiteX5" fmla="*/ 0 w 521669"/>
                <a:gd name="connsiteY5" fmla="*/ 6640335 h 6640335"/>
                <a:gd name="connsiteX6" fmla="*/ 0 w 521669"/>
                <a:gd name="connsiteY6" fmla="*/ 6640335 h 6640335"/>
                <a:gd name="connsiteX7" fmla="*/ 0 w 521669"/>
                <a:gd name="connsiteY7" fmla="*/ 86947 h 6640335"/>
                <a:gd name="connsiteX8" fmla="*/ 86947 w 521669"/>
                <a:gd name="connsiteY8" fmla="*/ 0 h 6640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21669" h="6640335">
                  <a:moveTo>
                    <a:pt x="521669" y="1106754"/>
                  </a:moveTo>
                  <a:lnTo>
                    <a:pt x="521669" y="5533581"/>
                  </a:lnTo>
                  <a:cubicBezTo>
                    <a:pt x="521669" y="6144827"/>
                    <a:pt x="518611" y="6640329"/>
                    <a:pt x="514838" y="6640329"/>
                  </a:cubicBezTo>
                  <a:lnTo>
                    <a:pt x="0" y="6640329"/>
                  </a:lnTo>
                  <a:lnTo>
                    <a:pt x="0" y="6640329"/>
                  </a:lnTo>
                  <a:lnTo>
                    <a:pt x="0" y="6"/>
                  </a:lnTo>
                  <a:lnTo>
                    <a:pt x="0" y="6"/>
                  </a:lnTo>
                  <a:lnTo>
                    <a:pt x="514838" y="6"/>
                  </a:lnTo>
                  <a:cubicBezTo>
                    <a:pt x="518611" y="6"/>
                    <a:pt x="521669" y="495508"/>
                    <a:pt x="521669" y="1106754"/>
                  </a:cubicBezTo>
                  <a:close/>
                </a:path>
              </a:pathLst>
            </a:custGeom>
            <a:ln>
              <a:solidFill>
                <a:srgbClr val="4BC5DE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142240" tIns="38166" rIns="38166" bIns="38167" spcCol="1270" anchor="ctr"/>
            <a:lstStyle/>
            <a:p>
              <a:pPr marL="0" lvl="1" defTabSz="889000">
                <a:lnSpc>
                  <a:spcPct val="90000"/>
                </a:lnSpc>
                <a:spcAft>
                  <a:spcPct val="15000"/>
                </a:spcAft>
              </a:pPr>
              <a:endParaRPr sz="1200" dirty="0">
                <a:latin typeface="+mj-lt"/>
                <a:ea typeface="Verdana" panose="020B0604030504040204" pitchFamily="34" charset="0"/>
              </a:endParaRPr>
            </a:p>
            <a:p>
              <a:pPr marL="0" lvl="1" defTabSz="889000">
                <a:lnSpc>
                  <a:spcPct val="90000"/>
                </a:lnSpc>
                <a:spcAft>
                  <a:spcPct val="15000"/>
                </a:spcAft>
                <a:defRPr sz="1200">
                  <a:latin typeface="+mj-lt"/>
                  <a:ea typeface="Verdana" panose="020B0604030504040204" pitchFamily="34" charset="0"/>
                </a:defRPr>
              </a:pPr>
              <a:r>
                <a:rPr b="1" dirty="0" err="1"/>
                <a:t>Comunicazione</a:t>
              </a:r>
              <a:r>
                <a:rPr b="1" dirty="0"/>
                <a:t> </a:t>
              </a:r>
              <a:r>
                <a:rPr b="1" dirty="0" err="1"/>
                <a:t>relativa</a:t>
              </a:r>
              <a:r>
                <a:rPr b="1" dirty="0"/>
                <a:t> </a:t>
              </a:r>
              <a:r>
                <a:rPr b="1" dirty="0" err="1"/>
                <a:t>all'applicazione</a:t>
              </a:r>
              <a:r>
                <a:rPr b="1" dirty="0"/>
                <a:t> </a:t>
              </a:r>
              <a:r>
                <a:rPr b="1" dirty="0" err="1"/>
                <a:t>delle</a:t>
              </a:r>
              <a:r>
                <a:rPr b="1" dirty="0"/>
                <a:t> </a:t>
              </a:r>
              <a:r>
                <a:rPr b="1" dirty="0" err="1"/>
                <a:t>norme</a:t>
              </a:r>
              <a:r>
                <a:rPr b="1" dirty="0"/>
                <a:t> in </a:t>
              </a:r>
              <a:r>
                <a:rPr b="1" dirty="0" err="1"/>
                <a:t>materia</a:t>
              </a:r>
              <a:r>
                <a:rPr b="1" dirty="0"/>
                <a:t> di </a:t>
              </a:r>
              <a:r>
                <a:rPr b="1" dirty="0" err="1"/>
                <a:t>aiuti</a:t>
              </a:r>
              <a:r>
                <a:rPr b="1" dirty="0"/>
                <a:t> di Stato da parte </a:t>
              </a:r>
              <a:r>
                <a:rPr b="1" dirty="0" err="1"/>
                <a:t>dei</a:t>
              </a:r>
              <a:r>
                <a:rPr b="1" dirty="0"/>
                <a:t> </a:t>
              </a:r>
              <a:r>
                <a:rPr b="1" dirty="0" err="1"/>
                <a:t>giudici</a:t>
              </a:r>
              <a:r>
                <a:rPr b="1" dirty="0"/>
                <a:t> </a:t>
              </a:r>
              <a:r>
                <a:rPr b="1" dirty="0" err="1"/>
                <a:t>nazionali</a:t>
              </a:r>
              <a:endParaRPr b="1" dirty="0"/>
            </a:p>
            <a:p>
              <a:pPr marL="342900" lvl="1" indent="-342900" defTabSz="889000">
                <a:lnSpc>
                  <a:spcPct val="90000"/>
                </a:lnSpc>
                <a:spcAft>
                  <a:spcPct val="15000"/>
                </a:spcAft>
                <a:buFont typeface="Arial" panose="020B0604020202020204" pitchFamily="34" charset="0"/>
                <a:buChar char="•"/>
                <a:defRPr sz="1200">
                  <a:latin typeface="+mj-lt"/>
                  <a:ea typeface="Verdana" panose="020B0604030504040204" pitchFamily="34" charset="0"/>
                </a:defRPr>
              </a:pPr>
              <a:r>
                <a:rPr dirty="0"/>
                <a:t>12 </a:t>
              </a:r>
              <a:r>
                <a:rPr dirty="0" err="1"/>
                <a:t>anni</a:t>
              </a:r>
              <a:r>
                <a:rPr dirty="0"/>
                <a:t> di </a:t>
              </a:r>
              <a:r>
                <a:rPr dirty="0" err="1"/>
                <a:t>sviluppi</a:t>
              </a:r>
              <a:r>
                <a:rPr dirty="0"/>
                <a:t> </a:t>
              </a:r>
              <a:r>
                <a:rPr dirty="0" err="1"/>
                <a:t>giurisprudenziali</a:t>
              </a:r>
              <a:endParaRPr sz="1200" dirty="0">
                <a:latin typeface="+mj-lt"/>
                <a:ea typeface="Verdana" panose="020B0604030504040204" pitchFamily="34" charset="0"/>
              </a:endParaRPr>
            </a:p>
          </p:txBody>
        </p:sp>
        <p:sp>
          <p:nvSpPr>
            <p:cNvPr id="14" name="Freeform 13"/>
            <p:cNvSpPr/>
            <p:nvPr/>
          </p:nvSpPr>
          <p:spPr>
            <a:xfrm>
              <a:off x="1676230" y="4125315"/>
              <a:ext cx="6579318" cy="544291"/>
            </a:xfrm>
            <a:custGeom>
              <a:avLst/>
              <a:gdLst>
                <a:gd name="connsiteX0" fmla="*/ 86947 w 521669"/>
                <a:gd name="connsiteY0" fmla="*/ 0 h 6640335"/>
                <a:gd name="connsiteX1" fmla="*/ 434722 w 521669"/>
                <a:gd name="connsiteY1" fmla="*/ 0 h 6640335"/>
                <a:gd name="connsiteX2" fmla="*/ 521669 w 521669"/>
                <a:gd name="connsiteY2" fmla="*/ 86947 h 6640335"/>
                <a:gd name="connsiteX3" fmla="*/ 521669 w 521669"/>
                <a:gd name="connsiteY3" fmla="*/ 6640335 h 6640335"/>
                <a:gd name="connsiteX4" fmla="*/ 521669 w 521669"/>
                <a:gd name="connsiteY4" fmla="*/ 6640335 h 6640335"/>
                <a:gd name="connsiteX5" fmla="*/ 0 w 521669"/>
                <a:gd name="connsiteY5" fmla="*/ 6640335 h 6640335"/>
                <a:gd name="connsiteX6" fmla="*/ 0 w 521669"/>
                <a:gd name="connsiteY6" fmla="*/ 6640335 h 6640335"/>
                <a:gd name="connsiteX7" fmla="*/ 0 w 521669"/>
                <a:gd name="connsiteY7" fmla="*/ 86947 h 6640335"/>
                <a:gd name="connsiteX8" fmla="*/ 86947 w 521669"/>
                <a:gd name="connsiteY8" fmla="*/ 0 h 6640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21669" h="6640335">
                  <a:moveTo>
                    <a:pt x="521669" y="1106754"/>
                  </a:moveTo>
                  <a:lnTo>
                    <a:pt x="521669" y="5533581"/>
                  </a:lnTo>
                  <a:cubicBezTo>
                    <a:pt x="521669" y="6144827"/>
                    <a:pt x="518611" y="6640329"/>
                    <a:pt x="514838" y="6640329"/>
                  </a:cubicBezTo>
                  <a:lnTo>
                    <a:pt x="0" y="6640329"/>
                  </a:lnTo>
                  <a:lnTo>
                    <a:pt x="0" y="6640329"/>
                  </a:lnTo>
                  <a:lnTo>
                    <a:pt x="0" y="6"/>
                  </a:lnTo>
                  <a:lnTo>
                    <a:pt x="0" y="6"/>
                  </a:lnTo>
                  <a:lnTo>
                    <a:pt x="514838" y="6"/>
                  </a:lnTo>
                  <a:cubicBezTo>
                    <a:pt x="518611" y="6"/>
                    <a:pt x="521669" y="495508"/>
                    <a:pt x="521669" y="1106754"/>
                  </a:cubicBezTo>
                  <a:close/>
                </a:path>
              </a:pathLst>
            </a:custGeom>
            <a:ln>
              <a:solidFill>
                <a:srgbClr val="4BC5DE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142240" tIns="38166" rIns="38166" bIns="38167" spcCol="1270" anchor="ctr"/>
            <a:lstStyle/>
            <a:p>
              <a:pPr marL="0" lvl="1" defTabSz="889000">
                <a:lnSpc>
                  <a:spcPct val="90000"/>
                </a:lnSpc>
                <a:spcAft>
                  <a:spcPct val="15000"/>
                </a:spcAft>
                <a:defRPr sz="1200">
                  <a:latin typeface="+mj-lt"/>
                  <a:ea typeface="Verdana" panose="020B0604030504040204" pitchFamily="34" charset="0"/>
                </a:defRPr>
              </a:pPr>
              <a:r>
                <a:rPr b="1" dirty="0" err="1"/>
                <a:t>Modernizzazione</a:t>
              </a:r>
              <a:r>
                <a:rPr b="1" dirty="0"/>
                <a:t> </a:t>
              </a:r>
              <a:r>
                <a:rPr b="1" dirty="0" err="1"/>
                <a:t>degli</a:t>
              </a:r>
              <a:r>
                <a:rPr b="1" dirty="0"/>
                <a:t> </a:t>
              </a:r>
              <a:r>
                <a:rPr b="1" dirty="0" err="1"/>
                <a:t>aiuti</a:t>
              </a:r>
              <a:r>
                <a:rPr b="1" dirty="0"/>
                <a:t> di </a:t>
              </a:r>
              <a:r>
                <a:rPr b="1" dirty="0" err="1"/>
                <a:t>Stato</a:t>
              </a:r>
              <a:endParaRPr b="1" dirty="0"/>
            </a:p>
            <a:p>
              <a:pPr marL="285750" lvl="1" indent="-285750" defTabSz="889000">
                <a:lnSpc>
                  <a:spcPct val="90000"/>
                </a:lnSpc>
                <a:spcAft>
                  <a:spcPct val="15000"/>
                </a:spcAft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+mj-lt"/>
                  <a:ea typeface="Verdana" panose="020B0604030504040204" pitchFamily="34" charset="0"/>
                </a:defRPr>
              </a:pPr>
              <a:r>
                <a:rPr lang="en-GB" dirty="0" err="1"/>
                <a:t>Estensione</a:t>
              </a:r>
              <a:r>
                <a:rPr lang="en-GB" dirty="0"/>
                <a:t> </a:t>
              </a:r>
              <a:r>
                <a:rPr dirty="0" err="1"/>
                <a:t>applicazione</a:t>
              </a:r>
              <a:r>
                <a:rPr dirty="0"/>
                <a:t> del </a:t>
              </a:r>
              <a:r>
                <a:rPr dirty="0" err="1"/>
                <a:t>regolamento</a:t>
              </a:r>
              <a:r>
                <a:rPr dirty="0"/>
                <a:t> </a:t>
              </a:r>
              <a:r>
                <a:rPr lang="en-IE" dirty="0" err="1"/>
                <a:t>generale</a:t>
              </a:r>
              <a:r>
                <a:rPr lang="en-IE" dirty="0"/>
                <a:t> </a:t>
              </a:r>
              <a:r>
                <a:rPr dirty="0"/>
                <a:t>di </a:t>
              </a:r>
              <a:r>
                <a:rPr dirty="0" err="1"/>
                <a:t>esenzione</a:t>
              </a:r>
              <a:r>
                <a:rPr dirty="0"/>
                <a:t> per </a:t>
              </a:r>
              <a:r>
                <a:rPr dirty="0" err="1"/>
                <a:t>categoria</a:t>
              </a:r>
              <a:r>
                <a:rPr dirty="0"/>
                <a:t> (</a:t>
              </a:r>
              <a:r>
                <a:rPr lang="it-IT" dirty="0"/>
                <a:t>‘</a:t>
              </a:r>
              <a:r>
                <a:rPr lang="en-GB" dirty="0"/>
                <a:t>GBER</a:t>
              </a:r>
              <a:r>
                <a:rPr lang="it-IT" dirty="0"/>
                <a:t>'</a:t>
              </a:r>
              <a:r>
                <a:rPr dirty="0"/>
                <a:t>): </a:t>
              </a:r>
              <a:r>
                <a:rPr lang="en-GB" dirty="0" err="1"/>
                <a:t>oltre</a:t>
              </a:r>
              <a:r>
                <a:rPr lang="en-GB" dirty="0"/>
                <a:t> il</a:t>
              </a:r>
              <a:r>
                <a:rPr dirty="0"/>
                <a:t> 9</a:t>
              </a:r>
              <a:r>
                <a:rPr lang="en-IE" dirty="0"/>
                <a:t>0</a:t>
              </a:r>
              <a:r>
                <a:rPr dirty="0"/>
                <a:t> % </a:t>
              </a:r>
              <a:r>
                <a:rPr dirty="0" err="1"/>
                <a:t>degli</a:t>
              </a:r>
              <a:r>
                <a:rPr dirty="0"/>
                <a:t> </a:t>
              </a:r>
              <a:r>
                <a:rPr dirty="0" err="1"/>
                <a:t>aiuti</a:t>
              </a:r>
              <a:r>
                <a:rPr dirty="0"/>
                <a:t> di Stato </a:t>
              </a:r>
              <a:r>
                <a:rPr dirty="0" err="1"/>
                <a:t>esentato</a:t>
              </a:r>
              <a:r>
                <a:rPr dirty="0"/>
                <a:t> </a:t>
              </a:r>
              <a:r>
                <a:rPr dirty="0" err="1"/>
                <a:t>dalla</a:t>
              </a:r>
              <a:r>
                <a:rPr dirty="0"/>
                <a:t> </a:t>
              </a:r>
              <a:r>
                <a:rPr dirty="0" err="1"/>
                <a:t>notifica</a:t>
              </a:r>
              <a:endParaRPr dirty="0"/>
            </a:p>
            <a:p>
              <a:pPr marL="285750" lvl="1" indent="-285750" defTabSz="889000">
                <a:lnSpc>
                  <a:spcPct val="90000"/>
                </a:lnSpc>
                <a:spcAft>
                  <a:spcPct val="15000"/>
                </a:spcAft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+mj-lt"/>
                  <a:ea typeface="Verdana" panose="020B0604030504040204" pitchFamily="34" charset="0"/>
                </a:defRPr>
              </a:pPr>
              <a:r>
                <a:rPr lang="en-GB" dirty="0"/>
                <a:t>R</a:t>
              </a:r>
              <a:r>
                <a:rPr dirty="0" err="1"/>
                <a:t>uolo</a:t>
              </a:r>
              <a:r>
                <a:rPr dirty="0"/>
                <a:t> </a:t>
              </a:r>
              <a:r>
                <a:rPr dirty="0" err="1"/>
                <a:t>dei</a:t>
              </a:r>
              <a:r>
                <a:rPr dirty="0"/>
                <a:t> </a:t>
              </a:r>
              <a:r>
                <a:rPr dirty="0" err="1"/>
                <a:t>giudici</a:t>
              </a:r>
              <a:r>
                <a:rPr dirty="0"/>
                <a:t> </a:t>
              </a:r>
              <a:r>
                <a:rPr dirty="0" err="1"/>
                <a:t>nazionali</a:t>
              </a:r>
              <a:r>
                <a:rPr dirty="0"/>
                <a:t> </a:t>
              </a:r>
              <a:r>
                <a:rPr lang="en-GB" dirty="0"/>
                <a:t>:</a:t>
              </a:r>
              <a:r>
                <a:rPr dirty="0"/>
                <a:t> </a:t>
              </a:r>
              <a:r>
                <a:rPr lang="en-GB" dirty="0" err="1"/>
                <a:t>individuare</a:t>
              </a:r>
              <a:r>
                <a:rPr lang="en-GB" dirty="0"/>
                <a:t> </a:t>
              </a:r>
              <a:r>
                <a:rPr dirty="0" err="1"/>
                <a:t>potenziali</a:t>
              </a:r>
              <a:r>
                <a:rPr dirty="0"/>
                <a:t> </a:t>
              </a:r>
              <a:r>
                <a:rPr dirty="0" err="1"/>
                <a:t>violazioni</a:t>
              </a:r>
              <a:r>
                <a:rPr dirty="0"/>
                <a:t> </a:t>
              </a:r>
              <a:r>
                <a:rPr dirty="0" err="1"/>
                <a:t>delle</a:t>
              </a:r>
              <a:r>
                <a:rPr dirty="0"/>
                <a:t> </a:t>
              </a:r>
              <a:r>
                <a:rPr dirty="0" err="1"/>
                <a:t>condizioni</a:t>
              </a:r>
              <a:r>
                <a:rPr dirty="0"/>
                <a:t> di </a:t>
              </a:r>
              <a:r>
                <a:rPr dirty="0" err="1"/>
                <a:t>esenzione</a:t>
              </a:r>
              <a:r>
                <a:rPr dirty="0"/>
                <a:t> </a:t>
              </a:r>
              <a:endParaRPr sz="1200" dirty="0">
                <a:solidFill>
                  <a:schemeClr val="tx1"/>
                </a:solidFill>
                <a:latin typeface="+mj-lt"/>
                <a:ea typeface="Verdana" panose="020B0604030504040204" pitchFamily="34" charset="0"/>
              </a:endParaRPr>
            </a:p>
          </p:txBody>
        </p:sp>
        <p:sp>
          <p:nvSpPr>
            <p:cNvPr id="16" name="Freeform 15"/>
            <p:cNvSpPr/>
            <p:nvPr/>
          </p:nvSpPr>
          <p:spPr>
            <a:xfrm>
              <a:off x="1676230" y="4786272"/>
              <a:ext cx="6579318" cy="485365"/>
            </a:xfrm>
            <a:custGeom>
              <a:avLst/>
              <a:gdLst>
                <a:gd name="connsiteX0" fmla="*/ 86947 w 521669"/>
                <a:gd name="connsiteY0" fmla="*/ 0 h 6640335"/>
                <a:gd name="connsiteX1" fmla="*/ 434722 w 521669"/>
                <a:gd name="connsiteY1" fmla="*/ 0 h 6640335"/>
                <a:gd name="connsiteX2" fmla="*/ 521669 w 521669"/>
                <a:gd name="connsiteY2" fmla="*/ 86947 h 6640335"/>
                <a:gd name="connsiteX3" fmla="*/ 521669 w 521669"/>
                <a:gd name="connsiteY3" fmla="*/ 6640335 h 6640335"/>
                <a:gd name="connsiteX4" fmla="*/ 521669 w 521669"/>
                <a:gd name="connsiteY4" fmla="*/ 6640335 h 6640335"/>
                <a:gd name="connsiteX5" fmla="*/ 0 w 521669"/>
                <a:gd name="connsiteY5" fmla="*/ 6640335 h 6640335"/>
                <a:gd name="connsiteX6" fmla="*/ 0 w 521669"/>
                <a:gd name="connsiteY6" fmla="*/ 6640335 h 6640335"/>
                <a:gd name="connsiteX7" fmla="*/ 0 w 521669"/>
                <a:gd name="connsiteY7" fmla="*/ 86947 h 6640335"/>
                <a:gd name="connsiteX8" fmla="*/ 86947 w 521669"/>
                <a:gd name="connsiteY8" fmla="*/ 0 h 6640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21669" h="6640335">
                  <a:moveTo>
                    <a:pt x="521669" y="1106754"/>
                  </a:moveTo>
                  <a:lnTo>
                    <a:pt x="521669" y="5533581"/>
                  </a:lnTo>
                  <a:cubicBezTo>
                    <a:pt x="521669" y="6144827"/>
                    <a:pt x="518611" y="6640329"/>
                    <a:pt x="514838" y="6640329"/>
                  </a:cubicBezTo>
                  <a:lnTo>
                    <a:pt x="0" y="6640329"/>
                  </a:lnTo>
                  <a:lnTo>
                    <a:pt x="0" y="6640329"/>
                  </a:lnTo>
                  <a:lnTo>
                    <a:pt x="0" y="6"/>
                  </a:lnTo>
                  <a:lnTo>
                    <a:pt x="0" y="6"/>
                  </a:lnTo>
                  <a:lnTo>
                    <a:pt x="514838" y="6"/>
                  </a:lnTo>
                  <a:cubicBezTo>
                    <a:pt x="518611" y="6"/>
                    <a:pt x="521669" y="495508"/>
                    <a:pt x="521669" y="1106754"/>
                  </a:cubicBezTo>
                  <a:close/>
                </a:path>
              </a:pathLst>
            </a:custGeom>
            <a:ln>
              <a:solidFill>
                <a:srgbClr val="4BC5DE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142240" tIns="38166" rIns="38166" bIns="38167" spcCol="1270" anchor="ctr"/>
            <a:lstStyle/>
            <a:p>
              <a:pPr marL="0" lvl="1" defTabSz="889000">
                <a:lnSpc>
                  <a:spcPct val="90000"/>
                </a:lnSpc>
                <a:spcAft>
                  <a:spcPct val="15000"/>
                </a:spcAft>
                <a:defRPr sz="1200">
                  <a:latin typeface="+mj-lt"/>
                  <a:ea typeface="Verdana" panose="020B0604030504040204" pitchFamily="34" charset="0"/>
                </a:defRPr>
              </a:pPr>
              <a:r>
                <a:rPr b="1" dirty="0" err="1"/>
                <a:t>Nuovo</a:t>
              </a:r>
              <a:r>
                <a:rPr b="1" dirty="0"/>
                <a:t> </a:t>
              </a:r>
              <a:r>
                <a:rPr b="1" dirty="0" err="1"/>
                <a:t>regolamento</a:t>
              </a:r>
              <a:r>
                <a:rPr b="1" dirty="0"/>
                <a:t> di </a:t>
              </a:r>
              <a:r>
                <a:rPr b="1" dirty="0" err="1"/>
                <a:t>procedura</a:t>
              </a:r>
              <a:r>
                <a:rPr b="1" dirty="0"/>
                <a:t> </a:t>
              </a:r>
              <a:r>
                <a:rPr lang="en-GB" b="1" dirty="0"/>
                <a:t>n. </a:t>
              </a:r>
              <a:r>
                <a:rPr b="1" dirty="0"/>
                <a:t>2015/1589</a:t>
              </a:r>
              <a:endParaRPr sz="1200" b="1" dirty="0">
                <a:solidFill>
                  <a:srgbClr val="FF0000"/>
                </a:solidFill>
                <a:latin typeface="+mj-lt"/>
                <a:ea typeface="Verdana" panose="020B0604030504040204" pitchFamily="34" charset="0"/>
              </a:endParaRPr>
            </a:p>
            <a:p>
              <a:pPr marL="285750" lvl="1" indent="-285750" defTabSz="889000">
                <a:lnSpc>
                  <a:spcPct val="90000"/>
                </a:lnSpc>
                <a:spcAft>
                  <a:spcPct val="15000"/>
                </a:spcAft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+mj-lt"/>
                  <a:ea typeface="Verdana" panose="020B0604030504040204" pitchFamily="34" charset="0"/>
                </a:defRPr>
              </a:pPr>
              <a:r>
                <a:rPr dirty="0" err="1"/>
                <a:t>L'articolo</a:t>
              </a:r>
              <a:r>
                <a:rPr dirty="0"/>
                <a:t> 29 ha </a:t>
              </a:r>
              <a:r>
                <a:rPr dirty="0" err="1"/>
                <a:t>codificato</a:t>
              </a:r>
              <a:r>
                <a:rPr dirty="0"/>
                <a:t> </a:t>
              </a:r>
              <a:r>
                <a:rPr dirty="0" err="1"/>
                <a:t>gli</a:t>
              </a:r>
              <a:r>
                <a:rPr dirty="0"/>
                <a:t> </a:t>
              </a:r>
              <a:r>
                <a:rPr dirty="0" err="1"/>
                <a:t>strumenti</a:t>
              </a:r>
              <a:r>
                <a:rPr dirty="0"/>
                <a:t> di </a:t>
              </a:r>
              <a:r>
                <a:rPr dirty="0" err="1"/>
                <a:t>cooperazione</a:t>
              </a:r>
              <a:r>
                <a:rPr dirty="0"/>
                <a:t> </a:t>
              </a:r>
              <a:r>
                <a:rPr dirty="0" err="1"/>
                <a:t>tra</a:t>
              </a:r>
              <a:r>
                <a:rPr dirty="0"/>
                <a:t> </a:t>
              </a:r>
              <a:r>
                <a:rPr dirty="0" err="1"/>
                <a:t>i</a:t>
              </a:r>
              <a:r>
                <a:rPr dirty="0"/>
                <a:t> </a:t>
              </a:r>
              <a:r>
                <a:rPr dirty="0" err="1"/>
                <a:t>giudici</a:t>
              </a:r>
              <a:r>
                <a:rPr dirty="0"/>
                <a:t> </a:t>
              </a:r>
              <a:r>
                <a:rPr dirty="0" err="1"/>
                <a:t>nazionali</a:t>
              </a:r>
              <a:r>
                <a:rPr dirty="0"/>
                <a:t> e la </a:t>
              </a:r>
              <a:r>
                <a:rPr dirty="0" err="1"/>
                <a:t>Commissione</a:t>
              </a:r>
              <a:r>
                <a:rPr dirty="0"/>
                <a:t> a </a:t>
              </a:r>
              <a:r>
                <a:rPr dirty="0" err="1"/>
                <a:t>partire</a:t>
              </a:r>
              <a:r>
                <a:rPr dirty="0"/>
                <a:t> </a:t>
              </a:r>
              <a:r>
                <a:rPr dirty="0" err="1"/>
                <a:t>dalla</a:t>
              </a:r>
              <a:r>
                <a:rPr dirty="0"/>
                <a:t> </a:t>
              </a:r>
              <a:r>
                <a:rPr dirty="0" err="1"/>
                <a:t>comunicazione</a:t>
              </a:r>
              <a:r>
                <a:rPr dirty="0"/>
                <a:t> del 2009</a:t>
              </a:r>
              <a:r>
                <a:rPr lang="en-GB" dirty="0"/>
                <a:t>, </a:t>
              </a:r>
              <a:r>
                <a:rPr lang="en-GB" dirty="0" err="1"/>
                <a:t>introducendo</a:t>
              </a:r>
              <a:r>
                <a:rPr lang="en-GB" dirty="0"/>
                <a:t> </a:t>
              </a:r>
              <a:r>
                <a:rPr dirty="0" err="1"/>
                <a:t>l'intervento</a:t>
              </a:r>
              <a:r>
                <a:rPr dirty="0"/>
                <a:t> </a:t>
              </a:r>
              <a:r>
                <a:rPr lang="en-GB" dirty="0" err="1"/>
                <a:t>della</a:t>
              </a:r>
              <a:r>
                <a:rPr lang="en-GB" dirty="0"/>
                <a:t> </a:t>
              </a:r>
              <a:r>
                <a:rPr lang="en-GB" dirty="0" err="1"/>
                <a:t>Commissione</a:t>
              </a:r>
              <a:r>
                <a:rPr lang="en-GB" dirty="0"/>
                <a:t> come </a:t>
              </a:r>
              <a:r>
                <a:rPr i="1" dirty="0"/>
                <a:t>amicus curiae </a:t>
              </a:r>
              <a:endParaRPr sz="1200" dirty="0">
                <a:solidFill>
                  <a:schemeClr val="tx1"/>
                </a:solidFill>
                <a:latin typeface="+mj-lt"/>
                <a:ea typeface="Verdana" panose="020B0604030504040204" pitchFamily="34" charset="0"/>
              </a:endParaRPr>
            </a:p>
          </p:txBody>
        </p:sp>
        <p:sp>
          <p:nvSpPr>
            <p:cNvPr id="17" name="Freeform 16"/>
            <p:cNvSpPr/>
            <p:nvPr/>
          </p:nvSpPr>
          <p:spPr>
            <a:xfrm>
              <a:off x="1120002" y="5428174"/>
              <a:ext cx="561947" cy="693585"/>
            </a:xfrm>
            <a:custGeom>
              <a:avLst/>
              <a:gdLst>
                <a:gd name="connsiteX0" fmla="*/ 0 w 802568"/>
                <a:gd name="connsiteY0" fmla="*/ 0 h 561797"/>
                <a:gd name="connsiteX1" fmla="*/ 521670 w 802568"/>
                <a:gd name="connsiteY1" fmla="*/ 0 h 561797"/>
                <a:gd name="connsiteX2" fmla="*/ 802568 w 802568"/>
                <a:gd name="connsiteY2" fmla="*/ 280899 h 561797"/>
                <a:gd name="connsiteX3" fmla="*/ 521670 w 802568"/>
                <a:gd name="connsiteY3" fmla="*/ 561797 h 561797"/>
                <a:gd name="connsiteX4" fmla="*/ 0 w 802568"/>
                <a:gd name="connsiteY4" fmla="*/ 561797 h 561797"/>
                <a:gd name="connsiteX5" fmla="*/ 280899 w 802568"/>
                <a:gd name="connsiteY5" fmla="*/ 280899 h 561797"/>
                <a:gd name="connsiteX6" fmla="*/ 0 w 802568"/>
                <a:gd name="connsiteY6" fmla="*/ 0 h 561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02568" h="561797">
                  <a:moveTo>
                    <a:pt x="802567" y="0"/>
                  </a:moveTo>
                  <a:lnTo>
                    <a:pt x="802567" y="365169"/>
                  </a:lnTo>
                  <a:lnTo>
                    <a:pt x="401283" y="561797"/>
                  </a:lnTo>
                  <a:lnTo>
                    <a:pt x="1" y="365169"/>
                  </a:lnTo>
                  <a:lnTo>
                    <a:pt x="1" y="0"/>
                  </a:lnTo>
                  <a:lnTo>
                    <a:pt x="401283" y="196629"/>
                  </a:lnTo>
                  <a:lnTo>
                    <a:pt x="802567" y="0"/>
                  </a:lnTo>
                  <a:close/>
                </a:path>
              </a:pathLst>
            </a:custGeom>
            <a:solidFill>
              <a:srgbClr val="4BC5DE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10161" tIns="291060" rIns="10160" bIns="291058" spcCol="1270" anchor="ctr"/>
            <a:lstStyle/>
            <a:p>
              <a:pPr algn="ctr" defTabSz="711200">
                <a:lnSpc>
                  <a:spcPct val="90000"/>
                </a:lnSpc>
                <a:spcAft>
                  <a:spcPct val="35000"/>
                </a:spcAft>
                <a:defRPr sz="1100" b="1">
                  <a:solidFill>
                    <a:schemeClr val="bg1"/>
                  </a:solidFill>
                  <a:latin typeface="+mj-lt"/>
                  <a:ea typeface="Verdana" panose="020B0604030504040204" pitchFamily="34" charset="0"/>
                </a:defRPr>
              </a:pPr>
              <a:r>
                <a:t>2019</a:t>
              </a:r>
            </a:p>
          </p:txBody>
        </p:sp>
        <p:sp>
          <p:nvSpPr>
            <p:cNvPr id="18" name="Freeform 17"/>
            <p:cNvSpPr/>
            <p:nvPr/>
          </p:nvSpPr>
          <p:spPr>
            <a:xfrm>
              <a:off x="1676230" y="5441768"/>
              <a:ext cx="6579318" cy="435210"/>
            </a:xfrm>
            <a:custGeom>
              <a:avLst/>
              <a:gdLst>
                <a:gd name="connsiteX0" fmla="*/ 86947 w 521669"/>
                <a:gd name="connsiteY0" fmla="*/ 0 h 6640335"/>
                <a:gd name="connsiteX1" fmla="*/ 434722 w 521669"/>
                <a:gd name="connsiteY1" fmla="*/ 0 h 6640335"/>
                <a:gd name="connsiteX2" fmla="*/ 521669 w 521669"/>
                <a:gd name="connsiteY2" fmla="*/ 86947 h 6640335"/>
                <a:gd name="connsiteX3" fmla="*/ 521669 w 521669"/>
                <a:gd name="connsiteY3" fmla="*/ 6640335 h 6640335"/>
                <a:gd name="connsiteX4" fmla="*/ 521669 w 521669"/>
                <a:gd name="connsiteY4" fmla="*/ 6640335 h 6640335"/>
                <a:gd name="connsiteX5" fmla="*/ 0 w 521669"/>
                <a:gd name="connsiteY5" fmla="*/ 6640335 h 6640335"/>
                <a:gd name="connsiteX6" fmla="*/ 0 w 521669"/>
                <a:gd name="connsiteY6" fmla="*/ 6640335 h 6640335"/>
                <a:gd name="connsiteX7" fmla="*/ 0 w 521669"/>
                <a:gd name="connsiteY7" fmla="*/ 86947 h 6640335"/>
                <a:gd name="connsiteX8" fmla="*/ 86947 w 521669"/>
                <a:gd name="connsiteY8" fmla="*/ 0 h 6640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21669" h="6640335">
                  <a:moveTo>
                    <a:pt x="521669" y="1106754"/>
                  </a:moveTo>
                  <a:lnTo>
                    <a:pt x="521669" y="5533581"/>
                  </a:lnTo>
                  <a:cubicBezTo>
                    <a:pt x="521669" y="6144827"/>
                    <a:pt x="518611" y="6640329"/>
                    <a:pt x="514838" y="6640329"/>
                  </a:cubicBezTo>
                  <a:lnTo>
                    <a:pt x="0" y="6640329"/>
                  </a:lnTo>
                  <a:lnTo>
                    <a:pt x="0" y="6640329"/>
                  </a:lnTo>
                  <a:lnTo>
                    <a:pt x="0" y="6"/>
                  </a:lnTo>
                  <a:lnTo>
                    <a:pt x="0" y="6"/>
                  </a:lnTo>
                  <a:lnTo>
                    <a:pt x="514838" y="6"/>
                  </a:lnTo>
                  <a:cubicBezTo>
                    <a:pt x="518611" y="6"/>
                    <a:pt x="521669" y="495508"/>
                    <a:pt x="521669" y="1106754"/>
                  </a:cubicBezTo>
                  <a:close/>
                </a:path>
              </a:pathLst>
            </a:custGeom>
            <a:ln>
              <a:solidFill>
                <a:srgbClr val="4BC5DE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142240" tIns="38166" rIns="38166" bIns="38167" spcCol="1270" anchor="ctr"/>
            <a:lstStyle/>
            <a:p>
              <a:pPr marL="0" lvl="1" defTabSz="889000">
                <a:lnSpc>
                  <a:spcPct val="90000"/>
                </a:lnSpc>
                <a:spcAft>
                  <a:spcPct val="15000"/>
                </a:spcAft>
                <a:defRPr sz="1200">
                  <a:latin typeface="+mj-lt"/>
                  <a:ea typeface="Verdana" panose="020B0604030504040204" pitchFamily="34" charset="0"/>
                </a:defRPr>
              </a:pPr>
              <a:r>
                <a:rPr b="1" dirty="0"/>
                <a:t>Studio </a:t>
              </a:r>
              <a:r>
                <a:rPr b="1" dirty="0" err="1"/>
                <a:t>sull'applicazione</a:t>
              </a:r>
              <a:r>
                <a:rPr b="1" dirty="0"/>
                <a:t> </a:t>
              </a:r>
              <a:r>
                <a:rPr b="1" dirty="0" err="1"/>
                <a:t>delle</a:t>
              </a:r>
              <a:r>
                <a:rPr b="1" dirty="0"/>
                <a:t> </a:t>
              </a:r>
              <a:r>
                <a:rPr b="1" dirty="0" err="1"/>
                <a:t>norme</a:t>
              </a:r>
              <a:r>
                <a:rPr b="1" dirty="0"/>
                <a:t> in </a:t>
              </a:r>
              <a:r>
                <a:rPr b="1" dirty="0" err="1"/>
                <a:t>materia</a:t>
              </a:r>
              <a:r>
                <a:rPr b="1" dirty="0"/>
                <a:t> di </a:t>
              </a:r>
              <a:r>
                <a:rPr b="1" dirty="0" err="1"/>
                <a:t>aiuti</a:t>
              </a:r>
              <a:r>
                <a:rPr b="1" dirty="0"/>
                <a:t> di </a:t>
              </a:r>
              <a:r>
                <a:rPr b="1" dirty="0" err="1"/>
                <a:t>Stato</a:t>
              </a:r>
              <a:r>
                <a:rPr b="1" dirty="0"/>
                <a:t> da parte </a:t>
              </a:r>
              <a:r>
                <a:rPr b="1" dirty="0" err="1"/>
                <a:t>dei</a:t>
              </a:r>
              <a:r>
                <a:rPr b="1" dirty="0"/>
                <a:t> </a:t>
              </a:r>
              <a:r>
                <a:rPr lang="en-IE" b="1" dirty="0" err="1"/>
                <a:t>giudici</a:t>
              </a:r>
              <a:r>
                <a:rPr lang="en-IE" b="1" dirty="0"/>
                <a:t> </a:t>
              </a:r>
              <a:r>
                <a:rPr b="1" dirty="0" err="1"/>
                <a:t>nazionali</a:t>
              </a:r>
              <a:endParaRPr b="1" dirty="0"/>
            </a:p>
            <a:p>
              <a:pPr marL="285750" lvl="1" indent="-285750" defTabSz="889000">
                <a:lnSpc>
                  <a:spcPct val="90000"/>
                </a:lnSpc>
                <a:spcAft>
                  <a:spcPct val="15000"/>
                </a:spcAft>
                <a:buFont typeface="Arial" panose="020B0604020202020204" pitchFamily="34" charset="0"/>
                <a:buChar char="•"/>
                <a:defRPr sz="1200">
                  <a:latin typeface="+mj-lt"/>
                  <a:ea typeface="Verdana" panose="020B0604030504040204" pitchFamily="34" charset="0"/>
                </a:defRPr>
              </a:pPr>
              <a:r>
                <a:rPr lang="en-GB" dirty="0"/>
                <a:t>Su </a:t>
              </a:r>
              <a:r>
                <a:rPr dirty="0"/>
                <a:t>750 </a:t>
              </a:r>
              <a:r>
                <a:rPr dirty="0" err="1"/>
                <a:t>caus</a:t>
              </a:r>
              <a:r>
                <a:rPr lang="en-GB" dirty="0"/>
                <a:t>e solo </a:t>
              </a:r>
              <a:r>
                <a:rPr lang="en-GB" dirty="0" err="1"/>
                <a:t>poche</a:t>
              </a:r>
              <a:r>
                <a:rPr lang="en-GB" dirty="0"/>
                <a:t> </a:t>
              </a:r>
              <a:r>
                <a:rPr lang="en-GB" dirty="0" err="1"/>
                <a:t>domande</a:t>
              </a:r>
              <a:r>
                <a:rPr lang="en-GB" dirty="0"/>
                <a:t> </a:t>
              </a:r>
              <a:r>
                <a:rPr lang="en-GB" dirty="0" err="1"/>
                <a:t>accolte</a:t>
              </a:r>
              <a:endParaRPr sz="1200" dirty="0">
                <a:solidFill>
                  <a:schemeClr val="tx1"/>
                </a:solidFill>
                <a:latin typeface="+mj-lt"/>
                <a:ea typeface="Verdana" panose="020B0604030504040204" pitchFamily="34" charset="0"/>
              </a:endParaRPr>
            </a:p>
            <a:p>
              <a:pPr marL="285750" lvl="1" indent="-285750" defTabSz="889000">
                <a:lnSpc>
                  <a:spcPct val="90000"/>
                </a:lnSpc>
                <a:spcAft>
                  <a:spcPct val="15000"/>
                </a:spcAft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+mj-lt"/>
                  <a:ea typeface="Verdana" panose="020B0604030504040204" pitchFamily="34" charset="0"/>
                </a:defRPr>
              </a:pPr>
              <a:r>
                <a:rPr dirty="0" err="1"/>
                <a:t>Strumenti</a:t>
              </a:r>
              <a:r>
                <a:rPr dirty="0"/>
                <a:t> di </a:t>
              </a:r>
              <a:r>
                <a:rPr dirty="0" err="1"/>
                <a:t>cooperazione</a:t>
              </a:r>
              <a:r>
                <a:rPr dirty="0"/>
                <a:t> </a:t>
              </a:r>
              <a:r>
                <a:rPr dirty="0" err="1"/>
                <a:t>sottoutilizzati</a:t>
              </a:r>
              <a:endParaRPr sz="1200" dirty="0">
                <a:solidFill>
                  <a:schemeClr val="tx1"/>
                </a:solidFill>
                <a:latin typeface="+mj-lt"/>
                <a:ea typeface="Verdana" panose="020B0604030504040204" pitchFamily="34" charset="0"/>
              </a:endParaRPr>
            </a:p>
          </p:txBody>
        </p:sp>
        <p:sp>
          <p:nvSpPr>
            <p:cNvPr id="20" name="Freeform 19"/>
            <p:cNvSpPr/>
            <p:nvPr/>
          </p:nvSpPr>
          <p:spPr>
            <a:xfrm>
              <a:off x="1114283" y="3558152"/>
              <a:ext cx="561947" cy="618530"/>
            </a:xfrm>
            <a:custGeom>
              <a:avLst/>
              <a:gdLst>
                <a:gd name="connsiteX0" fmla="*/ 0 w 802568"/>
                <a:gd name="connsiteY0" fmla="*/ 0 h 561797"/>
                <a:gd name="connsiteX1" fmla="*/ 521670 w 802568"/>
                <a:gd name="connsiteY1" fmla="*/ 0 h 561797"/>
                <a:gd name="connsiteX2" fmla="*/ 802568 w 802568"/>
                <a:gd name="connsiteY2" fmla="*/ 280899 h 561797"/>
                <a:gd name="connsiteX3" fmla="*/ 521670 w 802568"/>
                <a:gd name="connsiteY3" fmla="*/ 561797 h 561797"/>
                <a:gd name="connsiteX4" fmla="*/ 0 w 802568"/>
                <a:gd name="connsiteY4" fmla="*/ 561797 h 561797"/>
                <a:gd name="connsiteX5" fmla="*/ 280899 w 802568"/>
                <a:gd name="connsiteY5" fmla="*/ 280899 h 561797"/>
                <a:gd name="connsiteX6" fmla="*/ 0 w 802568"/>
                <a:gd name="connsiteY6" fmla="*/ 0 h 561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02568" h="561797">
                  <a:moveTo>
                    <a:pt x="802567" y="0"/>
                  </a:moveTo>
                  <a:lnTo>
                    <a:pt x="802567" y="365169"/>
                  </a:lnTo>
                  <a:lnTo>
                    <a:pt x="401283" y="561797"/>
                  </a:lnTo>
                  <a:lnTo>
                    <a:pt x="1" y="365169"/>
                  </a:lnTo>
                  <a:lnTo>
                    <a:pt x="1" y="0"/>
                  </a:lnTo>
                  <a:lnTo>
                    <a:pt x="401283" y="196629"/>
                  </a:lnTo>
                  <a:lnTo>
                    <a:pt x="802567" y="0"/>
                  </a:lnTo>
                  <a:close/>
                </a:path>
              </a:pathLst>
            </a:custGeom>
            <a:solidFill>
              <a:srgbClr val="4BC5DE"/>
            </a:solidFill>
            <a:ln>
              <a:solidFill>
                <a:srgbClr val="4BC5DE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10161" tIns="291060" rIns="10160" bIns="291058" spcCol="1270" anchor="ctr"/>
            <a:lstStyle/>
            <a:p>
              <a:pPr algn="ctr" defTabSz="711200">
                <a:lnSpc>
                  <a:spcPct val="90000"/>
                </a:lnSpc>
                <a:spcAft>
                  <a:spcPct val="35000"/>
                </a:spcAft>
                <a:defRPr sz="1100" b="1">
                  <a:solidFill>
                    <a:schemeClr val="bg1"/>
                  </a:solidFill>
                  <a:latin typeface="+mj-lt"/>
                  <a:ea typeface="Verdana" panose="020B0604030504040204" pitchFamily="34" charset="0"/>
                </a:defRPr>
              </a:pPr>
              <a:r>
                <a:t>2009</a:t>
              </a:r>
              <a:endParaRPr sz="1100" b="1">
                <a:solidFill>
                  <a:schemeClr val="bg1"/>
                </a:solidFill>
                <a:latin typeface="+mj-lt"/>
                <a:ea typeface="Verdana" panose="020B0604030504040204" pitchFamily="34" charset="0"/>
              </a:endParaRPr>
            </a:p>
          </p:txBody>
        </p:sp>
        <p:sp>
          <p:nvSpPr>
            <p:cNvPr id="21" name="Freeform 20"/>
            <p:cNvSpPr/>
            <p:nvPr/>
          </p:nvSpPr>
          <p:spPr>
            <a:xfrm>
              <a:off x="1125721" y="4130300"/>
              <a:ext cx="550509" cy="733982"/>
            </a:xfrm>
            <a:custGeom>
              <a:avLst/>
              <a:gdLst>
                <a:gd name="connsiteX0" fmla="*/ 0 w 802568"/>
                <a:gd name="connsiteY0" fmla="*/ 0 h 561797"/>
                <a:gd name="connsiteX1" fmla="*/ 521670 w 802568"/>
                <a:gd name="connsiteY1" fmla="*/ 0 h 561797"/>
                <a:gd name="connsiteX2" fmla="*/ 802568 w 802568"/>
                <a:gd name="connsiteY2" fmla="*/ 280899 h 561797"/>
                <a:gd name="connsiteX3" fmla="*/ 521670 w 802568"/>
                <a:gd name="connsiteY3" fmla="*/ 561797 h 561797"/>
                <a:gd name="connsiteX4" fmla="*/ 0 w 802568"/>
                <a:gd name="connsiteY4" fmla="*/ 561797 h 561797"/>
                <a:gd name="connsiteX5" fmla="*/ 280899 w 802568"/>
                <a:gd name="connsiteY5" fmla="*/ 280899 h 561797"/>
                <a:gd name="connsiteX6" fmla="*/ 0 w 802568"/>
                <a:gd name="connsiteY6" fmla="*/ 0 h 561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02568" h="561797">
                  <a:moveTo>
                    <a:pt x="802567" y="0"/>
                  </a:moveTo>
                  <a:lnTo>
                    <a:pt x="802567" y="365169"/>
                  </a:lnTo>
                  <a:lnTo>
                    <a:pt x="401283" y="561797"/>
                  </a:lnTo>
                  <a:lnTo>
                    <a:pt x="1" y="365169"/>
                  </a:lnTo>
                  <a:lnTo>
                    <a:pt x="1" y="0"/>
                  </a:lnTo>
                  <a:lnTo>
                    <a:pt x="401283" y="196629"/>
                  </a:lnTo>
                  <a:lnTo>
                    <a:pt x="802567" y="0"/>
                  </a:lnTo>
                  <a:close/>
                </a:path>
              </a:pathLst>
            </a:custGeom>
            <a:solidFill>
              <a:srgbClr val="4BC5DE"/>
            </a:solidFill>
            <a:ln>
              <a:solidFill>
                <a:srgbClr val="4BC5DE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10161" tIns="291060" rIns="10160" bIns="291058" spcCol="1270" anchor="ctr"/>
            <a:lstStyle/>
            <a:p>
              <a:pPr algn="ctr" defTabSz="711200">
                <a:lnSpc>
                  <a:spcPct val="90000"/>
                </a:lnSpc>
                <a:spcAft>
                  <a:spcPct val="35000"/>
                </a:spcAft>
                <a:defRPr sz="1100" b="1">
                  <a:solidFill>
                    <a:schemeClr val="bg1"/>
                  </a:solidFill>
                  <a:latin typeface="+mj-lt"/>
                  <a:ea typeface="Verdana" panose="020B0604030504040204" pitchFamily="34" charset="0"/>
                </a:defRPr>
              </a:pPr>
              <a:r>
                <a:t>2012</a:t>
              </a:r>
              <a:endParaRPr sz="1100" b="1">
                <a:solidFill>
                  <a:schemeClr val="bg1"/>
                </a:solidFill>
                <a:latin typeface="+mj-lt"/>
                <a:ea typeface="Verdana" panose="020B0604030504040204" pitchFamily="34" charset="0"/>
              </a:endParaRPr>
            </a:p>
          </p:txBody>
        </p:sp>
        <p:sp>
          <p:nvSpPr>
            <p:cNvPr id="22" name="Freeform 21"/>
            <p:cNvSpPr/>
            <p:nvPr/>
          </p:nvSpPr>
          <p:spPr>
            <a:xfrm>
              <a:off x="1114283" y="4790523"/>
              <a:ext cx="561947" cy="707545"/>
            </a:xfrm>
            <a:custGeom>
              <a:avLst/>
              <a:gdLst>
                <a:gd name="connsiteX0" fmla="*/ 0 w 802568"/>
                <a:gd name="connsiteY0" fmla="*/ 0 h 561797"/>
                <a:gd name="connsiteX1" fmla="*/ 521670 w 802568"/>
                <a:gd name="connsiteY1" fmla="*/ 0 h 561797"/>
                <a:gd name="connsiteX2" fmla="*/ 802568 w 802568"/>
                <a:gd name="connsiteY2" fmla="*/ 280899 h 561797"/>
                <a:gd name="connsiteX3" fmla="*/ 521670 w 802568"/>
                <a:gd name="connsiteY3" fmla="*/ 561797 h 561797"/>
                <a:gd name="connsiteX4" fmla="*/ 0 w 802568"/>
                <a:gd name="connsiteY4" fmla="*/ 561797 h 561797"/>
                <a:gd name="connsiteX5" fmla="*/ 280899 w 802568"/>
                <a:gd name="connsiteY5" fmla="*/ 280899 h 561797"/>
                <a:gd name="connsiteX6" fmla="*/ 0 w 802568"/>
                <a:gd name="connsiteY6" fmla="*/ 0 h 561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02568" h="561797">
                  <a:moveTo>
                    <a:pt x="802567" y="0"/>
                  </a:moveTo>
                  <a:lnTo>
                    <a:pt x="802567" y="365169"/>
                  </a:lnTo>
                  <a:lnTo>
                    <a:pt x="401283" y="561797"/>
                  </a:lnTo>
                  <a:lnTo>
                    <a:pt x="1" y="365169"/>
                  </a:lnTo>
                  <a:lnTo>
                    <a:pt x="1" y="0"/>
                  </a:lnTo>
                  <a:lnTo>
                    <a:pt x="401283" y="196629"/>
                  </a:lnTo>
                  <a:lnTo>
                    <a:pt x="802567" y="0"/>
                  </a:lnTo>
                  <a:close/>
                </a:path>
              </a:pathLst>
            </a:custGeom>
            <a:solidFill>
              <a:srgbClr val="4BC5DE"/>
            </a:solidFill>
            <a:ln>
              <a:solidFill>
                <a:srgbClr val="4BC5DE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10161" tIns="291060" rIns="10160" bIns="291058" spcCol="1270" anchor="ctr"/>
            <a:lstStyle/>
            <a:p>
              <a:pPr algn="ctr" defTabSz="711200">
                <a:lnSpc>
                  <a:spcPct val="90000"/>
                </a:lnSpc>
                <a:spcAft>
                  <a:spcPct val="35000"/>
                </a:spcAft>
                <a:defRPr sz="1100" b="1">
                  <a:solidFill>
                    <a:schemeClr val="bg1"/>
                  </a:solidFill>
                  <a:latin typeface="+mj-lt"/>
                  <a:ea typeface="Verdana" panose="020B0604030504040204" pitchFamily="34" charset="0"/>
                </a:defRPr>
              </a:pPr>
              <a:r>
                <a:t>2015</a:t>
              </a:r>
            </a:p>
          </p:txBody>
        </p:sp>
      </p:grpSp>
      <p:sp>
        <p:nvSpPr>
          <p:cNvPr id="23" name="Freeform 22"/>
          <p:cNvSpPr/>
          <p:nvPr/>
        </p:nvSpPr>
        <p:spPr bwMode="auto">
          <a:xfrm>
            <a:off x="1681296" y="5358333"/>
            <a:ext cx="10017613" cy="661867"/>
          </a:xfrm>
          <a:custGeom>
            <a:avLst/>
            <a:gdLst>
              <a:gd name="connsiteX0" fmla="*/ 86947 w 521669"/>
              <a:gd name="connsiteY0" fmla="*/ 0 h 6640335"/>
              <a:gd name="connsiteX1" fmla="*/ 434722 w 521669"/>
              <a:gd name="connsiteY1" fmla="*/ 0 h 6640335"/>
              <a:gd name="connsiteX2" fmla="*/ 521669 w 521669"/>
              <a:gd name="connsiteY2" fmla="*/ 86947 h 6640335"/>
              <a:gd name="connsiteX3" fmla="*/ 521669 w 521669"/>
              <a:gd name="connsiteY3" fmla="*/ 6640335 h 6640335"/>
              <a:gd name="connsiteX4" fmla="*/ 521669 w 521669"/>
              <a:gd name="connsiteY4" fmla="*/ 6640335 h 6640335"/>
              <a:gd name="connsiteX5" fmla="*/ 0 w 521669"/>
              <a:gd name="connsiteY5" fmla="*/ 6640335 h 6640335"/>
              <a:gd name="connsiteX6" fmla="*/ 0 w 521669"/>
              <a:gd name="connsiteY6" fmla="*/ 6640335 h 6640335"/>
              <a:gd name="connsiteX7" fmla="*/ 0 w 521669"/>
              <a:gd name="connsiteY7" fmla="*/ 86947 h 6640335"/>
              <a:gd name="connsiteX8" fmla="*/ 86947 w 521669"/>
              <a:gd name="connsiteY8" fmla="*/ 0 h 6640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21669" h="6640335">
                <a:moveTo>
                  <a:pt x="521669" y="1106754"/>
                </a:moveTo>
                <a:lnTo>
                  <a:pt x="521669" y="5533581"/>
                </a:lnTo>
                <a:cubicBezTo>
                  <a:pt x="521669" y="6144827"/>
                  <a:pt x="518611" y="6640329"/>
                  <a:pt x="514838" y="6640329"/>
                </a:cubicBezTo>
                <a:lnTo>
                  <a:pt x="0" y="6640329"/>
                </a:lnTo>
                <a:lnTo>
                  <a:pt x="0" y="6640329"/>
                </a:lnTo>
                <a:lnTo>
                  <a:pt x="0" y="6"/>
                </a:lnTo>
                <a:lnTo>
                  <a:pt x="0" y="6"/>
                </a:lnTo>
                <a:lnTo>
                  <a:pt x="514838" y="6"/>
                </a:lnTo>
                <a:cubicBezTo>
                  <a:pt x="518611" y="6"/>
                  <a:pt x="521669" y="495508"/>
                  <a:pt x="521669" y="1106754"/>
                </a:cubicBezTo>
                <a:close/>
              </a:path>
            </a:pathLst>
          </a:custGeom>
          <a:ln>
            <a:solidFill>
              <a:srgbClr val="4BC5DE"/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142240" tIns="38166" rIns="38166" bIns="38167" spcCol="1270" anchor="ctr"/>
          <a:lstStyle/>
          <a:p>
            <a:pPr marL="0" lvl="1" defTabSz="889000">
              <a:lnSpc>
                <a:spcPct val="90000"/>
              </a:lnSpc>
              <a:spcAft>
                <a:spcPct val="15000"/>
              </a:spcAft>
            </a:pPr>
            <a:endParaRPr sz="1200">
              <a:latin typeface="+mj-lt"/>
              <a:ea typeface="Verdana" panose="020B0604030504040204" pitchFamily="34" charset="0"/>
            </a:endParaRPr>
          </a:p>
          <a:p>
            <a:pPr marL="0" lvl="1" defTabSz="889000">
              <a:lnSpc>
                <a:spcPct val="90000"/>
              </a:lnSpc>
              <a:spcAft>
                <a:spcPct val="15000"/>
              </a:spcAft>
              <a:defRPr sz="1200" b="1">
                <a:latin typeface="+mj-lt"/>
                <a:ea typeface="Verdana" panose="020B0604030504040204" pitchFamily="34" charset="0"/>
              </a:defRPr>
            </a:pPr>
            <a:r>
              <a:t>Nuova comunicazione sull'applicazione delle norme in materia di aiuti di Stato da parte dei giudici nazionali</a:t>
            </a:r>
          </a:p>
          <a:p>
            <a:pPr marL="0" lvl="1" defTabSz="889000">
              <a:lnSpc>
                <a:spcPct val="90000"/>
              </a:lnSpc>
              <a:spcAft>
                <a:spcPct val="15000"/>
              </a:spcAft>
            </a:pPr>
            <a:endParaRPr sz="1200">
              <a:latin typeface="+mj-lt"/>
              <a:ea typeface="Verdana" panose="020B0604030504040204" pitchFamily="34" charset="0"/>
            </a:endParaRPr>
          </a:p>
        </p:txBody>
      </p:sp>
      <p:sp>
        <p:nvSpPr>
          <p:cNvPr id="24" name="Freeform 23"/>
          <p:cNvSpPr/>
          <p:nvPr/>
        </p:nvSpPr>
        <p:spPr bwMode="auto">
          <a:xfrm>
            <a:off x="825680" y="5358333"/>
            <a:ext cx="855616" cy="1008277"/>
          </a:xfrm>
          <a:custGeom>
            <a:avLst/>
            <a:gdLst>
              <a:gd name="connsiteX0" fmla="*/ 0 w 802568"/>
              <a:gd name="connsiteY0" fmla="*/ 0 h 561797"/>
              <a:gd name="connsiteX1" fmla="*/ 521670 w 802568"/>
              <a:gd name="connsiteY1" fmla="*/ 0 h 561797"/>
              <a:gd name="connsiteX2" fmla="*/ 802568 w 802568"/>
              <a:gd name="connsiteY2" fmla="*/ 280899 h 561797"/>
              <a:gd name="connsiteX3" fmla="*/ 521670 w 802568"/>
              <a:gd name="connsiteY3" fmla="*/ 561797 h 561797"/>
              <a:gd name="connsiteX4" fmla="*/ 0 w 802568"/>
              <a:gd name="connsiteY4" fmla="*/ 561797 h 561797"/>
              <a:gd name="connsiteX5" fmla="*/ 280899 w 802568"/>
              <a:gd name="connsiteY5" fmla="*/ 280899 h 561797"/>
              <a:gd name="connsiteX6" fmla="*/ 0 w 802568"/>
              <a:gd name="connsiteY6" fmla="*/ 0 h 561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02568" h="561797">
                <a:moveTo>
                  <a:pt x="802567" y="0"/>
                </a:moveTo>
                <a:lnTo>
                  <a:pt x="802567" y="365169"/>
                </a:lnTo>
                <a:lnTo>
                  <a:pt x="401283" y="561797"/>
                </a:lnTo>
                <a:lnTo>
                  <a:pt x="1" y="365169"/>
                </a:lnTo>
                <a:lnTo>
                  <a:pt x="1" y="0"/>
                </a:lnTo>
                <a:lnTo>
                  <a:pt x="401283" y="196629"/>
                </a:lnTo>
                <a:lnTo>
                  <a:pt x="802567" y="0"/>
                </a:lnTo>
                <a:close/>
              </a:path>
            </a:pathLst>
          </a:custGeom>
          <a:solidFill>
            <a:srgbClr val="4BC5DE"/>
          </a:solidFill>
          <a:ln>
            <a:solidFill>
              <a:srgbClr val="4BC5DE"/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0161" tIns="291060" rIns="10160" bIns="291058" spcCol="1270" anchor="ctr"/>
          <a:lstStyle/>
          <a:p>
            <a:pPr algn="ctr" defTabSz="711200">
              <a:lnSpc>
                <a:spcPct val="90000"/>
              </a:lnSpc>
              <a:spcAft>
                <a:spcPct val="35000"/>
              </a:spcAft>
              <a:defRPr sz="1100" b="1">
                <a:solidFill>
                  <a:schemeClr val="bg1"/>
                </a:solidFill>
                <a:latin typeface="+mj-lt"/>
                <a:ea typeface="Verdana" panose="020B0604030504040204" pitchFamily="34" charset="0"/>
              </a:defRPr>
            </a:pPr>
            <a:r>
              <a:t>2021</a:t>
            </a:r>
            <a:endParaRPr sz="1100" b="1">
              <a:solidFill>
                <a:schemeClr val="bg1"/>
              </a:solidFill>
              <a:latin typeface="+mj-lt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04188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6C79FD-C571-418B-AB0F-5EE936C8527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4D4D4D">
                    <a:tint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4D4D4D">
                  <a:tint val="7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81757" y="407520"/>
            <a:ext cx="10868352" cy="768424"/>
          </a:xfrm>
        </p:spPr>
        <p:txBody>
          <a:bodyPr/>
          <a:lstStyle/>
          <a:p>
            <a:pPr>
              <a:defRPr>
                <a:latin typeface="Verdana" panose="020B0604030504040204" pitchFamily="34" charset="0"/>
                <a:ea typeface="Verdana" panose="020B0604030504040204" pitchFamily="34" charset="0"/>
              </a:defRPr>
            </a:pPr>
            <a:r>
              <a:rPr dirty="0"/>
              <a:t>Il </a:t>
            </a:r>
            <a:r>
              <a:rPr dirty="0" err="1"/>
              <a:t>sistema</a:t>
            </a:r>
            <a:r>
              <a:rPr dirty="0"/>
              <a:t> di </a:t>
            </a:r>
            <a:r>
              <a:rPr lang="en-GB" dirty="0" err="1"/>
              <a:t>controllo</a:t>
            </a:r>
            <a:r>
              <a:rPr lang="en-GB" dirty="0"/>
              <a:t> </a:t>
            </a:r>
            <a:r>
              <a:rPr dirty="0" err="1"/>
              <a:t>degli</a:t>
            </a:r>
            <a:r>
              <a:rPr dirty="0"/>
              <a:t> </a:t>
            </a:r>
            <a:r>
              <a:rPr dirty="0" err="1"/>
              <a:t>aiuti</a:t>
            </a:r>
            <a:r>
              <a:rPr dirty="0"/>
              <a:t> di Stato</a:t>
            </a:r>
            <a:endParaRPr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0" name="Title 2"/>
          <p:cNvSpPr txBox="1">
            <a:spLocks/>
          </p:cNvSpPr>
          <p:nvPr/>
        </p:nvSpPr>
        <p:spPr>
          <a:xfrm>
            <a:off x="-1145739" y="-414279"/>
            <a:ext cx="10515600" cy="782357"/>
          </a:xfrm>
          <a:prstGeom prst="rect">
            <a:avLst/>
          </a:prstGeom>
        </p:spPr>
        <p:txBody>
          <a:bodyPr vert="horz" lIns="91440" tIns="45720" rIns="91440" bIns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34EA2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j-cs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73433" y="1341930"/>
          <a:ext cx="11597859" cy="4585995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4031751">
                  <a:extLst>
                    <a:ext uri="{9D8B030D-6E8A-4147-A177-3AD203B41FA5}">
                      <a16:colId xmlns:a16="http://schemas.microsoft.com/office/drawing/2014/main" val="721582755"/>
                    </a:ext>
                  </a:extLst>
                </a:gridCol>
                <a:gridCol w="3842951">
                  <a:extLst>
                    <a:ext uri="{9D8B030D-6E8A-4147-A177-3AD203B41FA5}">
                      <a16:colId xmlns:a16="http://schemas.microsoft.com/office/drawing/2014/main" val="1874441762"/>
                    </a:ext>
                  </a:extLst>
                </a:gridCol>
                <a:gridCol w="3723157">
                  <a:extLst>
                    <a:ext uri="{9D8B030D-6E8A-4147-A177-3AD203B41FA5}">
                      <a16:colId xmlns:a16="http://schemas.microsoft.com/office/drawing/2014/main" val="1095572329"/>
                    </a:ext>
                  </a:extLst>
                </a:gridCol>
              </a:tblGrid>
              <a:tr h="734524">
                <a:tc>
                  <a:txBody>
                    <a:bodyPr/>
                    <a:lstStyle/>
                    <a:p>
                      <a:pPr marL="0" algn="ctr">
                        <a:spcBef>
                          <a:spcPts val="0"/>
                        </a:spcBef>
                        <a:defRPr sz="1600">
                          <a:latin typeface="Verdana" panose="020B0604030504040204" pitchFamily="34" charset="0"/>
                          <a:ea typeface="Verdana" panose="020B0604030504040204" pitchFamily="34" charset="0"/>
                        </a:defRPr>
                      </a:pPr>
                      <a:r>
                        <a:rPr dirty="0" err="1"/>
                        <a:t>Competenze</a:t>
                      </a:r>
                      <a:endParaRPr sz="1600" dirty="0">
                        <a:solidFill>
                          <a:schemeClr val="bg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600">
                          <a:latin typeface="Verdana" panose="020B0604030504040204" pitchFamily="34" charset="0"/>
                          <a:ea typeface="Verdana" panose="020B0604030504040204" pitchFamily="34" charset="0"/>
                        </a:defRPr>
                      </a:pPr>
                      <a:r>
                        <a:t>Giudici nazionali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>
                        <a:spcBef>
                          <a:spcPts val="0"/>
                        </a:spcBef>
                        <a:defRPr sz="1600">
                          <a:latin typeface="Verdana" panose="020B0604030504040204" pitchFamily="34" charset="0"/>
                          <a:ea typeface="Verdana" panose="020B0604030504040204" pitchFamily="34" charset="0"/>
                        </a:defRPr>
                      </a:pPr>
                      <a:r>
                        <a:t>Commissione</a:t>
                      </a:r>
                      <a:endParaRPr sz="160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0434390"/>
                  </a:ext>
                </a:extLst>
              </a:tr>
              <a:tr h="695891">
                <a:tc>
                  <a:txBody>
                    <a:bodyPr/>
                    <a:lstStyle/>
                    <a:p>
                      <a:pPr marL="0" algn="ctr">
                        <a:spcBef>
                          <a:spcPts val="0"/>
                        </a:spcBef>
                        <a:buClrTx/>
                        <a:buFontTx/>
                        <a:buNone/>
                        <a:defRPr sz="1600"/>
                      </a:pPr>
                      <a:r>
                        <a:rPr dirty="0"/>
                        <a:t>107</a:t>
                      </a:r>
                      <a:r>
                        <a:rPr lang="en-IE" baseline="0" dirty="0"/>
                        <a:t> (</a:t>
                      </a:r>
                      <a:r>
                        <a:rPr dirty="0"/>
                        <a:t>1</a:t>
                      </a:r>
                      <a:r>
                        <a:rPr lang="en-IE" dirty="0"/>
                        <a:t>)</a:t>
                      </a:r>
                      <a:r>
                        <a:rPr lang="en-IE" baseline="0" dirty="0"/>
                        <a:t> </a:t>
                      </a:r>
                      <a:r>
                        <a:rPr dirty="0"/>
                        <a:t>TFUE</a:t>
                      </a:r>
                    </a:p>
                    <a:p>
                      <a:pPr marL="0" algn="ctr">
                        <a:spcBef>
                          <a:spcPts val="0"/>
                        </a:spcBef>
                        <a:defRPr sz="1600"/>
                      </a:pPr>
                      <a:r>
                        <a:rPr dirty="0" err="1"/>
                        <a:t>Nozione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oggettiva</a:t>
                      </a:r>
                      <a:r>
                        <a:rPr dirty="0"/>
                        <a:t> di </a:t>
                      </a:r>
                      <a:r>
                        <a:rPr dirty="0" err="1"/>
                        <a:t>aiuto</a:t>
                      </a:r>
                      <a:endParaRPr sz="1600" b="1" dirty="0">
                        <a:solidFill>
                          <a:srgbClr val="FF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-285750" algn="ctr">
                        <a:spcBef>
                          <a:spcPts val="0"/>
                        </a:spcBef>
                        <a:buFont typeface="Wingdings" panose="05000000000000000000" pitchFamily="2" charset="2"/>
                        <a:buChar char="ü"/>
                        <a:defRPr sz="1600"/>
                      </a:pPr>
                      <a:r>
                        <a:t> </a:t>
                      </a:r>
                      <a:endParaRPr sz="160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-285750" algn="ctr">
                        <a:spcBef>
                          <a:spcPts val="0"/>
                        </a:spcBef>
                        <a:buFont typeface="Wingdings" panose="05000000000000000000" pitchFamily="2" charset="2"/>
                        <a:buChar char="ü"/>
                        <a:defRPr sz="1600"/>
                      </a:pPr>
                      <a:r>
                        <a:t> </a:t>
                      </a:r>
                      <a:endParaRPr sz="160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24458733"/>
                  </a:ext>
                </a:extLst>
              </a:tr>
              <a:tr h="115136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600">
                          <a:ln>
                            <a:noFill/>
                          </a:ln>
                          <a:effectLst/>
                          <a:uLnTx/>
                          <a:uFillTx/>
                        </a:defRPr>
                      </a:pPr>
                      <a:r>
                        <a:rPr dirty="0"/>
                        <a:t>108(3)TFUE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600"/>
                      </a:pPr>
                      <a:r>
                        <a:rPr lang="en-GB" dirty="0"/>
                        <a:t>O</a:t>
                      </a:r>
                      <a:r>
                        <a:rPr dirty="0" err="1"/>
                        <a:t>bbligo</a:t>
                      </a:r>
                      <a:r>
                        <a:rPr dirty="0"/>
                        <a:t> di </a:t>
                      </a:r>
                      <a:r>
                        <a:rPr dirty="0" err="1"/>
                        <a:t>sospensione</a:t>
                      </a:r>
                      <a:r>
                        <a:rPr lang="en-GB" dirty="0"/>
                        <a:t>:</a:t>
                      </a:r>
                      <a:r>
                        <a:rPr dirty="0"/>
                        <a:t> </a:t>
                      </a:r>
                      <a:r>
                        <a:rPr lang="en-GB" dirty="0" err="1"/>
                        <a:t>aiuti</a:t>
                      </a:r>
                      <a:r>
                        <a:rPr lang="en-GB" baseline="0" dirty="0"/>
                        <a:t> </a:t>
                      </a:r>
                      <a:r>
                        <a:rPr lang="en-GB" baseline="0" dirty="0" err="1"/>
                        <a:t>nuovi</a:t>
                      </a:r>
                      <a:r>
                        <a:rPr lang="en-GB" baseline="0" dirty="0"/>
                        <a:t> </a:t>
                      </a:r>
                      <a:r>
                        <a:rPr lang="en-GB" i="1" dirty="0"/>
                        <a:t>vs</a:t>
                      </a:r>
                      <a:r>
                        <a:rPr dirty="0"/>
                        <a:t> </a:t>
                      </a:r>
                      <a:r>
                        <a:rPr lang="en-US" dirty="0" err="1"/>
                        <a:t>esistenti</a:t>
                      </a:r>
                      <a:r>
                        <a:rPr lang="en-US" dirty="0"/>
                        <a:t> /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aiuti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esen</a:t>
                      </a:r>
                      <a:r>
                        <a:rPr lang="en-IE" dirty="0" err="1"/>
                        <a:t>tati</a:t>
                      </a:r>
                      <a:endParaRPr sz="1600" b="1" dirty="0">
                        <a:solidFill>
                          <a:srgbClr val="FF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-285750" algn="ctr">
                        <a:spcBef>
                          <a:spcPts val="0"/>
                        </a:spcBef>
                        <a:buFont typeface="Wingdings" panose="05000000000000000000" pitchFamily="2" charset="2"/>
                        <a:buChar char="ü"/>
                        <a:defRPr sz="1600"/>
                      </a:pPr>
                      <a:r>
                        <a:t> </a:t>
                      </a:r>
                      <a:endParaRPr sz="160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-285750" algn="ctr">
                        <a:spcBef>
                          <a:spcPts val="0"/>
                        </a:spcBef>
                        <a:buFont typeface="Wingdings" panose="05000000000000000000" pitchFamily="2" charset="2"/>
                        <a:buChar char="ü"/>
                        <a:defRPr sz="1600"/>
                      </a:pPr>
                      <a:r>
                        <a:t> </a:t>
                      </a:r>
                      <a:endParaRPr sz="160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333439"/>
                  </a:ext>
                </a:extLst>
              </a:tr>
              <a:tr h="61996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600"/>
                      </a:pPr>
                      <a:r>
                        <a:rPr dirty="0" err="1"/>
                        <a:t>Compatibilità</a:t>
                      </a:r>
                      <a:r>
                        <a:rPr dirty="0"/>
                        <a:t>/</a:t>
                      </a:r>
                      <a:r>
                        <a:rPr dirty="0" err="1"/>
                        <a:t>esame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degli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aiuti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esistenti</a:t>
                      </a:r>
                      <a:endParaRPr sz="1600" b="1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>
                        <a:spcBef>
                          <a:spcPts val="0"/>
                        </a:spcBef>
                        <a:defRPr sz="1600"/>
                      </a:pPr>
                      <a:r>
                        <a:t>X</a:t>
                      </a:r>
                      <a:endParaRPr sz="160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-285750" algn="ctr">
                        <a:spcBef>
                          <a:spcPts val="0"/>
                        </a:spcBef>
                        <a:buFont typeface="Wingdings" panose="05000000000000000000" pitchFamily="2" charset="2"/>
                        <a:buChar char="ü"/>
                        <a:defRPr sz="1600"/>
                      </a:pPr>
                      <a:r>
                        <a:t> </a:t>
                      </a:r>
                      <a:endParaRPr sz="160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98019157"/>
                  </a:ext>
                </a:extLst>
              </a:tr>
              <a:tr h="1384243">
                <a:tc>
                  <a:txBody>
                    <a:bodyPr/>
                    <a:lstStyle/>
                    <a:p>
                      <a:pPr marL="0" algn="ctr">
                        <a:spcBef>
                          <a:spcPts val="0"/>
                        </a:spcBef>
                        <a:defRPr sz="1600"/>
                      </a:pPr>
                      <a:r>
                        <a:rPr lang="it-IT" sz="1600" b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</a:rPr>
                        <a:t>Strumenti</a:t>
                      </a:r>
                      <a:r>
                        <a:rPr lang="it-IT" sz="1600" b="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</a:rPr>
                        <a:t> di tutela</a:t>
                      </a:r>
                      <a:endParaRPr sz="1600" b="1" dirty="0">
                        <a:solidFill>
                          <a:srgbClr val="FF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>
                        <a:spcBef>
                          <a:spcPts val="0"/>
                        </a:spcBef>
                        <a:defRPr sz="1600"/>
                      </a:pPr>
                      <a:r>
                        <a:rPr dirty="0" err="1"/>
                        <a:t>Recupero</a:t>
                      </a:r>
                      <a:r>
                        <a:rPr dirty="0"/>
                        <a:t>, </a:t>
                      </a:r>
                      <a:r>
                        <a:rPr dirty="0" err="1"/>
                        <a:t>sospensione</a:t>
                      </a:r>
                      <a:r>
                        <a:rPr dirty="0"/>
                        <a:t>, </a:t>
                      </a:r>
                      <a:r>
                        <a:rPr lang="en-GB" dirty="0" err="1"/>
                        <a:t>annullamento</a:t>
                      </a:r>
                      <a:r>
                        <a:rPr dirty="0"/>
                        <a:t>,</a:t>
                      </a:r>
                    </a:p>
                    <a:p>
                      <a:pPr marL="0" algn="ctr">
                        <a:spcBef>
                          <a:spcPts val="0"/>
                        </a:spcBef>
                        <a:defRPr sz="1600"/>
                      </a:pPr>
                      <a:r>
                        <a:rPr dirty="0" err="1"/>
                        <a:t>provvedimenti</a:t>
                      </a:r>
                      <a:r>
                        <a:rPr dirty="0"/>
                        <a:t> </a:t>
                      </a:r>
                      <a:r>
                        <a:rPr lang="en-GB" dirty="0" err="1"/>
                        <a:t>cautelari</a:t>
                      </a:r>
                      <a:r>
                        <a:rPr dirty="0"/>
                        <a:t>, </a:t>
                      </a:r>
                      <a:r>
                        <a:rPr dirty="0" err="1"/>
                        <a:t>risarcimento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danni</a:t>
                      </a:r>
                      <a:r>
                        <a:rPr dirty="0"/>
                        <a:t> </a:t>
                      </a:r>
                      <a:endParaRPr sz="160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>
                        <a:spcBef>
                          <a:spcPts val="0"/>
                        </a:spcBef>
                        <a:buClrTx/>
                        <a:buFontTx/>
                        <a:buNone/>
                        <a:defRPr sz="1600"/>
                      </a:pPr>
                      <a:r>
                        <a:rPr dirty="0" err="1"/>
                        <a:t>Nuovi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aiuti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incompatibili</a:t>
                      </a:r>
                      <a:r>
                        <a:rPr dirty="0"/>
                        <a:t>: </a:t>
                      </a:r>
                      <a:r>
                        <a:rPr dirty="0" err="1"/>
                        <a:t>Decisione</a:t>
                      </a:r>
                      <a:r>
                        <a:rPr dirty="0"/>
                        <a:t> di </a:t>
                      </a:r>
                      <a:r>
                        <a:rPr dirty="0" err="1"/>
                        <a:t>recupero</a:t>
                      </a:r>
                      <a:r>
                        <a:rPr dirty="0"/>
                        <a:t>, </a:t>
                      </a:r>
                      <a:r>
                        <a:rPr dirty="0" err="1"/>
                        <a:t>provvedimenti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inibitori</a:t>
                      </a:r>
                      <a:endParaRPr sz="1600" strike="sngStrike" dirty="0"/>
                    </a:p>
                    <a:p>
                      <a:pPr marL="0" algn="l">
                        <a:spcBef>
                          <a:spcPts val="0"/>
                        </a:spcBef>
                        <a:buClrTx/>
                        <a:buFontTx/>
                        <a:buNone/>
                        <a:defRPr sz="1600"/>
                      </a:pPr>
                      <a:r>
                        <a:rPr dirty="0"/>
                        <a:t>Aiuti </a:t>
                      </a:r>
                      <a:r>
                        <a:rPr dirty="0" err="1"/>
                        <a:t>esistenti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incompatibili</a:t>
                      </a:r>
                      <a:r>
                        <a:rPr dirty="0"/>
                        <a:t>:</a:t>
                      </a:r>
                      <a:r>
                        <a:rPr lang="en-GB" dirty="0"/>
                        <a:t>opportune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misure</a:t>
                      </a:r>
                      <a:endParaRPr sz="160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17126595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4063" y="1341319"/>
            <a:ext cx="768163" cy="76816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81421" y="1476404"/>
            <a:ext cx="497995" cy="497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8861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1"/>
          <p:cNvSpPr>
            <a:spLocks noGrp="1"/>
          </p:cNvSpPr>
          <p:nvPr>
            <p:ph idx="1"/>
          </p:nvPr>
        </p:nvSpPr>
        <p:spPr>
          <a:xfrm>
            <a:off x="601630" y="1286482"/>
            <a:ext cx="11253781" cy="4018372"/>
          </a:xfrm>
        </p:spPr>
        <p:txBody>
          <a:bodyPr/>
          <a:lstStyle/>
          <a:p>
            <a:pPr algn="just">
              <a:spcAft>
                <a:spcPts val="600"/>
              </a:spcAft>
              <a:buFont typeface="Wingdings" panose="05000000000000000000" pitchFamily="2" charset="2"/>
              <a:buChar char="§"/>
              <a:defRPr>
                <a:ea typeface="Verdana" panose="020B0604030504040204" pitchFamily="34" charset="0"/>
              </a:defRPr>
            </a:pPr>
            <a:r>
              <a:rPr sz="2000" dirty="0" err="1"/>
              <a:t>Leale</a:t>
            </a:r>
            <a:r>
              <a:rPr sz="2000" dirty="0"/>
              <a:t> </a:t>
            </a:r>
            <a:r>
              <a:rPr sz="2000" dirty="0" err="1"/>
              <a:t>cooperazione</a:t>
            </a:r>
            <a:r>
              <a:rPr sz="2000" dirty="0"/>
              <a:t> (</a:t>
            </a:r>
            <a:r>
              <a:rPr sz="2000" dirty="0" err="1"/>
              <a:t>articolo</a:t>
            </a:r>
            <a:r>
              <a:rPr sz="2000" dirty="0"/>
              <a:t> 4</a:t>
            </a:r>
            <a:r>
              <a:rPr lang="it-IT" sz="2000" dirty="0"/>
              <a:t>(</a:t>
            </a:r>
            <a:r>
              <a:rPr sz="2000" dirty="0"/>
              <a:t>3</a:t>
            </a:r>
            <a:r>
              <a:rPr lang="it-IT" sz="2000" dirty="0"/>
              <a:t>)</a:t>
            </a:r>
            <a:r>
              <a:rPr sz="2000" dirty="0"/>
              <a:t> TUE)</a:t>
            </a:r>
            <a:endParaRPr sz="600" dirty="0">
              <a:ea typeface="Verdana" panose="020B0604030504040204" pitchFamily="34" charset="0"/>
            </a:endParaRPr>
          </a:p>
          <a:p>
            <a:pPr algn="just">
              <a:spcAft>
                <a:spcPts val="600"/>
              </a:spcAft>
              <a:buFont typeface="Wingdings" panose="05000000000000000000" pitchFamily="2" charset="2"/>
              <a:buChar char="§"/>
              <a:defRPr>
                <a:ea typeface="Verdana" panose="020B0604030504040204" pitchFamily="34" charset="0"/>
              </a:defRPr>
            </a:pPr>
            <a:r>
              <a:rPr sz="2000" dirty="0" err="1"/>
              <a:t>Autonomia</a:t>
            </a:r>
            <a:r>
              <a:rPr sz="2000" dirty="0"/>
              <a:t> </a:t>
            </a:r>
            <a:r>
              <a:rPr sz="2000" dirty="0" err="1"/>
              <a:t>procedurale</a:t>
            </a:r>
            <a:r>
              <a:rPr sz="2000" dirty="0"/>
              <a:t>, </a:t>
            </a:r>
            <a:r>
              <a:rPr sz="2000" dirty="0" err="1"/>
              <a:t>equivalenza</a:t>
            </a:r>
            <a:r>
              <a:rPr sz="2000" dirty="0"/>
              <a:t> </a:t>
            </a:r>
            <a:r>
              <a:rPr sz="2000" dirty="0" err="1"/>
              <a:t>ed</a:t>
            </a:r>
            <a:r>
              <a:rPr sz="2000" dirty="0"/>
              <a:t> </a:t>
            </a:r>
            <a:r>
              <a:rPr sz="2000" dirty="0" err="1"/>
              <a:t>efficacia</a:t>
            </a:r>
            <a:r>
              <a:rPr sz="2000" dirty="0"/>
              <a:t> </a:t>
            </a:r>
            <a:r>
              <a:rPr sz="2000" dirty="0" err="1"/>
              <a:t>delle</a:t>
            </a:r>
            <a:r>
              <a:rPr sz="2000" dirty="0"/>
              <a:t> </a:t>
            </a:r>
            <a:r>
              <a:rPr sz="2000" dirty="0" err="1"/>
              <a:t>norme</a:t>
            </a:r>
            <a:r>
              <a:rPr sz="2000" dirty="0"/>
              <a:t> </a:t>
            </a:r>
            <a:r>
              <a:rPr sz="2000" dirty="0" err="1"/>
              <a:t>procedurali</a:t>
            </a:r>
            <a:r>
              <a:rPr sz="2000" dirty="0"/>
              <a:t> </a:t>
            </a:r>
            <a:r>
              <a:rPr sz="2000" dirty="0" err="1"/>
              <a:t>nazionali</a:t>
            </a:r>
            <a:endParaRPr sz="20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6</a:t>
            </a:fld>
            <a:endParaRPr lang="en-GB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70721" y="385704"/>
            <a:ext cx="10515600" cy="782357"/>
          </a:xfrm>
        </p:spPr>
        <p:txBody>
          <a:bodyPr/>
          <a:lstStyle/>
          <a:p>
            <a:pPr>
              <a:defRPr>
                <a:latin typeface="Verdana" panose="020B0604030504040204" pitchFamily="34" charset="0"/>
                <a:ea typeface="Verdana" panose="020B0604030504040204" pitchFamily="34" charset="0"/>
              </a:defRPr>
            </a:pPr>
            <a:r>
              <a:rPr dirty="0" err="1"/>
              <a:t>Principi</a:t>
            </a:r>
            <a:r>
              <a:rPr dirty="0"/>
              <a:t> </a:t>
            </a:r>
            <a:r>
              <a:rPr dirty="0" err="1"/>
              <a:t>generali</a:t>
            </a:r>
            <a:endParaRPr sz="24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aphicFrame>
        <p:nvGraphicFramePr>
          <p:cNvPr id="8" name="Content Placeholder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65001466"/>
              </p:ext>
            </p:extLst>
          </p:nvPr>
        </p:nvGraphicFramePr>
        <p:xfrm>
          <a:off x="0" y="2233633"/>
          <a:ext cx="10867868" cy="43372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074824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47011E-205B-4BE6-5F0A-D1649FEBE46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/>
              <a:t>Cooperazione tra la Commissione europea e i giudici nazionali</a:t>
            </a:r>
            <a:endParaRPr lang="en-I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7BB65B-8B80-CF86-480E-237950E691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pPr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731847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755" y="494000"/>
            <a:ext cx="10905698" cy="782357"/>
          </a:xfrm>
        </p:spPr>
        <p:txBody>
          <a:bodyPr/>
          <a:lstStyle/>
          <a:p>
            <a:r>
              <a:rPr lang="it" dirty="0"/>
              <a:t>Strumenti di cooperazione – norme rilevanti  </a:t>
            </a:r>
            <a:endParaRPr lang="en-GB" dirty="0"/>
          </a:p>
        </p:txBody>
      </p:sp>
      <p:sp>
        <p:nvSpPr>
          <p:cNvPr id="30" name="Content Placeholder 2"/>
          <p:cNvSpPr txBox="1">
            <a:spLocks/>
          </p:cNvSpPr>
          <p:nvPr/>
        </p:nvSpPr>
        <p:spPr>
          <a:xfrm>
            <a:off x="1065755" y="2033897"/>
            <a:ext cx="10229775" cy="48241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  <a:defRPr/>
            </a:pPr>
            <a:r>
              <a:rPr lang="it" altLang="en-US" b="1" dirty="0"/>
              <a:t>Articolo 4, paragrafo 3, del trattato sull'Unione europea</a:t>
            </a:r>
          </a:p>
          <a:p>
            <a:pPr marL="457200" lvl="1" indent="0">
              <a:lnSpc>
                <a:spcPct val="100000"/>
              </a:lnSpc>
              <a:buNone/>
              <a:defRPr/>
            </a:pPr>
            <a:endParaRPr lang="en-US" altLang="en-US" sz="1800" b="1" dirty="0"/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  <a:defRPr/>
            </a:pPr>
            <a:r>
              <a:rPr lang="it" altLang="en-US" b="1" dirty="0"/>
              <a:t>Articolo 29 del Regolamento di Procedura (UE) n. 2015/1589</a:t>
            </a:r>
          </a:p>
          <a:p>
            <a:pPr marL="0" indent="0">
              <a:lnSpc>
                <a:spcPct val="100000"/>
              </a:lnSpc>
              <a:buNone/>
              <a:defRPr/>
            </a:pPr>
            <a:endParaRPr lang="en-US" altLang="en-US" b="1" dirty="0"/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  <a:defRPr/>
            </a:pPr>
            <a:r>
              <a:rPr lang="it" altLang="en-US" b="1" dirty="0">
                <a:solidFill>
                  <a:srgbClr val="4D4D4D"/>
                </a:solidFill>
              </a:rPr>
              <a:t>Comunicazione sulla cooperazione con i giudici nazionali (GU C 305 del 30.7.2021, pag. 1–28)</a:t>
            </a:r>
          </a:p>
        </p:txBody>
      </p:sp>
    </p:spTree>
    <p:extLst>
      <p:ext uri="{BB962C8B-B14F-4D97-AF65-F5344CB8AC3E}">
        <p14:creationId xmlns:p14="http://schemas.microsoft.com/office/powerpoint/2010/main" val="26812868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2675" y="1707915"/>
            <a:ext cx="1518240" cy="1439790"/>
          </a:xfrm>
          <a:prstGeom prst="rect">
            <a:avLst/>
          </a:prstGeom>
        </p:spPr>
      </p:pic>
      <p:pic>
        <p:nvPicPr>
          <p:cNvPr id="31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5625" y="4992177"/>
            <a:ext cx="1289714" cy="1293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cxnSp>
        <p:nvCxnSpPr>
          <p:cNvPr id="25" name="AutoShape 12"/>
          <p:cNvCxnSpPr>
            <a:cxnSpLocks noChangeShapeType="1"/>
          </p:cNvCxnSpPr>
          <p:nvPr/>
        </p:nvCxnSpPr>
        <p:spPr bwMode="auto">
          <a:xfrm flipV="1">
            <a:off x="6928655" y="3023700"/>
            <a:ext cx="1549891" cy="2151543"/>
          </a:xfrm>
          <a:prstGeom prst="straightConnector1">
            <a:avLst/>
          </a:prstGeom>
          <a:noFill/>
          <a:ln w="47520" cap="sq">
            <a:solidFill>
              <a:schemeClr val="bg1">
                <a:lumMod val="65000"/>
              </a:schemeClr>
            </a:solidFill>
            <a:miter lim="800000"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20" name="AutoShape 7"/>
          <p:cNvCxnSpPr>
            <a:cxnSpLocks noChangeShapeType="1"/>
          </p:cNvCxnSpPr>
          <p:nvPr/>
        </p:nvCxnSpPr>
        <p:spPr bwMode="auto">
          <a:xfrm flipH="1" flipV="1">
            <a:off x="4051034" y="2638495"/>
            <a:ext cx="2173287" cy="2241550"/>
          </a:xfrm>
          <a:prstGeom prst="straightConnector1">
            <a:avLst/>
          </a:prstGeom>
          <a:noFill/>
          <a:ln w="47520" cap="sq">
            <a:solidFill>
              <a:srgbClr val="29DBCC"/>
            </a:solidFill>
            <a:miter lim="800000"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21" name="AutoShape 8"/>
          <p:cNvCxnSpPr>
            <a:cxnSpLocks noChangeShapeType="1"/>
          </p:cNvCxnSpPr>
          <p:nvPr/>
        </p:nvCxnSpPr>
        <p:spPr bwMode="auto">
          <a:xfrm flipH="1" flipV="1">
            <a:off x="3558422" y="3110592"/>
            <a:ext cx="1989725" cy="2127137"/>
          </a:xfrm>
          <a:prstGeom prst="straightConnector1">
            <a:avLst/>
          </a:prstGeom>
          <a:noFill/>
          <a:ln w="47520" cap="sq">
            <a:solidFill>
              <a:srgbClr val="1EC08A"/>
            </a:solidFill>
            <a:prstDash val="lgDashDot"/>
            <a:miter lim="800000"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23" name="AutoShape 10"/>
          <p:cNvCxnSpPr>
            <a:cxnSpLocks noChangeShapeType="1"/>
          </p:cNvCxnSpPr>
          <p:nvPr/>
        </p:nvCxnSpPr>
        <p:spPr bwMode="auto">
          <a:xfrm>
            <a:off x="3389542" y="3147705"/>
            <a:ext cx="2113368" cy="2308434"/>
          </a:xfrm>
          <a:prstGeom prst="straightConnector1">
            <a:avLst/>
          </a:prstGeom>
          <a:noFill/>
          <a:ln w="47520" cap="sq">
            <a:solidFill>
              <a:srgbClr val="1EC08A"/>
            </a:solidFill>
            <a:miter lim="800000"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27" name="AutoShape 14"/>
          <p:cNvCxnSpPr>
            <a:cxnSpLocks noChangeShapeType="1"/>
          </p:cNvCxnSpPr>
          <p:nvPr/>
        </p:nvCxnSpPr>
        <p:spPr bwMode="auto">
          <a:xfrm>
            <a:off x="3763307" y="2913943"/>
            <a:ext cx="2045105" cy="2244911"/>
          </a:xfrm>
          <a:prstGeom prst="straightConnector1">
            <a:avLst/>
          </a:prstGeom>
          <a:noFill/>
          <a:ln w="47520" cap="sq">
            <a:solidFill>
              <a:srgbClr val="4BC5DE"/>
            </a:solidFill>
            <a:miter lim="800000"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30" name="AutoShape 14"/>
          <p:cNvCxnSpPr>
            <a:cxnSpLocks noChangeShapeType="1"/>
          </p:cNvCxnSpPr>
          <p:nvPr/>
        </p:nvCxnSpPr>
        <p:spPr bwMode="auto">
          <a:xfrm>
            <a:off x="4080668" y="2934300"/>
            <a:ext cx="1950855" cy="2029181"/>
          </a:xfrm>
          <a:prstGeom prst="straightConnector1">
            <a:avLst/>
          </a:prstGeom>
          <a:noFill/>
          <a:ln w="47520" cap="sq">
            <a:solidFill>
              <a:srgbClr val="29DBCC"/>
            </a:solidFill>
            <a:prstDash val="solid"/>
            <a:miter lim="800000"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6C79FD-C571-418B-AB0F-5EE936C8527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4D4D4D">
                    <a:tint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4D4D4D">
                  <a:tint val="7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>
                <a:latin typeface="Verdana" panose="020B0604030504040204" pitchFamily="34" charset="0"/>
                <a:ea typeface="Verdana" panose="020B0604030504040204" pitchFamily="34" charset="0"/>
              </a:defRPr>
            </a:pPr>
            <a:r>
              <a:rPr dirty="0" err="1"/>
              <a:t>Cooperazione</a:t>
            </a:r>
            <a:r>
              <a:rPr dirty="0"/>
              <a:t> con la </a:t>
            </a:r>
            <a:r>
              <a:rPr dirty="0" err="1"/>
              <a:t>Commissione</a:t>
            </a:r>
            <a:r>
              <a:rPr lang="en-IE" dirty="0"/>
              <a:t> – overview </a:t>
            </a:r>
            <a:endParaRPr sz="2400" dirty="0"/>
          </a:p>
        </p:txBody>
      </p:sp>
      <p:pic>
        <p:nvPicPr>
          <p:cNvPr id="1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8090" y="1705522"/>
            <a:ext cx="1413291" cy="1411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4" name="Text Box 11"/>
          <p:cNvSpPr txBox="1">
            <a:spLocks noChangeArrowheads="1"/>
          </p:cNvSpPr>
          <p:nvPr/>
        </p:nvSpPr>
        <p:spPr bwMode="auto">
          <a:xfrm>
            <a:off x="2266954" y="3585289"/>
            <a:ext cx="2190750" cy="525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Verdana" panose="020B0604030504040204" pitchFamily="34" charset="0"/>
                <a:cs typeface="DejaVu Sans" charset="0"/>
              </a:defRPr>
            </a:lvl1pPr>
            <a:lvl2pPr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rgbClr val="000000"/>
                </a:solidFill>
                <a:latin typeface="Verdana" panose="020B0604030504040204" pitchFamily="34" charset="0"/>
                <a:cs typeface="DejaVu Sans" charset="0"/>
              </a:defRPr>
            </a:lvl2pPr>
            <a:lvl3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Verdana" panose="020B0604030504040204" pitchFamily="34" charset="0"/>
                <a:cs typeface="DejaVu San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ct val="100000"/>
              <a:buFont typeface="Times New Roman" panose="02020603050405020304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1EC08A"/>
                </a:solidFill>
                <a:latin typeface="+mn-lt"/>
                <a:ea typeface="Verdana" panose="020B0604030504040204" pitchFamily="34" charset="0"/>
              </a:defRPr>
            </a:pPr>
            <a:r>
              <a:rPr kumimoji="0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1EC08A"/>
                </a:solidFill>
                <a:effectLst/>
                <a:uLnTx/>
                <a:uFillTx/>
                <a:latin typeface="Arial"/>
                <a:ea typeface="Verdana" panose="020B0604030504040204" pitchFamily="34" charset="0"/>
              </a:rPr>
              <a:t>Parer</a:t>
            </a:r>
            <a:r>
              <a:rPr kumimoji="0" lang="en-IE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1EC08A"/>
                </a:solidFill>
                <a:effectLst/>
                <a:uLnTx/>
                <a:uFillTx/>
                <a:latin typeface="Arial"/>
                <a:ea typeface="Verdana" panose="020B0604030504040204" pitchFamily="34" charset="0"/>
              </a:rPr>
              <a:t>i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srgbClr val="1EC08A"/>
              </a:solidFill>
              <a:effectLst/>
              <a:uLnTx/>
              <a:uFillTx/>
              <a:latin typeface="Arial"/>
              <a:ea typeface="Verdana" panose="020B060403050404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ct val="100000"/>
              <a:buFont typeface="Times New Roman" panose="02020603050405020304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1EC08A"/>
                </a:solidFill>
                <a:latin typeface="+mn-lt"/>
                <a:ea typeface="Verdana" panose="020B0604030504040204" pitchFamily="34" charset="0"/>
              </a:defRPr>
            </a:pP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1EC08A"/>
                </a:solidFill>
                <a:effectLst/>
                <a:uLnTx/>
                <a:uFillTx/>
                <a:latin typeface="Arial"/>
                <a:ea typeface="Verdana" panose="020B0604030504040204" pitchFamily="34" charset="0"/>
              </a:rPr>
              <a:t>(Art. 29 R</a:t>
            </a:r>
            <a:r>
              <a:rPr kumimoji="0" lang="en-IE" sz="1400" b="0" i="0" u="none" strike="noStrike" kern="1200" cap="none" spc="0" normalizeH="0" baseline="0" noProof="0" dirty="0">
                <a:ln>
                  <a:noFill/>
                </a:ln>
                <a:solidFill>
                  <a:srgbClr val="1EC08A"/>
                </a:solidFill>
                <a:effectLst/>
                <a:uLnTx/>
                <a:uFillTx/>
                <a:latin typeface="Arial"/>
                <a:ea typeface="Verdana" panose="020B0604030504040204" pitchFamily="34" charset="0"/>
              </a:rPr>
              <a:t>P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1EC08A"/>
                </a:solidFill>
                <a:effectLst/>
                <a:uLnTx/>
                <a:uFillTx/>
                <a:latin typeface="Arial"/>
                <a:ea typeface="Verdana" panose="020B0604030504040204" pitchFamily="34" charset="0"/>
              </a:rPr>
              <a:t>)</a:t>
            </a:r>
          </a:p>
        </p:txBody>
      </p:sp>
      <p:sp>
        <p:nvSpPr>
          <p:cNvPr id="26" name="Text Box 13"/>
          <p:cNvSpPr txBox="1">
            <a:spLocks noChangeArrowheads="1"/>
          </p:cNvSpPr>
          <p:nvPr/>
        </p:nvSpPr>
        <p:spPr bwMode="auto">
          <a:xfrm>
            <a:off x="7612727" y="4104149"/>
            <a:ext cx="2008188" cy="1171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Verdana" panose="020B0604030504040204" pitchFamily="34" charset="0"/>
                <a:cs typeface="DejaVu Sans" charset="0"/>
              </a:defRPr>
            </a:lvl1pPr>
            <a:lvl2pPr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rgbClr val="000000"/>
                </a:solidFill>
                <a:latin typeface="Verdana" panose="020B0604030504040204" pitchFamily="34" charset="0"/>
                <a:cs typeface="DejaVu Sans" charset="0"/>
              </a:defRPr>
            </a:lvl2pPr>
            <a:lvl3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Verdana" panose="020B0604030504040204" pitchFamily="34" charset="0"/>
                <a:cs typeface="DejaVu San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4D4D4D"/>
                </a:solidFill>
                <a:latin typeface="+mn-lt"/>
                <a:ea typeface="Verdana" panose="020B0604030504040204" pitchFamily="34" charset="0"/>
              </a:defRPr>
            </a:pPr>
            <a:r>
              <a:rPr kumimoji="0" sz="1400" b="0" i="0" u="none" strike="noStrike" kern="120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Verdana" panose="020B0604030504040204" pitchFamily="34" charset="0"/>
              </a:rPr>
              <a:t>Domanda di pronuncia pregiudiziale relativa all'interpretazione o alla validità del diritto dell'Unione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4D4D4D"/>
                </a:solidFill>
                <a:latin typeface="+mn-lt"/>
                <a:ea typeface="Verdana" panose="020B0604030504040204" pitchFamily="34" charset="0"/>
              </a:defRPr>
            </a:pPr>
            <a:r>
              <a:rPr kumimoji="0" sz="1400" b="0" i="0" u="none" strike="noStrike" kern="120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Verdana" panose="020B0604030504040204" pitchFamily="34" charset="0"/>
              </a:rPr>
              <a:t>(Art. 267 TFUE)</a:t>
            </a:r>
          </a:p>
        </p:txBody>
      </p:sp>
      <p:sp>
        <p:nvSpPr>
          <p:cNvPr id="28" name="Text Box 15"/>
          <p:cNvSpPr txBox="1">
            <a:spLocks noChangeArrowheads="1"/>
          </p:cNvSpPr>
          <p:nvPr/>
        </p:nvSpPr>
        <p:spPr bwMode="auto">
          <a:xfrm>
            <a:off x="4068286" y="2331380"/>
            <a:ext cx="2300288" cy="740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Verdana" panose="020B0604030504040204" pitchFamily="34" charset="0"/>
                <a:cs typeface="DejaVu Sans" charset="0"/>
              </a:defRPr>
            </a:lvl1pPr>
            <a:lvl2pPr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rgbClr val="000000"/>
                </a:solidFill>
                <a:latin typeface="Verdana" panose="020B0604030504040204" pitchFamily="34" charset="0"/>
                <a:cs typeface="DejaVu Sans" charset="0"/>
              </a:defRPr>
            </a:lvl2pPr>
            <a:lvl3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Verdana" panose="020B0604030504040204" pitchFamily="34" charset="0"/>
                <a:cs typeface="DejaVu San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ct val="100000"/>
              <a:buFont typeface="Times New Roman" panose="02020603050405020304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i="1">
                <a:solidFill>
                  <a:srgbClr val="4BC5DE"/>
                </a:solidFill>
                <a:latin typeface="+mn-lt"/>
                <a:ea typeface="Verdana" panose="020B0604030504040204" pitchFamily="34" charset="0"/>
              </a:defRPr>
            </a:pPr>
            <a:r>
              <a:rPr kumimoji="0" lang="en-IE" sz="1400" b="0" i="1" u="none" strike="noStrike" kern="1200" cap="none" spc="0" normalizeH="0" baseline="0" noProof="0" dirty="0" err="1">
                <a:ln>
                  <a:noFill/>
                </a:ln>
                <a:solidFill>
                  <a:srgbClr val="4BC5DE"/>
                </a:solidFill>
                <a:effectLst/>
                <a:uLnTx/>
                <a:uFillTx/>
                <a:latin typeface="Arial"/>
                <a:ea typeface="Verdana" panose="020B0604030504040204" pitchFamily="34" charset="0"/>
              </a:rPr>
              <a:t>Interventi</a:t>
            </a:r>
            <a:endParaRPr kumimoji="0" lang="en-IE" sz="1400" b="0" i="1" u="none" strike="noStrike" kern="1200" cap="none" spc="0" normalizeH="0" baseline="0" noProof="0" dirty="0">
              <a:ln>
                <a:noFill/>
              </a:ln>
              <a:solidFill>
                <a:srgbClr val="4BC5DE"/>
              </a:solidFill>
              <a:effectLst/>
              <a:uLnTx/>
              <a:uFillTx/>
              <a:latin typeface="Arial"/>
              <a:ea typeface="Verdana" panose="020B060403050404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ct val="100000"/>
              <a:buFont typeface="Times New Roman" panose="02020603050405020304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i="1">
                <a:solidFill>
                  <a:srgbClr val="4BC5DE"/>
                </a:solidFill>
                <a:latin typeface="+mn-lt"/>
                <a:ea typeface="Verdana" panose="020B0604030504040204" pitchFamily="34" charset="0"/>
              </a:defRPr>
            </a:pPr>
            <a:r>
              <a:rPr kumimoji="0" sz="1400" b="0" i="1" u="none" strike="noStrike" kern="1200" cap="none" spc="0" normalizeH="0" baseline="0" noProof="0" dirty="0">
                <a:ln>
                  <a:noFill/>
                </a:ln>
                <a:solidFill>
                  <a:srgbClr val="4BC5DE"/>
                </a:solidFill>
                <a:effectLst/>
                <a:uLnTx/>
                <a:uFillTx/>
                <a:latin typeface="Arial"/>
                <a:ea typeface="Verdana" panose="020B0604030504040204" pitchFamily="34" charset="0"/>
              </a:rPr>
              <a:t>Amicus curiae</a:t>
            </a:r>
            <a:endParaRPr kumimoji="0" lang="en-IE" sz="1400" b="0" i="1" u="none" strike="noStrike" kern="1200" cap="none" spc="0" normalizeH="0" baseline="0" noProof="0" dirty="0">
              <a:ln>
                <a:noFill/>
              </a:ln>
              <a:solidFill>
                <a:srgbClr val="4BC5DE"/>
              </a:solidFill>
              <a:effectLst/>
              <a:uLnTx/>
              <a:uFillTx/>
              <a:latin typeface="Arial"/>
              <a:ea typeface="Verdana" panose="020B060403050404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ct val="100000"/>
              <a:buFont typeface="Times New Roman" panose="02020603050405020304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4BC5DE"/>
                </a:solidFill>
                <a:latin typeface="+mn-lt"/>
                <a:ea typeface="Verdana" panose="020B0604030504040204" pitchFamily="34" charset="0"/>
              </a:defRPr>
            </a:pP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4BC5DE"/>
                </a:solidFill>
                <a:effectLst/>
                <a:uLnTx/>
                <a:uFillTx/>
                <a:latin typeface="Arial"/>
                <a:ea typeface="Verdana" panose="020B0604030504040204" pitchFamily="34" charset="0"/>
              </a:rPr>
              <a:t>(Art. 29 R</a:t>
            </a:r>
            <a:r>
              <a:rPr kumimoji="0" lang="en-IE" sz="1400" b="0" i="0" u="none" strike="noStrike" kern="1200" cap="none" spc="0" normalizeH="0" baseline="0" noProof="0" dirty="0">
                <a:ln>
                  <a:noFill/>
                </a:ln>
                <a:solidFill>
                  <a:srgbClr val="4BC5DE"/>
                </a:solidFill>
                <a:effectLst/>
                <a:uLnTx/>
                <a:uFillTx/>
                <a:latin typeface="Arial"/>
                <a:ea typeface="Verdana" panose="020B0604030504040204" pitchFamily="34" charset="0"/>
              </a:rPr>
              <a:t>P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4BC5DE"/>
                </a:solidFill>
                <a:effectLst/>
                <a:uLnTx/>
                <a:uFillTx/>
                <a:latin typeface="Arial"/>
                <a:ea typeface="Verdana" panose="020B0604030504040204" pitchFamily="34" charset="0"/>
              </a:rPr>
              <a:t>)</a:t>
            </a:r>
          </a:p>
        </p:txBody>
      </p:sp>
      <p:sp>
        <p:nvSpPr>
          <p:cNvPr id="22" name="Text Box 9"/>
          <p:cNvSpPr txBox="1">
            <a:spLocks noChangeArrowheads="1"/>
          </p:cNvSpPr>
          <p:nvPr/>
        </p:nvSpPr>
        <p:spPr bwMode="auto">
          <a:xfrm>
            <a:off x="5121618" y="3587357"/>
            <a:ext cx="1868488" cy="525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Verdana" panose="020B0604030504040204" pitchFamily="34" charset="0"/>
                <a:cs typeface="DejaVu Sans" charset="0"/>
              </a:defRPr>
            </a:lvl1pPr>
            <a:lvl2pPr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rgbClr val="000000"/>
                </a:solidFill>
                <a:latin typeface="Verdana" panose="020B0604030504040204" pitchFamily="34" charset="0"/>
                <a:cs typeface="DejaVu Sans" charset="0"/>
              </a:defRPr>
            </a:lvl2pPr>
            <a:lvl3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Verdana" panose="020B0604030504040204" pitchFamily="34" charset="0"/>
                <a:cs typeface="DejaVu San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ct val="100000"/>
              <a:buFont typeface="Times New Roman" panose="02020603050405020304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29DBCC"/>
                </a:solidFill>
                <a:latin typeface="+mn-lt"/>
                <a:ea typeface="Verdana" panose="020B0604030504040204" pitchFamily="34" charset="0"/>
              </a:defRPr>
            </a:pPr>
            <a:r>
              <a:rPr kumimoji="0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29DBCC"/>
                </a:solidFill>
                <a:effectLst/>
                <a:uLnTx/>
                <a:uFillTx/>
                <a:latin typeface="Arial"/>
                <a:ea typeface="Verdana" panose="020B0604030504040204" pitchFamily="34" charset="0"/>
              </a:rPr>
              <a:t>Informazioni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srgbClr val="29DBCC"/>
              </a:solidFill>
              <a:effectLst/>
              <a:uLnTx/>
              <a:uFillTx/>
              <a:latin typeface="Arial"/>
              <a:ea typeface="Verdana" panose="020B060403050404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ct val="100000"/>
              <a:buFont typeface="Times New Roman" panose="02020603050405020304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29DBCC"/>
                </a:solidFill>
                <a:latin typeface="+mn-lt"/>
                <a:ea typeface="Verdana" panose="020B0604030504040204" pitchFamily="34" charset="0"/>
              </a:defRPr>
            </a:pP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29DBCC"/>
                </a:solidFill>
                <a:effectLst/>
                <a:uLnTx/>
                <a:uFillTx/>
                <a:latin typeface="Arial"/>
                <a:ea typeface="Verdana" panose="020B0604030504040204" pitchFamily="34" charset="0"/>
              </a:rPr>
              <a:t>(Art. 29 R</a:t>
            </a:r>
            <a:r>
              <a:rPr kumimoji="0" lang="en-IE" sz="1400" b="0" i="0" u="none" strike="noStrike" kern="1200" cap="none" spc="0" normalizeH="0" baseline="0" noProof="0" dirty="0">
                <a:ln>
                  <a:noFill/>
                </a:ln>
                <a:solidFill>
                  <a:srgbClr val="29DBCC"/>
                </a:solidFill>
                <a:effectLst/>
                <a:uLnTx/>
                <a:uFillTx/>
                <a:latin typeface="Arial"/>
                <a:ea typeface="Verdana" panose="020B0604030504040204" pitchFamily="34" charset="0"/>
              </a:rPr>
              <a:t>P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29DBCC"/>
                </a:solidFill>
                <a:effectLst/>
                <a:uLnTx/>
                <a:uFillTx/>
                <a:latin typeface="Arial"/>
                <a:ea typeface="Verdana" panose="020B0604030504040204" pitchFamily="34" charset="0"/>
              </a:rPr>
              <a:t>)</a:t>
            </a:r>
          </a:p>
        </p:txBody>
      </p:sp>
      <p:sp>
        <p:nvSpPr>
          <p:cNvPr id="29" name="Text Box 15"/>
          <p:cNvSpPr txBox="1">
            <a:spLocks noChangeArrowheads="1"/>
          </p:cNvSpPr>
          <p:nvPr/>
        </p:nvSpPr>
        <p:spPr bwMode="auto">
          <a:xfrm>
            <a:off x="345361" y="3858841"/>
            <a:ext cx="2223625" cy="309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Verdana" panose="020B0604030504040204" pitchFamily="34" charset="0"/>
                <a:cs typeface="DejaVu Sans" charset="0"/>
              </a:defRPr>
            </a:lvl1pPr>
            <a:lvl2pPr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rgbClr val="000000"/>
                </a:solidFill>
                <a:latin typeface="Verdana" panose="020B0604030504040204" pitchFamily="34" charset="0"/>
                <a:cs typeface="DejaVu Sans" charset="0"/>
              </a:defRPr>
            </a:lvl2pPr>
            <a:lvl3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Verdana" panose="020B0604030504040204" pitchFamily="34" charset="0"/>
                <a:cs typeface="DejaVu San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4D4D4D"/>
                </a:solidFill>
                <a:latin typeface="+mn-lt"/>
                <a:ea typeface="Verdana" panose="020B0604030504040204" pitchFamily="34" charset="0"/>
              </a:defRPr>
            </a:pPr>
            <a:r>
              <a:rPr kumimoji="0" sz="1400" b="0" i="0" u="none" strike="noStrike" kern="120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Verdana" panose="020B0604030504040204" pitchFamily="34" charset="0"/>
              </a:rPr>
              <a:t>Cooperazione reciproca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04749" y="5084064"/>
            <a:ext cx="41916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1EC08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Sportello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1EC08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GB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1EC08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unico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1EC08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1EC08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COMP-AMICUS-STATE-AID@ec.europa.eu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1EC08A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14068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EC colour scheme">
      <a:dk1>
        <a:srgbClr val="4D4D4D"/>
      </a:dk1>
      <a:lt1>
        <a:srgbClr val="FFFFFF"/>
      </a:lt1>
      <a:dk2>
        <a:srgbClr val="034EA2"/>
      </a:dk2>
      <a:lt2>
        <a:srgbClr val="D3E8F9"/>
      </a:lt2>
      <a:accent1>
        <a:srgbClr val="1E858B"/>
      </a:accent1>
      <a:accent2>
        <a:srgbClr val="4BC5DE"/>
      </a:accent2>
      <a:accent3>
        <a:srgbClr val="1EC08A"/>
      </a:accent3>
      <a:accent4>
        <a:srgbClr val="ED8D2F"/>
      </a:accent4>
      <a:accent5>
        <a:srgbClr val="FFC000"/>
      </a:accent5>
      <a:accent6>
        <a:srgbClr val="E76C53"/>
      </a:accent6>
      <a:hlink>
        <a:srgbClr val="0563C1"/>
      </a:hlink>
      <a:folHlink>
        <a:srgbClr val="24337E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C_Presentation.pptx" id="{DF0E4C23-23CF-4CA0-B78D-4EE4E4812529}" vid="{A275074F-6DFA-4FBF-AA5C-38C3649C393F}"/>
    </a:ext>
  </a:extLst>
</a:theme>
</file>

<file path=ppt/theme/theme2.xml><?xml version="1.0" encoding="utf-8"?>
<a:theme xmlns:a="http://schemas.openxmlformats.org/drawingml/2006/main" name="1_Office Theme">
  <a:themeElements>
    <a:clrScheme name="EC colour scheme">
      <a:dk1>
        <a:srgbClr val="4D4D4D"/>
      </a:dk1>
      <a:lt1>
        <a:srgbClr val="FFFFFF"/>
      </a:lt1>
      <a:dk2>
        <a:srgbClr val="034EA2"/>
      </a:dk2>
      <a:lt2>
        <a:srgbClr val="D3E8F9"/>
      </a:lt2>
      <a:accent1>
        <a:srgbClr val="1E858B"/>
      </a:accent1>
      <a:accent2>
        <a:srgbClr val="4BC5DE"/>
      </a:accent2>
      <a:accent3>
        <a:srgbClr val="1EC08A"/>
      </a:accent3>
      <a:accent4>
        <a:srgbClr val="ED8D2F"/>
      </a:accent4>
      <a:accent5>
        <a:srgbClr val="FFC000"/>
      </a:accent5>
      <a:accent6>
        <a:srgbClr val="E76C53"/>
      </a:accent6>
      <a:hlink>
        <a:srgbClr val="0563C1"/>
      </a:hlink>
      <a:folHlink>
        <a:srgbClr val="24337E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C_Corporate_PPT_Template" id="{9E25CBC4-264C-4E5F-8DDF-C73C2B944108}" vid="{63966CC3-CC63-46CF-BE8C-07ABBDCD6229}"/>
    </a:ext>
  </a:extLst>
</a:theme>
</file>

<file path=ppt/theme/theme3.xml><?xml version="1.0" encoding="utf-8"?>
<a:theme xmlns:a="http://schemas.openxmlformats.org/drawingml/2006/main" name="2_Office Theme">
  <a:themeElements>
    <a:clrScheme name="EC colour scheme">
      <a:dk1>
        <a:srgbClr val="4D4D4D"/>
      </a:dk1>
      <a:lt1>
        <a:srgbClr val="FFFFFF"/>
      </a:lt1>
      <a:dk2>
        <a:srgbClr val="034EA2"/>
      </a:dk2>
      <a:lt2>
        <a:srgbClr val="D3E8F9"/>
      </a:lt2>
      <a:accent1>
        <a:srgbClr val="1E858B"/>
      </a:accent1>
      <a:accent2>
        <a:srgbClr val="4BC5DE"/>
      </a:accent2>
      <a:accent3>
        <a:srgbClr val="1EC08A"/>
      </a:accent3>
      <a:accent4>
        <a:srgbClr val="ED8D2F"/>
      </a:accent4>
      <a:accent5>
        <a:srgbClr val="FFC000"/>
      </a:accent5>
      <a:accent6>
        <a:srgbClr val="E76C53"/>
      </a:accent6>
      <a:hlink>
        <a:srgbClr val="0563C1"/>
      </a:hlink>
      <a:folHlink>
        <a:srgbClr val="24337E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C_Corporate_PPT_Template" id="{9E25CBC4-264C-4E5F-8DDF-C73C2B944108}" vid="{63966CC3-CC63-46CF-BE8C-07ABBDCD6229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 Theme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  <a:fontScheme name="Office Theme">
    <a:majorFont>
      <a:latin typeface="Verdana"/>
      <a:ea typeface=""/>
      <a:cs typeface="DejaVu Sans"/>
    </a:majorFont>
    <a:minorFont>
      <a:latin typeface="Verdana"/>
      <a:ea typeface=""/>
      <a:cs typeface="DejaVu Sans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 Theme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  <a:fontScheme name="Office Theme">
    <a:majorFont>
      <a:latin typeface="Verdana"/>
      <a:ea typeface=""/>
      <a:cs typeface="DejaVu Sans"/>
    </a:majorFont>
    <a:minorFont>
      <a:latin typeface="Verdana"/>
      <a:ea typeface=""/>
      <a:cs typeface="DejaVu Sans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 Theme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  <a:fontScheme name="Office Theme">
    <a:majorFont>
      <a:latin typeface="Verdana"/>
      <a:ea typeface=""/>
      <a:cs typeface="DejaVu Sans"/>
    </a:majorFont>
    <a:minorFont>
      <a:latin typeface="Verdana"/>
      <a:ea typeface=""/>
      <a:cs typeface="DejaVu Sans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FC477BE9E2EFB74C8C9D663CF23C5BA8" ma:contentTypeVersion="8" ma:contentTypeDescription="Creare un nuovo documento." ma:contentTypeScope="" ma:versionID="bfa7d6841fa5ae55e02c41afa702bdcc">
  <xsd:schema xmlns:xsd="http://www.w3.org/2001/XMLSchema" xmlns:xs="http://www.w3.org/2001/XMLSchema" xmlns:p="http://schemas.microsoft.com/office/2006/metadata/properties" xmlns:ns2="4261f347-f4eb-4010-9b22-12c22c02b9bd" xmlns:ns3="63bd86ee-b2fd-467e-8c71-ee5686d65f8f" targetNamespace="http://schemas.microsoft.com/office/2006/metadata/properties" ma:root="true" ma:fieldsID="7c02de0172b331c6f7e17640c1b1768b" ns2:_="" ns3:_="">
    <xsd:import namespace="4261f347-f4eb-4010-9b22-12c22c02b9bd"/>
    <xsd:import namespace="63bd86ee-b2fd-467e-8c71-ee5686d65f8f"/>
    <xsd:element name="properties">
      <xsd:complexType>
        <xsd:sequence>
          <xsd:element name="documentManagement">
            <xsd:complexType>
              <xsd:all>
                <xsd:element ref="ns2:TipologiaDocumento"/>
                <xsd:element ref="ns2:Descrizione" minOccurs="0"/>
                <xsd:element ref="ns2:DataDocumento" minOccurs="0"/>
                <xsd:element ref="ns2:DocumentiOggetto" minOccurs="0"/>
                <xsd:element ref="ns3:MediaServiceMetadata" minOccurs="0"/>
                <xsd:element ref="ns3:MediaServiceFastMetadata" minOccurs="0"/>
                <xsd:element ref="ns2:ElementiOggetto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61f347-f4eb-4010-9b22-12c22c02b9bd" elementFormDefault="qualified">
    <xsd:import namespace="http://schemas.microsoft.com/office/2006/documentManagement/types"/>
    <xsd:import namespace="http://schemas.microsoft.com/office/infopath/2007/PartnerControls"/>
    <xsd:element name="TipologiaDocumento" ma:index="8" ma:displayName="TipologiaDocumento" ma:default="Allegato" ma:format="Dropdown" ma:indexed="true" ma:internalName="TipologiaDocumento">
      <xsd:simpleType>
        <xsd:restriction base="dms:Choice">
          <xsd:enumeration value="Allegato"/>
          <xsd:enumeration value="Bando"/>
          <xsd:enumeration value="Circolare"/>
          <xsd:enumeration value="Comunicato"/>
          <xsd:enumeration value="Convegno"/>
          <xsd:enumeration value="Decreto"/>
          <xsd:enumeration value="Delibera"/>
          <xsd:enumeration value="Direttiva"/>
          <xsd:enumeration value="Dottrina"/>
          <xsd:enumeration value="DVR e DUVRI"/>
          <xsd:enumeration value="Graduatoria"/>
          <xsd:enumeration value="Interpello"/>
          <xsd:enumeration value="Locandina"/>
          <xsd:enumeration value="Modulo di domanda"/>
          <xsd:enumeration value="Modulo di domanda online"/>
          <xsd:enumeration value="Newsletter"/>
          <xsd:enumeration value="Normativa"/>
          <xsd:enumeration value="Nota"/>
          <xsd:enumeration value="Parere"/>
          <xsd:enumeration value="Piani di emergenza"/>
          <xsd:enumeration value="Programma"/>
          <xsd:enumeration value="Prospetti"/>
          <xsd:enumeration value="Questionario"/>
          <xsd:enumeration value="Relazione"/>
          <xsd:enumeration value="Schema di accordo individuale"/>
          <xsd:enumeration value="Titoli di trasferimento"/>
          <xsd:enumeration value="Verbale"/>
          <xsd:enumeration value="Workshop"/>
        </xsd:restriction>
      </xsd:simpleType>
    </xsd:element>
    <xsd:element name="Descrizione" ma:index="9" nillable="true" ma:displayName="Descrizione" ma:internalName="Descrizione">
      <xsd:simpleType>
        <xsd:restriction base="dms:Note">
          <xsd:maxLength value="255"/>
        </xsd:restriction>
      </xsd:simpleType>
    </xsd:element>
    <xsd:element name="DataDocumento" ma:index="10" nillable="true" ma:displayName="DataDocumento" ma:default="[today]" ma:format="DateOnly" ma:internalName="DataDocumento">
      <xsd:simpleType>
        <xsd:restriction base="dms:DateTime"/>
      </xsd:simpleType>
    </xsd:element>
    <xsd:element name="DocumentiOggetto" ma:index="12" nillable="true" ma:displayName="DocumentiPadre" ma:list="{63bd86ee-b2fd-467e-8c71-ee5686d65f8f}" ma:internalName="DocumentiOggetto" ma:showField="Title" ma:web="4261f347-f4eb-4010-9b22-12c22c02b9b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ElementiOggetto" ma:index="15" nillable="true" ma:displayName="LinkPadre" ma:list="{324f6c41-2a09-44d9-bd29-2ba488171d7d}" ma:internalName="ElementiOggetto" ma:showField="Title" ma:web="4261f347-f4eb-4010-9b22-12c22c02b9b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3bd86ee-b2fd-467e-8c71-ee5686d65f8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3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ataDocumento xmlns="4261f347-f4eb-4010-9b22-12c22c02b9bd">2023-06-20T15:24:32+00:00</DataDocumento>
    <ElementiOggetto xmlns="4261f347-f4eb-4010-9b22-12c22c02b9bd" xsi:nil="true"/>
    <Descrizione xmlns="4261f347-f4eb-4010-9b22-12c22c02b9bd" xsi:nil="true"/>
    <DocumentiOggetto xmlns="4261f347-f4eb-4010-9b22-12c22c02b9bd" xsi:nil="true"/>
    <TipologiaDocumento xmlns="4261f347-f4eb-4010-9b22-12c22c02b9bd">Allegato</TipologiaDocumento>
  </documentManagement>
</p:properties>
</file>

<file path=customXml/itemProps1.xml><?xml version="1.0" encoding="utf-8"?>
<ds:datastoreItem xmlns:ds="http://schemas.openxmlformats.org/officeDocument/2006/customXml" ds:itemID="{4B1CAF70-02D1-4551-A536-63581F6A809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61D9B46-6FDE-4703-8A55-EEFDAD20A46A}"/>
</file>

<file path=customXml/itemProps3.xml><?xml version="1.0" encoding="utf-8"?>
<ds:datastoreItem xmlns:ds="http://schemas.openxmlformats.org/officeDocument/2006/customXml" ds:itemID="{1FF87431-2774-4E17-BE38-8A579357848D}">
  <ds:schemaRefs>
    <ds:schemaRef ds:uri="http://purl.org/dc/elements/1.1/"/>
    <ds:schemaRef ds:uri="http://schemas.microsoft.com/office/2006/metadata/properties"/>
    <ds:schemaRef ds:uri="http://schemas.microsoft.com/sharepoint/v3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5389</TotalTime>
  <Words>1372</Words>
  <Application>Microsoft Office PowerPoint</Application>
  <PresentationFormat>Widescreen</PresentationFormat>
  <Paragraphs>149</Paragraphs>
  <Slides>17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Arial</vt:lpstr>
      <vt:lpstr>Calibri</vt:lpstr>
      <vt:lpstr>Times New Roman</vt:lpstr>
      <vt:lpstr>Verdana</vt:lpstr>
      <vt:lpstr>Wingdings</vt:lpstr>
      <vt:lpstr>Office Theme</vt:lpstr>
      <vt:lpstr>1_Office Theme</vt:lpstr>
      <vt:lpstr>2_Office Theme</vt:lpstr>
      <vt:lpstr>Ruolo dei giudici nazionali nell'applicazione delle norme UE in materia di aiuti di Stato, private enforcement e meccanismi di cooperazione con la Commissione europea   Ufficio studi e formazione della Giustizia amministrativa – 12-13 giugno 2023    </vt:lpstr>
      <vt:lpstr>Introduzione e principi generali </vt:lpstr>
      <vt:lpstr>Applicazione «pubblica» e applicazione «privata»</vt:lpstr>
      <vt:lpstr>Contesto</vt:lpstr>
      <vt:lpstr>Il sistema di controllo degli aiuti di Stato</vt:lpstr>
      <vt:lpstr>Principi generali</vt:lpstr>
      <vt:lpstr>Cooperazione tra la Commissione europea e i giudici nazionali</vt:lpstr>
      <vt:lpstr>Strumenti di cooperazione – norme rilevanti  </vt:lpstr>
      <vt:lpstr>Cooperazione con la Commissione – overview </vt:lpstr>
      <vt:lpstr>Richiesta di informazioni</vt:lpstr>
      <vt:lpstr>Richiesta di pareri </vt:lpstr>
      <vt:lpstr>Interventi amicus curiae </vt:lpstr>
      <vt:lpstr>Assistenza dei giudici alla Commisione</vt:lpstr>
      <vt:lpstr>Utilizzo degli strumenti di cooperazione in pratica </vt:lpstr>
      <vt:lpstr>Richieste dei tribunali nazionali</vt:lpstr>
      <vt:lpstr>Interventi Amicus curiae</vt:lpstr>
      <vt:lpstr>Grazie  mille!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MACCHI F., Ruolo dei giudici nazionali nell'applicazione delle norme UE in materia di aiuti di Stato, private enforcement e meccanismi di cooperazione con la Commissione europea</dc:title>
  <dc:creator>Borja Alcaraz</dc:creator>
  <cp:lastModifiedBy>MACCHI Federico (COMP)</cp:lastModifiedBy>
  <cp:revision>125</cp:revision>
  <cp:lastPrinted>2022-05-11T10:34:15Z</cp:lastPrinted>
  <dcterms:created xsi:type="dcterms:W3CDTF">2020-10-20T05:36:29Z</dcterms:created>
  <dcterms:modified xsi:type="dcterms:W3CDTF">2023-06-13T11:51:10Z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6bd9ddd1-4d20-43f6-abfa-fc3c07406f94_Enabled">
    <vt:lpwstr>true</vt:lpwstr>
  </property>
  <property fmtid="{D5CDD505-2E9C-101B-9397-08002B2CF9AE}" pid="3" name="MSIP_Label_6bd9ddd1-4d20-43f6-abfa-fc3c07406f94_SetDate">
    <vt:lpwstr>2023-05-15T13:22:13Z</vt:lpwstr>
  </property>
  <property fmtid="{D5CDD505-2E9C-101B-9397-08002B2CF9AE}" pid="4" name="MSIP_Label_6bd9ddd1-4d20-43f6-abfa-fc3c07406f94_Method">
    <vt:lpwstr>Standard</vt:lpwstr>
  </property>
  <property fmtid="{D5CDD505-2E9C-101B-9397-08002B2CF9AE}" pid="5" name="MSIP_Label_6bd9ddd1-4d20-43f6-abfa-fc3c07406f94_Name">
    <vt:lpwstr>Commission Use</vt:lpwstr>
  </property>
  <property fmtid="{D5CDD505-2E9C-101B-9397-08002B2CF9AE}" pid="6" name="MSIP_Label_6bd9ddd1-4d20-43f6-abfa-fc3c07406f94_SiteId">
    <vt:lpwstr>b24c8b06-522c-46fe-9080-70926f8dddb1</vt:lpwstr>
  </property>
  <property fmtid="{D5CDD505-2E9C-101B-9397-08002B2CF9AE}" pid="7" name="MSIP_Label_6bd9ddd1-4d20-43f6-abfa-fc3c07406f94_ActionId">
    <vt:lpwstr>e33424c1-2026-4f04-88f6-7120ae003c21</vt:lpwstr>
  </property>
  <property fmtid="{D5CDD505-2E9C-101B-9397-08002B2CF9AE}" pid="8" name="MSIP_Label_6bd9ddd1-4d20-43f6-abfa-fc3c07406f94_ContentBits">
    <vt:lpwstr>0</vt:lpwstr>
  </property>
  <property fmtid="{D5CDD505-2E9C-101B-9397-08002B2CF9AE}" pid="9" name="ContentTypeId">
    <vt:lpwstr>0x010100FC477BE9E2EFB74C8C9D663CF23C5BA8</vt:lpwstr>
  </property>
</Properties>
</file>