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73" r:id="rId12"/>
    <p:sldId id="266" r:id="rId13"/>
    <p:sldId id="267" r:id="rId14"/>
    <p:sldId id="268" r:id="rId15"/>
    <p:sldId id="269" r:id="rId16"/>
    <p:sldId id="270" r:id="rId17"/>
    <p:sldId id="271" r:id="rId18"/>
    <p:sldId id="272" r:id="rId1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4D"/>
    <a:srgbClr val="EDEDED"/>
    <a:srgbClr val="0066CC"/>
    <a:srgbClr val="CD212A"/>
    <a:srgbClr val="F4F9FF"/>
    <a:srgbClr val="008C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82154F-6846-490B-8746-C63E0C1A7B58}" type="datetimeFigureOut">
              <a:rPr lang="it-IT" smtClean="0"/>
              <a:t>19/10/2023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6E0563-67E7-4718-B13E-A336B6C9A5BB}" type="slidenum">
              <a:rPr lang="it-IT" smtClean="0"/>
              <a:t>‹N›</a:t>
            </a:fld>
            <a:endParaRPr lang="it-IT"/>
          </a:p>
        </p:txBody>
      </p:sp>
    </p:spTree>
    <p:extLst>
      <p:ext uri="{BB962C8B-B14F-4D97-AF65-F5344CB8AC3E}">
        <p14:creationId xmlns:p14="http://schemas.microsoft.com/office/powerpoint/2010/main" val="663040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ttangolo 6"/>
          <p:cNvSpPr/>
          <p:nvPr userDrawn="1"/>
        </p:nvSpPr>
        <p:spPr>
          <a:xfrm>
            <a:off x="0" y="63762"/>
            <a:ext cx="12192000" cy="6794238"/>
          </a:xfrm>
          <a:prstGeom prst="rect">
            <a:avLst/>
          </a:prstGeom>
          <a:solidFill>
            <a:srgbClr val="002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lvl1pPr>
              <a:defRPr>
                <a:solidFill>
                  <a:schemeClr val="bg1">
                    <a:lumMod val="85000"/>
                  </a:schemeClr>
                </a:solidFill>
              </a:defRPr>
            </a:lvl1pPr>
          </a:lstStyle>
          <a:p>
            <a:fld id="{9CB7D353-3D1B-472C-94B3-DE9416C7A998}" type="datetime1">
              <a:rPr lang="it-IT" smtClean="0"/>
              <a:t>19/10/2023</a:t>
            </a:fld>
            <a:endParaRPr lang="it-IT"/>
          </a:p>
        </p:txBody>
      </p:sp>
      <p:sp>
        <p:nvSpPr>
          <p:cNvPr id="5" name="Segnaposto piè di pagina 4"/>
          <p:cNvSpPr>
            <a:spLocks noGrp="1"/>
          </p:cNvSpPr>
          <p:nvPr>
            <p:ph type="ftr" sz="quarter" idx="11"/>
          </p:nvPr>
        </p:nvSpPr>
        <p:spPr/>
        <p:txBody>
          <a:bodyPr/>
          <a:lstStyle>
            <a:lvl1pPr>
              <a:defRPr>
                <a:solidFill>
                  <a:schemeClr val="bg1">
                    <a:lumMod val="85000"/>
                  </a:schemeClr>
                </a:solidFill>
              </a:defRPr>
            </a:lvl1pPr>
          </a:lstStyle>
          <a:p>
            <a:endParaRPr lang="it-IT"/>
          </a:p>
        </p:txBody>
      </p:sp>
      <p:sp>
        <p:nvSpPr>
          <p:cNvPr id="6" name="Segnaposto numero diapositiva 5"/>
          <p:cNvSpPr>
            <a:spLocks noGrp="1"/>
          </p:cNvSpPr>
          <p:nvPr>
            <p:ph type="sldNum" sz="quarter" idx="12"/>
          </p:nvPr>
        </p:nvSpPr>
        <p:spPr/>
        <p:txBody>
          <a:bodyPr/>
          <a:lstStyle>
            <a:lvl1pPr>
              <a:defRPr>
                <a:solidFill>
                  <a:schemeClr val="bg1">
                    <a:lumMod val="85000"/>
                  </a:schemeClr>
                </a:solidFill>
              </a:defRPr>
            </a:lvl1pPr>
          </a:lstStyle>
          <a:p>
            <a:fld id="{31BCC3F2-75FB-47B8-BFE9-6D3ADF480575}" type="slidenum">
              <a:rPr lang="it-IT" smtClean="0"/>
              <a:pPr/>
              <a:t>‹N›</a:t>
            </a:fld>
            <a:endParaRPr lang="it-IT"/>
          </a:p>
        </p:txBody>
      </p:sp>
      <p:pic>
        <p:nvPicPr>
          <p:cNvPr id="8" name="Immagin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814" y="157679"/>
            <a:ext cx="687386" cy="763763"/>
          </a:xfrm>
          <a:prstGeom prst="rect">
            <a:avLst/>
          </a:prstGeom>
        </p:spPr>
      </p:pic>
      <p:sp>
        <p:nvSpPr>
          <p:cNvPr id="9" name="CasellaDiTesto 8"/>
          <p:cNvSpPr txBox="1"/>
          <p:nvPr userDrawn="1"/>
        </p:nvSpPr>
        <p:spPr>
          <a:xfrm>
            <a:off x="838200" y="151755"/>
            <a:ext cx="3886200" cy="769441"/>
          </a:xfrm>
          <a:prstGeom prst="rect">
            <a:avLst/>
          </a:prstGeom>
          <a:noFill/>
        </p:spPr>
        <p:txBody>
          <a:bodyPr wrap="square" rtlCol="0">
            <a:spAutoFit/>
          </a:bodyPr>
          <a:lstStyle/>
          <a:p>
            <a:r>
              <a:rPr lang="it-IT" sz="2400" b="1">
                <a:solidFill>
                  <a:schemeClr val="bg1"/>
                </a:solidFill>
                <a:latin typeface="Segoe UI Light" panose="020B0502040204020203" pitchFamily="34" charset="0"/>
                <a:cs typeface="Segoe UI Light" panose="020B0502040204020203" pitchFamily="34" charset="0"/>
              </a:rPr>
              <a:t>Giustizi</a:t>
            </a:r>
            <a:r>
              <a:rPr lang="it-IT" sz="2400" b="1" baseline="0">
                <a:solidFill>
                  <a:schemeClr val="bg1"/>
                </a:solidFill>
                <a:latin typeface="Segoe UI Light" panose="020B0502040204020203" pitchFamily="34" charset="0"/>
                <a:cs typeface="Segoe UI Light" panose="020B0502040204020203" pitchFamily="34" charset="0"/>
              </a:rPr>
              <a:t>a Amministrativa</a:t>
            </a:r>
          </a:p>
          <a:p>
            <a:r>
              <a:rPr lang="it-IT" sz="2000" i="1" baseline="0">
                <a:solidFill>
                  <a:schemeClr val="bg1"/>
                </a:solidFill>
                <a:latin typeface="Segoe UI Light" panose="020B0502040204020203" pitchFamily="34" charset="0"/>
                <a:cs typeface="Segoe UI Light" panose="020B0502040204020203" pitchFamily="34" charset="0"/>
              </a:rPr>
              <a:t>Ufficio del massimario</a:t>
            </a:r>
            <a:endParaRPr lang="it-IT" sz="2000" i="1">
              <a:solidFill>
                <a:schemeClr val="bg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43767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Minimal">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solidFill>
                  <a:schemeClr val="tx1"/>
                </a:solidFill>
              </a:defRPr>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vert="horz" lIns="91440" tIns="45720" rIns="91440" bIns="45720" rtlCol="0" anchor="ctr"/>
          <a:lstStyle>
            <a:lvl1pPr>
              <a:defRPr lang="it-IT" smtClean="0">
                <a:solidFill>
                  <a:schemeClr val="tx1">
                    <a:lumMod val="65000"/>
                    <a:lumOff val="35000"/>
                  </a:schemeClr>
                </a:solidFill>
              </a:defRPr>
            </a:lvl1pPr>
          </a:lstStyle>
          <a:p>
            <a:fld id="{A58CAD73-F640-44C5-819D-A73D2319BF27}" type="datetime1">
              <a:rPr lang="it-IT" smtClean="0"/>
              <a:t>19/10/2023</a:t>
            </a:fld>
            <a:endParaRPr lang="it-IT"/>
          </a:p>
        </p:txBody>
      </p:sp>
      <p:sp>
        <p:nvSpPr>
          <p:cNvPr id="6" name="Segnaposto piè di pagina 5"/>
          <p:cNvSpPr>
            <a:spLocks noGrp="1"/>
          </p:cNvSpPr>
          <p:nvPr>
            <p:ph type="ftr" sz="quarter" idx="11"/>
          </p:nvPr>
        </p:nvSpPr>
        <p:spPr/>
        <p:txBody>
          <a:bodyPr vert="horz" lIns="91440" tIns="45720" rIns="91440" bIns="45720" rtlCol="0" anchor="ctr"/>
          <a:lstStyle>
            <a:lvl1pPr algn="ctr">
              <a:defRPr lang="it-IT" dirty="0">
                <a:solidFill>
                  <a:schemeClr val="tx1">
                    <a:lumMod val="65000"/>
                    <a:lumOff val="35000"/>
                  </a:schemeClr>
                </a:solidFill>
              </a:defRPr>
            </a:lvl1pPr>
          </a:lstStyle>
          <a:p>
            <a:endParaRPr lang="it-IT"/>
          </a:p>
        </p:txBody>
      </p:sp>
      <p:sp>
        <p:nvSpPr>
          <p:cNvPr id="7" name="Segnaposto numero diapositiva 6"/>
          <p:cNvSpPr>
            <a:spLocks noGrp="1"/>
          </p:cNvSpPr>
          <p:nvPr>
            <p:ph type="sldNum" sz="quarter" idx="12"/>
          </p:nvPr>
        </p:nvSpPr>
        <p:spPr/>
        <p:txBody>
          <a:bodyPr vert="horz" lIns="91440" tIns="45720" rIns="91440" bIns="45720" rtlCol="0" anchor="ctr"/>
          <a:lstStyle>
            <a:lvl1pPr algn="r">
              <a:defRPr lang="it-IT" smtClean="0">
                <a:solidFill>
                  <a:schemeClr val="tx1">
                    <a:lumMod val="65000"/>
                    <a:lumOff val="35000"/>
                  </a:schemeClr>
                </a:solidFill>
              </a:defRPr>
            </a:lvl1pPr>
          </a:lstStyle>
          <a:p>
            <a:fld id="{31BCC3F2-75FB-47B8-BFE9-6D3ADF480575}" type="slidenum">
              <a:rPr lang="it-IT" smtClean="0"/>
              <a:pPr/>
              <a:t>‹N›</a:t>
            </a:fld>
            <a:endParaRPr lang="it-IT"/>
          </a:p>
        </p:txBody>
      </p:sp>
      <p:sp>
        <p:nvSpPr>
          <p:cNvPr id="13" name="Rettangolo 12"/>
          <p:cNvSpPr/>
          <p:nvPr userDrawn="1"/>
        </p:nvSpPr>
        <p:spPr>
          <a:xfrm>
            <a:off x="0" y="63763"/>
            <a:ext cx="12192000" cy="331577"/>
          </a:xfrm>
          <a:prstGeom prst="rect">
            <a:avLst/>
          </a:prstGeom>
          <a:solidFill>
            <a:srgbClr val="002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 name="Immagin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720" y="88222"/>
            <a:ext cx="255828" cy="284254"/>
          </a:xfrm>
          <a:prstGeom prst="rect">
            <a:avLst/>
          </a:prstGeom>
        </p:spPr>
      </p:pic>
      <p:sp>
        <p:nvSpPr>
          <p:cNvPr id="11" name="CasellaDiTesto 10"/>
          <p:cNvSpPr txBox="1"/>
          <p:nvPr userDrawn="1"/>
        </p:nvSpPr>
        <p:spPr>
          <a:xfrm>
            <a:off x="410548" y="88222"/>
            <a:ext cx="2128125" cy="307777"/>
          </a:xfrm>
          <a:prstGeom prst="rect">
            <a:avLst/>
          </a:prstGeom>
          <a:noFill/>
        </p:spPr>
        <p:txBody>
          <a:bodyPr wrap="square" rtlCol="0">
            <a:spAutoFit/>
          </a:bodyPr>
          <a:lstStyle/>
          <a:p>
            <a:r>
              <a:rPr lang="it-IT" sz="1400" i="1" baseline="0">
                <a:solidFill>
                  <a:schemeClr val="bg1"/>
                </a:solidFill>
                <a:latin typeface="Segoe UI Light" panose="020B0502040204020203" pitchFamily="34" charset="0"/>
                <a:cs typeface="Segoe UI Light" panose="020B0502040204020203" pitchFamily="34" charset="0"/>
              </a:rPr>
              <a:t>Ufficio del massimario</a:t>
            </a:r>
            <a:endParaRPr lang="it-IT" sz="1400" i="1">
              <a:solidFill>
                <a:schemeClr val="bg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352311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1" name="Rettangolo 10"/>
          <p:cNvSpPr/>
          <p:nvPr userDrawn="1"/>
        </p:nvSpPr>
        <p:spPr>
          <a:xfrm>
            <a:off x="0" y="63762"/>
            <a:ext cx="12192000" cy="6794238"/>
          </a:xfrm>
          <a:prstGeom prst="rect">
            <a:avLst/>
          </a:prstGeom>
          <a:solidFill>
            <a:srgbClr val="002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839788" y="600558"/>
            <a:ext cx="3932237" cy="1456841"/>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solidFill>
                  <a:schemeClr val="bg1">
                    <a:lumMod val="9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lvl1pPr>
              <a:defRPr>
                <a:solidFill>
                  <a:schemeClr val="bg1">
                    <a:lumMod val="85000"/>
                  </a:schemeClr>
                </a:solidFill>
              </a:defRPr>
            </a:lvl1pPr>
          </a:lstStyle>
          <a:p>
            <a:fld id="{A8C1FCD9-BACE-4185-A591-BC21F20EBEC4}" type="datetime1">
              <a:rPr lang="it-IT" smtClean="0"/>
              <a:t>19/10/2023</a:t>
            </a:fld>
            <a:endParaRPr lang="it-IT"/>
          </a:p>
        </p:txBody>
      </p:sp>
      <p:sp>
        <p:nvSpPr>
          <p:cNvPr id="6" name="Segnaposto piè di pagina 5"/>
          <p:cNvSpPr>
            <a:spLocks noGrp="1"/>
          </p:cNvSpPr>
          <p:nvPr>
            <p:ph type="ftr" sz="quarter" idx="11"/>
          </p:nvPr>
        </p:nvSpPr>
        <p:spPr/>
        <p:txBody>
          <a:bodyPr/>
          <a:lstStyle>
            <a:lvl1pPr>
              <a:defRPr>
                <a:solidFill>
                  <a:schemeClr val="bg1">
                    <a:lumMod val="85000"/>
                  </a:schemeClr>
                </a:solidFill>
              </a:defRPr>
            </a:lvl1pPr>
          </a:lstStyle>
          <a:p>
            <a:endParaRPr lang="it-IT"/>
          </a:p>
        </p:txBody>
      </p:sp>
      <p:sp>
        <p:nvSpPr>
          <p:cNvPr id="7" name="Segnaposto numero diapositiva 6"/>
          <p:cNvSpPr>
            <a:spLocks noGrp="1"/>
          </p:cNvSpPr>
          <p:nvPr>
            <p:ph type="sldNum" sz="quarter" idx="12"/>
          </p:nvPr>
        </p:nvSpPr>
        <p:spPr/>
        <p:txBody>
          <a:bodyPr/>
          <a:lstStyle>
            <a:lvl1pPr>
              <a:defRPr>
                <a:solidFill>
                  <a:schemeClr val="bg1">
                    <a:lumMod val="85000"/>
                  </a:schemeClr>
                </a:solidFill>
              </a:defRPr>
            </a:lvl1pPr>
          </a:lstStyle>
          <a:p>
            <a:fld id="{31BCC3F2-75FB-47B8-BFE9-6D3ADF480575}" type="slidenum">
              <a:rPr lang="it-IT" smtClean="0"/>
              <a:pPr/>
              <a:t>‹N›</a:t>
            </a:fld>
            <a:endParaRPr lang="it-IT"/>
          </a:p>
        </p:txBody>
      </p:sp>
      <p:pic>
        <p:nvPicPr>
          <p:cNvPr id="10" name="Immagin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718" y="129691"/>
            <a:ext cx="423781" cy="470868"/>
          </a:xfrm>
          <a:prstGeom prst="rect">
            <a:avLst/>
          </a:prstGeom>
        </p:spPr>
      </p:pic>
      <p:sp>
        <p:nvSpPr>
          <p:cNvPr id="13" name="CasellaDiTesto 12"/>
          <p:cNvSpPr txBox="1"/>
          <p:nvPr userDrawn="1"/>
        </p:nvSpPr>
        <p:spPr>
          <a:xfrm>
            <a:off x="578499" y="103515"/>
            <a:ext cx="21281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a:solidFill>
                  <a:schemeClr val="bg1"/>
                </a:solidFill>
                <a:latin typeface="Segoe UI Light" panose="020B0502040204020203" pitchFamily="34" charset="0"/>
                <a:cs typeface="Segoe UI Light" panose="020B0502040204020203" pitchFamily="34" charset="0"/>
              </a:rPr>
              <a:t>Giustizi</a:t>
            </a:r>
            <a:r>
              <a:rPr lang="it-IT" sz="1400" b="1" baseline="0">
                <a:solidFill>
                  <a:schemeClr val="bg1"/>
                </a:solidFill>
                <a:latin typeface="Segoe UI Light" panose="020B0502040204020203" pitchFamily="34" charset="0"/>
                <a:cs typeface="Segoe UI Light" panose="020B0502040204020203" pitchFamily="34" charset="0"/>
              </a:rPr>
              <a:t>a Amministrativa</a:t>
            </a:r>
            <a:endParaRPr lang="it-IT" sz="1400" i="1" baseline="0">
              <a:solidFill>
                <a:schemeClr val="bg1"/>
              </a:solidFill>
              <a:latin typeface="Segoe UI Light" panose="020B0502040204020203" pitchFamily="34" charset="0"/>
              <a:cs typeface="Segoe UI Light" panose="020B0502040204020203" pitchFamily="34" charset="0"/>
            </a:endParaRPr>
          </a:p>
          <a:p>
            <a:r>
              <a:rPr lang="it-IT" sz="1400" i="1" baseline="0">
                <a:solidFill>
                  <a:schemeClr val="bg1"/>
                </a:solidFill>
                <a:latin typeface="Segoe UI Light" panose="020B0502040204020203" pitchFamily="34" charset="0"/>
                <a:cs typeface="Segoe UI Light" panose="020B0502040204020203" pitchFamily="34" charset="0"/>
              </a:rPr>
              <a:t>Ufficio del massimario</a:t>
            </a:r>
            <a:endParaRPr lang="it-IT" sz="1400" i="1">
              <a:solidFill>
                <a:schemeClr val="bg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462413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magine con didascalia Minimal">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solidFill>
                  <a:schemeClr val="tx1"/>
                </a:solidFill>
              </a:defRPr>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solidFill>
                  <a:schemeClr val="tx1">
                    <a:lumMod val="85000"/>
                    <a:lumOff val="1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lvl1pPr>
              <a:defRPr>
                <a:solidFill>
                  <a:schemeClr val="tx1">
                    <a:lumMod val="65000"/>
                    <a:lumOff val="35000"/>
                  </a:schemeClr>
                </a:solidFill>
              </a:defRPr>
            </a:lvl1pPr>
          </a:lstStyle>
          <a:p>
            <a:fld id="{F7CFF573-1CFA-45C0-B6C5-F9A2B38BAB61}" type="datetime1">
              <a:rPr lang="it-IT" smtClean="0"/>
              <a:t>19/10/2023</a:t>
            </a:fld>
            <a:endParaRPr lang="it-IT"/>
          </a:p>
        </p:txBody>
      </p:sp>
      <p:sp>
        <p:nvSpPr>
          <p:cNvPr id="6" name="Segnaposto piè di pagina 5"/>
          <p:cNvSpPr>
            <a:spLocks noGrp="1"/>
          </p:cNvSpPr>
          <p:nvPr>
            <p:ph type="ftr" sz="quarter" idx="11"/>
          </p:nvPr>
        </p:nvSpPr>
        <p:spPr/>
        <p:txBody>
          <a:bodyPr/>
          <a:lstStyle>
            <a:lvl1pPr>
              <a:defRPr>
                <a:solidFill>
                  <a:schemeClr val="tx1">
                    <a:lumMod val="65000"/>
                    <a:lumOff val="35000"/>
                  </a:schemeClr>
                </a:solidFill>
              </a:defRPr>
            </a:lvl1pPr>
          </a:lstStyle>
          <a:p>
            <a:endParaRPr lang="it-IT"/>
          </a:p>
        </p:txBody>
      </p:sp>
      <p:sp>
        <p:nvSpPr>
          <p:cNvPr id="7" name="Segnaposto numero diapositiva 6"/>
          <p:cNvSpPr>
            <a:spLocks noGrp="1"/>
          </p:cNvSpPr>
          <p:nvPr>
            <p:ph type="sldNum" sz="quarter" idx="12"/>
          </p:nvPr>
        </p:nvSpPr>
        <p:spPr/>
        <p:txBody>
          <a:bodyPr/>
          <a:lstStyle>
            <a:lvl1pPr>
              <a:defRPr>
                <a:solidFill>
                  <a:schemeClr val="tx1">
                    <a:lumMod val="65000"/>
                    <a:lumOff val="35000"/>
                  </a:schemeClr>
                </a:solidFill>
              </a:defRPr>
            </a:lvl1pPr>
          </a:lstStyle>
          <a:p>
            <a:fld id="{31BCC3F2-75FB-47B8-BFE9-6D3ADF480575}" type="slidenum">
              <a:rPr lang="it-IT" smtClean="0"/>
              <a:pPr/>
              <a:t>‹N›</a:t>
            </a:fld>
            <a:endParaRPr lang="it-IT"/>
          </a:p>
        </p:txBody>
      </p:sp>
      <p:sp>
        <p:nvSpPr>
          <p:cNvPr id="13" name="Rettangolo 12"/>
          <p:cNvSpPr/>
          <p:nvPr userDrawn="1"/>
        </p:nvSpPr>
        <p:spPr>
          <a:xfrm>
            <a:off x="0" y="63763"/>
            <a:ext cx="12192000" cy="331577"/>
          </a:xfrm>
          <a:prstGeom prst="rect">
            <a:avLst/>
          </a:prstGeom>
          <a:solidFill>
            <a:srgbClr val="002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4" name="Immagin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720" y="88222"/>
            <a:ext cx="255828" cy="284254"/>
          </a:xfrm>
          <a:prstGeom prst="rect">
            <a:avLst/>
          </a:prstGeom>
        </p:spPr>
      </p:pic>
      <p:sp>
        <p:nvSpPr>
          <p:cNvPr id="10" name="CasellaDiTesto 9"/>
          <p:cNvSpPr txBox="1"/>
          <p:nvPr userDrawn="1"/>
        </p:nvSpPr>
        <p:spPr>
          <a:xfrm>
            <a:off x="410548" y="88222"/>
            <a:ext cx="2128125" cy="307777"/>
          </a:xfrm>
          <a:prstGeom prst="rect">
            <a:avLst/>
          </a:prstGeom>
          <a:noFill/>
        </p:spPr>
        <p:txBody>
          <a:bodyPr wrap="square" rtlCol="0">
            <a:spAutoFit/>
          </a:bodyPr>
          <a:lstStyle/>
          <a:p>
            <a:r>
              <a:rPr lang="it-IT" sz="1400" i="1" baseline="0">
                <a:solidFill>
                  <a:schemeClr val="bg1"/>
                </a:solidFill>
                <a:latin typeface="Segoe UI Light" panose="020B0502040204020203" pitchFamily="34" charset="0"/>
                <a:cs typeface="Segoe UI Light" panose="020B0502040204020203" pitchFamily="34" charset="0"/>
              </a:rPr>
              <a:t>Ufficio del massimario</a:t>
            </a:r>
            <a:endParaRPr lang="it-IT" sz="1400" i="1">
              <a:solidFill>
                <a:schemeClr val="bg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757889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10" name="Rettangolo 9"/>
          <p:cNvSpPr/>
          <p:nvPr userDrawn="1"/>
        </p:nvSpPr>
        <p:spPr>
          <a:xfrm>
            <a:off x="0" y="63762"/>
            <a:ext cx="12192000" cy="1618688"/>
          </a:xfrm>
          <a:prstGeom prst="rect">
            <a:avLst/>
          </a:prstGeom>
          <a:solidFill>
            <a:srgbClr val="002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838200" y="600559"/>
            <a:ext cx="10515600" cy="1090129"/>
          </a:xfrm>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solidFill>
                  <a:schemeClr val="tx1">
                    <a:lumMod val="65000"/>
                    <a:lumOff val="35000"/>
                  </a:schemeClr>
                </a:solidFill>
              </a:defRPr>
            </a:lvl1pPr>
          </a:lstStyle>
          <a:p>
            <a:fld id="{DAD5B49C-A89E-4645-B7A7-09BAC41E5E8B}" type="datetime1">
              <a:rPr lang="it-IT" smtClean="0"/>
              <a:t>19/10/2023</a:t>
            </a:fld>
            <a:endParaRPr lang="it-IT"/>
          </a:p>
        </p:txBody>
      </p:sp>
      <p:sp>
        <p:nvSpPr>
          <p:cNvPr id="5" name="Segnaposto piè di pagina 4"/>
          <p:cNvSpPr>
            <a:spLocks noGrp="1"/>
          </p:cNvSpPr>
          <p:nvPr>
            <p:ph type="ftr" sz="quarter" idx="11"/>
          </p:nvPr>
        </p:nvSpPr>
        <p:spPr/>
        <p:txBody>
          <a:bodyPr/>
          <a:lstStyle>
            <a:lvl1pPr>
              <a:defRPr>
                <a:solidFill>
                  <a:schemeClr val="tx1">
                    <a:lumMod val="65000"/>
                    <a:lumOff val="35000"/>
                  </a:schemeClr>
                </a:solidFill>
              </a:defRPr>
            </a:lvl1pPr>
          </a:lstStyle>
          <a:p>
            <a:endParaRPr lang="it-IT"/>
          </a:p>
        </p:txBody>
      </p:sp>
      <p:sp>
        <p:nvSpPr>
          <p:cNvPr id="6" name="Segnaposto numero diapositiva 5"/>
          <p:cNvSpPr>
            <a:spLocks noGrp="1"/>
          </p:cNvSpPr>
          <p:nvPr>
            <p:ph type="sldNum" sz="quarter" idx="12"/>
          </p:nvPr>
        </p:nvSpPr>
        <p:spPr/>
        <p:txBody>
          <a:bodyPr/>
          <a:lstStyle>
            <a:lvl1pPr>
              <a:defRPr>
                <a:solidFill>
                  <a:schemeClr val="tx1">
                    <a:lumMod val="65000"/>
                    <a:lumOff val="35000"/>
                  </a:schemeClr>
                </a:solidFill>
              </a:defRPr>
            </a:lvl1pPr>
          </a:lstStyle>
          <a:p>
            <a:fld id="{31BCC3F2-75FB-47B8-BFE9-6D3ADF480575}" type="slidenum">
              <a:rPr lang="it-IT" smtClean="0"/>
              <a:pPr/>
              <a:t>‹N›</a:t>
            </a:fld>
            <a:endParaRPr lang="it-IT"/>
          </a:p>
        </p:txBody>
      </p:sp>
      <p:pic>
        <p:nvPicPr>
          <p:cNvPr id="9" name="Immagin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718" y="129691"/>
            <a:ext cx="423781" cy="470868"/>
          </a:xfrm>
          <a:prstGeom prst="rect">
            <a:avLst/>
          </a:prstGeom>
        </p:spPr>
      </p:pic>
      <p:sp>
        <p:nvSpPr>
          <p:cNvPr id="11" name="CasellaDiTesto 10"/>
          <p:cNvSpPr txBox="1"/>
          <p:nvPr userDrawn="1"/>
        </p:nvSpPr>
        <p:spPr>
          <a:xfrm>
            <a:off x="578499" y="103515"/>
            <a:ext cx="21281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a:solidFill>
                  <a:schemeClr val="bg1"/>
                </a:solidFill>
                <a:latin typeface="Segoe UI Light" panose="020B0502040204020203" pitchFamily="34" charset="0"/>
                <a:cs typeface="Segoe UI Light" panose="020B0502040204020203" pitchFamily="34" charset="0"/>
              </a:rPr>
              <a:t>Giustizi</a:t>
            </a:r>
            <a:r>
              <a:rPr lang="it-IT" sz="1400" b="1" baseline="0">
                <a:solidFill>
                  <a:schemeClr val="bg1"/>
                </a:solidFill>
                <a:latin typeface="Segoe UI Light" panose="020B0502040204020203" pitchFamily="34" charset="0"/>
                <a:cs typeface="Segoe UI Light" panose="020B0502040204020203" pitchFamily="34" charset="0"/>
              </a:rPr>
              <a:t>a Amministrativa</a:t>
            </a:r>
            <a:endParaRPr lang="it-IT" sz="1400" i="1" baseline="0">
              <a:solidFill>
                <a:schemeClr val="bg1"/>
              </a:solidFill>
              <a:latin typeface="Segoe UI Light" panose="020B0502040204020203" pitchFamily="34" charset="0"/>
              <a:cs typeface="Segoe UI Light" panose="020B0502040204020203" pitchFamily="34" charset="0"/>
            </a:endParaRPr>
          </a:p>
          <a:p>
            <a:r>
              <a:rPr lang="it-IT" sz="1400" i="1" baseline="0">
                <a:solidFill>
                  <a:schemeClr val="bg1"/>
                </a:solidFill>
                <a:latin typeface="Segoe UI Light" panose="020B0502040204020203" pitchFamily="34" charset="0"/>
                <a:cs typeface="Segoe UI Light" panose="020B0502040204020203" pitchFamily="34" charset="0"/>
              </a:rPr>
              <a:t>Ufficio del massimario</a:t>
            </a:r>
            <a:endParaRPr lang="it-IT" sz="1400" i="1">
              <a:solidFill>
                <a:schemeClr val="bg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877452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solidFill>
                  <a:schemeClr val="tx1">
                    <a:lumMod val="65000"/>
                    <a:lumOff val="35000"/>
                  </a:schemeClr>
                </a:solidFill>
              </a:defRPr>
            </a:lvl1pPr>
          </a:lstStyle>
          <a:p>
            <a:fld id="{EA0BE9A4-1E74-48D1-AACE-1EFF471D92C0}" type="datetime1">
              <a:rPr lang="it-IT" smtClean="0"/>
              <a:t>19/10/2023</a:t>
            </a:fld>
            <a:endParaRPr lang="it-IT"/>
          </a:p>
        </p:txBody>
      </p:sp>
      <p:sp>
        <p:nvSpPr>
          <p:cNvPr id="5" name="Segnaposto piè di pagina 4"/>
          <p:cNvSpPr>
            <a:spLocks noGrp="1"/>
          </p:cNvSpPr>
          <p:nvPr>
            <p:ph type="ftr" sz="quarter" idx="11"/>
          </p:nvPr>
        </p:nvSpPr>
        <p:spPr/>
        <p:txBody>
          <a:bodyPr/>
          <a:lstStyle>
            <a:lvl1pPr>
              <a:defRPr>
                <a:solidFill>
                  <a:schemeClr val="tx1">
                    <a:lumMod val="65000"/>
                    <a:lumOff val="35000"/>
                  </a:schemeClr>
                </a:solidFill>
              </a:defRPr>
            </a:lvl1pPr>
          </a:lstStyle>
          <a:p>
            <a:endParaRPr lang="it-IT"/>
          </a:p>
        </p:txBody>
      </p:sp>
      <p:sp>
        <p:nvSpPr>
          <p:cNvPr id="6" name="Segnaposto numero diapositiva 5"/>
          <p:cNvSpPr>
            <a:spLocks noGrp="1"/>
          </p:cNvSpPr>
          <p:nvPr>
            <p:ph type="sldNum" sz="quarter" idx="12"/>
          </p:nvPr>
        </p:nvSpPr>
        <p:spPr/>
        <p:txBody>
          <a:bodyPr/>
          <a:lstStyle>
            <a:lvl1pPr>
              <a:defRPr>
                <a:solidFill>
                  <a:schemeClr val="tx1">
                    <a:lumMod val="65000"/>
                    <a:lumOff val="35000"/>
                  </a:schemeClr>
                </a:solidFill>
              </a:defRPr>
            </a:lvl1pPr>
          </a:lstStyle>
          <a:p>
            <a:fld id="{31BCC3F2-75FB-47B8-BFE9-6D3ADF480575}" type="slidenum">
              <a:rPr lang="it-IT" smtClean="0"/>
              <a:pPr/>
              <a:t>‹N›</a:t>
            </a:fld>
            <a:endParaRPr lang="it-IT"/>
          </a:p>
        </p:txBody>
      </p:sp>
      <p:sp>
        <p:nvSpPr>
          <p:cNvPr id="11" name="Rettangolo 10"/>
          <p:cNvSpPr/>
          <p:nvPr userDrawn="1"/>
        </p:nvSpPr>
        <p:spPr>
          <a:xfrm>
            <a:off x="0" y="63763"/>
            <a:ext cx="12192000" cy="331577"/>
          </a:xfrm>
          <a:prstGeom prst="rect">
            <a:avLst/>
          </a:prstGeom>
          <a:solidFill>
            <a:srgbClr val="002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magin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720" y="88222"/>
            <a:ext cx="255828" cy="284254"/>
          </a:xfrm>
          <a:prstGeom prst="rect">
            <a:avLst/>
          </a:prstGeom>
        </p:spPr>
      </p:pic>
      <p:sp>
        <p:nvSpPr>
          <p:cNvPr id="9" name="CasellaDiTesto 8"/>
          <p:cNvSpPr txBox="1"/>
          <p:nvPr userDrawn="1"/>
        </p:nvSpPr>
        <p:spPr>
          <a:xfrm>
            <a:off x="410548" y="88222"/>
            <a:ext cx="2128125" cy="307777"/>
          </a:xfrm>
          <a:prstGeom prst="rect">
            <a:avLst/>
          </a:prstGeom>
          <a:noFill/>
        </p:spPr>
        <p:txBody>
          <a:bodyPr wrap="square" rtlCol="0">
            <a:spAutoFit/>
          </a:bodyPr>
          <a:lstStyle/>
          <a:p>
            <a:r>
              <a:rPr lang="it-IT" sz="1400" i="1" baseline="0">
                <a:solidFill>
                  <a:schemeClr val="bg1"/>
                </a:solidFill>
                <a:latin typeface="Segoe UI Light" panose="020B0502040204020203" pitchFamily="34" charset="0"/>
                <a:cs typeface="Segoe UI Light" panose="020B0502040204020203" pitchFamily="34" charset="0"/>
              </a:rPr>
              <a:t>Ufficio del massimario</a:t>
            </a:r>
            <a:endParaRPr lang="it-IT" sz="1400" i="1">
              <a:solidFill>
                <a:schemeClr val="bg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056641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Rettangolo 8"/>
          <p:cNvSpPr/>
          <p:nvPr userDrawn="1"/>
        </p:nvSpPr>
        <p:spPr>
          <a:xfrm>
            <a:off x="0" y="63762"/>
            <a:ext cx="12192000" cy="1626926"/>
          </a:xfrm>
          <a:prstGeom prst="rect">
            <a:avLst/>
          </a:prstGeom>
          <a:solidFill>
            <a:srgbClr val="002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838200" y="600559"/>
            <a:ext cx="10515600" cy="1090129"/>
          </a:xfrm>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lvl1pPr>
              <a:defRPr>
                <a:solidFill>
                  <a:schemeClr val="tx1">
                    <a:lumMod val="65000"/>
                    <a:lumOff val="35000"/>
                  </a:schemeClr>
                </a:solidFill>
              </a:defRPr>
            </a:lvl1pPr>
          </a:lstStyle>
          <a:p>
            <a:fld id="{4F6033C9-CB53-467B-A250-8A38295346DF}" type="datetime1">
              <a:rPr lang="it-IT" smtClean="0"/>
              <a:t>19/10/2023</a:t>
            </a:fld>
            <a:endParaRPr lang="it-IT"/>
          </a:p>
        </p:txBody>
      </p:sp>
      <p:sp>
        <p:nvSpPr>
          <p:cNvPr id="5" name="Segnaposto piè di pagina 4"/>
          <p:cNvSpPr>
            <a:spLocks noGrp="1"/>
          </p:cNvSpPr>
          <p:nvPr>
            <p:ph type="ftr" sz="quarter" idx="11"/>
          </p:nvPr>
        </p:nvSpPr>
        <p:spPr/>
        <p:txBody>
          <a:bodyPr/>
          <a:lstStyle>
            <a:lvl1pPr>
              <a:defRPr>
                <a:solidFill>
                  <a:schemeClr val="tx1">
                    <a:lumMod val="65000"/>
                    <a:lumOff val="35000"/>
                  </a:schemeClr>
                </a:solidFill>
              </a:defRPr>
            </a:lvl1pPr>
          </a:lstStyle>
          <a:p>
            <a:endParaRPr lang="it-IT"/>
          </a:p>
        </p:txBody>
      </p:sp>
      <p:sp>
        <p:nvSpPr>
          <p:cNvPr id="6" name="Segnaposto numero diapositiva 5"/>
          <p:cNvSpPr>
            <a:spLocks noGrp="1"/>
          </p:cNvSpPr>
          <p:nvPr>
            <p:ph type="sldNum" sz="quarter" idx="12"/>
          </p:nvPr>
        </p:nvSpPr>
        <p:spPr/>
        <p:txBody>
          <a:bodyPr/>
          <a:lstStyle>
            <a:lvl1pPr>
              <a:defRPr>
                <a:solidFill>
                  <a:schemeClr val="tx1">
                    <a:lumMod val="65000"/>
                    <a:lumOff val="35000"/>
                  </a:schemeClr>
                </a:solidFill>
              </a:defRPr>
            </a:lvl1pPr>
          </a:lstStyle>
          <a:p>
            <a:fld id="{31BCC3F2-75FB-47B8-BFE9-6D3ADF480575}" type="slidenum">
              <a:rPr lang="it-IT" smtClean="0"/>
              <a:pPr/>
              <a:t>‹N›</a:t>
            </a:fld>
            <a:endParaRPr lang="it-IT"/>
          </a:p>
        </p:txBody>
      </p:sp>
      <p:pic>
        <p:nvPicPr>
          <p:cNvPr id="8" name="Immagin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718" y="129691"/>
            <a:ext cx="423781" cy="470868"/>
          </a:xfrm>
          <a:prstGeom prst="rect">
            <a:avLst/>
          </a:prstGeom>
        </p:spPr>
      </p:pic>
      <p:sp>
        <p:nvSpPr>
          <p:cNvPr id="11" name="CasellaDiTesto 10"/>
          <p:cNvSpPr txBox="1"/>
          <p:nvPr userDrawn="1"/>
        </p:nvSpPr>
        <p:spPr>
          <a:xfrm>
            <a:off x="578499" y="103515"/>
            <a:ext cx="21281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a:solidFill>
                  <a:schemeClr val="bg1"/>
                </a:solidFill>
                <a:latin typeface="Segoe UI Light" panose="020B0502040204020203" pitchFamily="34" charset="0"/>
                <a:cs typeface="Segoe UI Light" panose="020B0502040204020203" pitchFamily="34" charset="0"/>
              </a:rPr>
              <a:t>Giustizi</a:t>
            </a:r>
            <a:r>
              <a:rPr lang="it-IT" sz="1400" b="1" baseline="0">
                <a:solidFill>
                  <a:schemeClr val="bg1"/>
                </a:solidFill>
                <a:latin typeface="Segoe UI Light" panose="020B0502040204020203" pitchFamily="34" charset="0"/>
                <a:cs typeface="Segoe UI Light" panose="020B0502040204020203" pitchFamily="34" charset="0"/>
              </a:rPr>
              <a:t>a Amministrativa</a:t>
            </a:r>
            <a:endParaRPr lang="it-IT" sz="1400" i="1" baseline="0">
              <a:solidFill>
                <a:schemeClr val="bg1"/>
              </a:solidFill>
              <a:latin typeface="Segoe UI Light" panose="020B0502040204020203" pitchFamily="34" charset="0"/>
              <a:cs typeface="Segoe UI Light" panose="020B0502040204020203" pitchFamily="34" charset="0"/>
            </a:endParaRPr>
          </a:p>
          <a:p>
            <a:r>
              <a:rPr lang="it-IT" sz="1400" i="1" baseline="0">
                <a:solidFill>
                  <a:schemeClr val="bg1"/>
                </a:solidFill>
                <a:latin typeface="Segoe UI Light" panose="020B0502040204020203" pitchFamily="34" charset="0"/>
                <a:cs typeface="Segoe UI Light" panose="020B0502040204020203" pitchFamily="34" charset="0"/>
              </a:rPr>
              <a:t>Ufficio del massimario</a:t>
            </a:r>
            <a:endParaRPr lang="it-IT" sz="1400" i="1">
              <a:solidFill>
                <a:schemeClr val="bg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738892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11" name="Rettangolo 10"/>
          <p:cNvSpPr/>
          <p:nvPr userDrawn="1"/>
        </p:nvSpPr>
        <p:spPr>
          <a:xfrm>
            <a:off x="0" y="63762"/>
            <a:ext cx="12192000" cy="6794238"/>
          </a:xfrm>
          <a:prstGeom prst="rect">
            <a:avLst/>
          </a:prstGeom>
          <a:solidFill>
            <a:srgbClr val="002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bg1">
                    <a:lumMod val="9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lvl1pPr>
              <a:defRPr>
                <a:solidFill>
                  <a:schemeClr val="bg1">
                    <a:lumMod val="85000"/>
                  </a:schemeClr>
                </a:solidFill>
              </a:defRPr>
            </a:lvl1pPr>
          </a:lstStyle>
          <a:p>
            <a:fld id="{6713FB76-FB5A-4F5D-906E-41511B404458}" type="datetime1">
              <a:rPr lang="it-IT" smtClean="0"/>
              <a:t>19/10/2023</a:t>
            </a:fld>
            <a:endParaRPr lang="it-IT"/>
          </a:p>
        </p:txBody>
      </p:sp>
      <p:sp>
        <p:nvSpPr>
          <p:cNvPr id="5" name="Segnaposto piè di pagina 4"/>
          <p:cNvSpPr>
            <a:spLocks noGrp="1"/>
          </p:cNvSpPr>
          <p:nvPr>
            <p:ph type="ftr" sz="quarter" idx="11"/>
          </p:nvPr>
        </p:nvSpPr>
        <p:spPr/>
        <p:txBody>
          <a:bodyPr/>
          <a:lstStyle>
            <a:lvl1pPr>
              <a:defRPr>
                <a:solidFill>
                  <a:schemeClr val="bg1">
                    <a:lumMod val="85000"/>
                  </a:schemeClr>
                </a:solidFill>
              </a:defRPr>
            </a:lvl1pPr>
          </a:lstStyle>
          <a:p>
            <a:endParaRPr lang="it-IT"/>
          </a:p>
        </p:txBody>
      </p:sp>
      <p:sp>
        <p:nvSpPr>
          <p:cNvPr id="6" name="Segnaposto numero diapositiva 5"/>
          <p:cNvSpPr>
            <a:spLocks noGrp="1"/>
          </p:cNvSpPr>
          <p:nvPr>
            <p:ph type="sldNum" sz="quarter" idx="12"/>
          </p:nvPr>
        </p:nvSpPr>
        <p:spPr/>
        <p:txBody>
          <a:bodyPr/>
          <a:lstStyle>
            <a:lvl1pPr>
              <a:defRPr>
                <a:solidFill>
                  <a:schemeClr val="bg1">
                    <a:lumMod val="85000"/>
                  </a:schemeClr>
                </a:solidFill>
              </a:defRPr>
            </a:lvl1pPr>
          </a:lstStyle>
          <a:p>
            <a:fld id="{31BCC3F2-75FB-47B8-BFE9-6D3ADF480575}" type="slidenum">
              <a:rPr lang="it-IT" smtClean="0"/>
              <a:pPr/>
              <a:t>‹N›</a:t>
            </a:fld>
            <a:endParaRPr lang="it-IT"/>
          </a:p>
        </p:txBody>
      </p:sp>
      <p:pic>
        <p:nvPicPr>
          <p:cNvPr id="9" name="Immagin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718" y="129691"/>
            <a:ext cx="423781" cy="470868"/>
          </a:xfrm>
          <a:prstGeom prst="rect">
            <a:avLst/>
          </a:prstGeom>
        </p:spPr>
      </p:pic>
      <p:sp>
        <p:nvSpPr>
          <p:cNvPr id="13" name="CasellaDiTesto 12"/>
          <p:cNvSpPr txBox="1"/>
          <p:nvPr userDrawn="1"/>
        </p:nvSpPr>
        <p:spPr>
          <a:xfrm>
            <a:off x="578499" y="103515"/>
            <a:ext cx="21281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a:solidFill>
                  <a:schemeClr val="bg1"/>
                </a:solidFill>
                <a:latin typeface="Segoe UI Light" panose="020B0502040204020203" pitchFamily="34" charset="0"/>
                <a:cs typeface="Segoe UI Light" panose="020B0502040204020203" pitchFamily="34" charset="0"/>
              </a:rPr>
              <a:t>Giustizi</a:t>
            </a:r>
            <a:r>
              <a:rPr lang="it-IT" sz="1400" b="1" baseline="0">
                <a:solidFill>
                  <a:schemeClr val="bg1"/>
                </a:solidFill>
                <a:latin typeface="Segoe UI Light" panose="020B0502040204020203" pitchFamily="34" charset="0"/>
                <a:cs typeface="Segoe UI Light" panose="020B0502040204020203" pitchFamily="34" charset="0"/>
              </a:rPr>
              <a:t>a Amministrativa</a:t>
            </a:r>
            <a:endParaRPr lang="it-IT" sz="1400" i="1" baseline="0">
              <a:solidFill>
                <a:schemeClr val="bg1"/>
              </a:solidFill>
              <a:latin typeface="Segoe UI Light" panose="020B0502040204020203" pitchFamily="34" charset="0"/>
              <a:cs typeface="Segoe UI Light" panose="020B0502040204020203" pitchFamily="34" charset="0"/>
            </a:endParaRPr>
          </a:p>
          <a:p>
            <a:r>
              <a:rPr lang="it-IT" sz="1400" i="1" baseline="0">
                <a:solidFill>
                  <a:schemeClr val="bg1"/>
                </a:solidFill>
                <a:latin typeface="Segoe UI Light" panose="020B0502040204020203" pitchFamily="34" charset="0"/>
                <a:cs typeface="Segoe UI Light" panose="020B0502040204020203" pitchFamily="34" charset="0"/>
              </a:rPr>
              <a:t>Ufficio del massimario</a:t>
            </a:r>
            <a:endParaRPr lang="it-IT" sz="1400" i="1">
              <a:solidFill>
                <a:schemeClr val="bg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689642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11" name="Rettangolo 10"/>
          <p:cNvSpPr/>
          <p:nvPr userDrawn="1"/>
        </p:nvSpPr>
        <p:spPr>
          <a:xfrm>
            <a:off x="0" y="63762"/>
            <a:ext cx="12192000" cy="1618688"/>
          </a:xfrm>
          <a:prstGeom prst="rect">
            <a:avLst/>
          </a:prstGeom>
          <a:solidFill>
            <a:srgbClr val="002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838200" y="600559"/>
            <a:ext cx="10515600" cy="1090129"/>
          </a:xfrm>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lvl1pPr>
              <a:defRPr>
                <a:solidFill>
                  <a:schemeClr val="tx1">
                    <a:lumMod val="65000"/>
                    <a:lumOff val="35000"/>
                  </a:schemeClr>
                </a:solidFill>
              </a:defRPr>
            </a:lvl1pPr>
          </a:lstStyle>
          <a:p>
            <a:fld id="{D365A350-0764-4860-A9AF-ABC9FE8C9893}" type="datetime1">
              <a:rPr lang="it-IT" smtClean="0"/>
              <a:t>19/10/2023</a:t>
            </a:fld>
            <a:endParaRPr lang="it-IT"/>
          </a:p>
        </p:txBody>
      </p:sp>
      <p:sp>
        <p:nvSpPr>
          <p:cNvPr id="6" name="Segnaposto piè di pagina 5"/>
          <p:cNvSpPr>
            <a:spLocks noGrp="1"/>
          </p:cNvSpPr>
          <p:nvPr>
            <p:ph type="ftr" sz="quarter" idx="11"/>
          </p:nvPr>
        </p:nvSpPr>
        <p:spPr/>
        <p:txBody>
          <a:bodyPr/>
          <a:lstStyle>
            <a:lvl1pPr>
              <a:defRPr>
                <a:solidFill>
                  <a:schemeClr val="tx1">
                    <a:lumMod val="65000"/>
                    <a:lumOff val="35000"/>
                  </a:schemeClr>
                </a:solidFill>
              </a:defRPr>
            </a:lvl1pPr>
          </a:lstStyle>
          <a:p>
            <a:endParaRPr lang="it-IT"/>
          </a:p>
        </p:txBody>
      </p:sp>
      <p:sp>
        <p:nvSpPr>
          <p:cNvPr id="7" name="Segnaposto numero diapositiva 6"/>
          <p:cNvSpPr>
            <a:spLocks noGrp="1"/>
          </p:cNvSpPr>
          <p:nvPr>
            <p:ph type="sldNum" sz="quarter" idx="12"/>
          </p:nvPr>
        </p:nvSpPr>
        <p:spPr/>
        <p:txBody>
          <a:bodyPr/>
          <a:lstStyle>
            <a:lvl1pPr>
              <a:defRPr>
                <a:solidFill>
                  <a:schemeClr val="tx1">
                    <a:lumMod val="65000"/>
                    <a:lumOff val="35000"/>
                  </a:schemeClr>
                </a:solidFill>
              </a:defRPr>
            </a:lvl1pPr>
          </a:lstStyle>
          <a:p>
            <a:fld id="{31BCC3F2-75FB-47B8-BFE9-6D3ADF480575}" type="slidenum">
              <a:rPr lang="it-IT" smtClean="0"/>
              <a:pPr/>
              <a:t>‹N›</a:t>
            </a:fld>
            <a:endParaRPr lang="it-IT"/>
          </a:p>
        </p:txBody>
      </p:sp>
      <p:pic>
        <p:nvPicPr>
          <p:cNvPr id="10" name="Immagin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718" y="129691"/>
            <a:ext cx="423781" cy="470868"/>
          </a:xfrm>
          <a:prstGeom prst="rect">
            <a:avLst/>
          </a:prstGeom>
        </p:spPr>
      </p:pic>
      <p:sp>
        <p:nvSpPr>
          <p:cNvPr id="12" name="CasellaDiTesto 11"/>
          <p:cNvSpPr txBox="1"/>
          <p:nvPr userDrawn="1"/>
        </p:nvSpPr>
        <p:spPr>
          <a:xfrm>
            <a:off x="578499" y="103515"/>
            <a:ext cx="21281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a:solidFill>
                  <a:schemeClr val="bg1"/>
                </a:solidFill>
                <a:latin typeface="Segoe UI Light" panose="020B0502040204020203" pitchFamily="34" charset="0"/>
                <a:cs typeface="Segoe UI Light" panose="020B0502040204020203" pitchFamily="34" charset="0"/>
              </a:rPr>
              <a:t>Giustizi</a:t>
            </a:r>
            <a:r>
              <a:rPr lang="it-IT" sz="1400" b="1" baseline="0">
                <a:solidFill>
                  <a:schemeClr val="bg1"/>
                </a:solidFill>
                <a:latin typeface="Segoe UI Light" panose="020B0502040204020203" pitchFamily="34" charset="0"/>
                <a:cs typeface="Segoe UI Light" panose="020B0502040204020203" pitchFamily="34" charset="0"/>
              </a:rPr>
              <a:t>a Amministrativa</a:t>
            </a:r>
            <a:endParaRPr lang="it-IT" sz="1400" i="1" baseline="0">
              <a:solidFill>
                <a:schemeClr val="bg1"/>
              </a:solidFill>
              <a:latin typeface="Segoe UI Light" panose="020B0502040204020203" pitchFamily="34" charset="0"/>
              <a:cs typeface="Segoe UI Light" panose="020B0502040204020203" pitchFamily="34" charset="0"/>
            </a:endParaRPr>
          </a:p>
          <a:p>
            <a:r>
              <a:rPr lang="it-IT" sz="1400" i="1" baseline="0">
                <a:solidFill>
                  <a:schemeClr val="bg1"/>
                </a:solidFill>
                <a:latin typeface="Segoe UI Light" panose="020B0502040204020203" pitchFamily="34" charset="0"/>
                <a:cs typeface="Segoe UI Light" panose="020B0502040204020203" pitchFamily="34" charset="0"/>
              </a:rPr>
              <a:t>Ufficio del massimario</a:t>
            </a:r>
            <a:endParaRPr lang="it-IT" sz="1400" i="1">
              <a:solidFill>
                <a:schemeClr val="bg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36797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3" name="Rettangolo 12"/>
          <p:cNvSpPr/>
          <p:nvPr userDrawn="1"/>
        </p:nvSpPr>
        <p:spPr>
          <a:xfrm>
            <a:off x="0" y="63762"/>
            <a:ext cx="12192000" cy="1618688"/>
          </a:xfrm>
          <a:prstGeom prst="rect">
            <a:avLst/>
          </a:prstGeom>
          <a:solidFill>
            <a:srgbClr val="002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839788" y="626735"/>
            <a:ext cx="10515600" cy="106395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lvl1pPr>
              <a:defRPr>
                <a:solidFill>
                  <a:schemeClr val="tx1">
                    <a:lumMod val="65000"/>
                    <a:lumOff val="35000"/>
                  </a:schemeClr>
                </a:solidFill>
              </a:defRPr>
            </a:lvl1pPr>
          </a:lstStyle>
          <a:p>
            <a:fld id="{EFEEB2D3-93FF-4F2B-B803-A86B356E87E5}" type="datetime1">
              <a:rPr lang="it-IT" smtClean="0"/>
              <a:t>19/10/2023</a:t>
            </a:fld>
            <a:endParaRPr lang="it-IT"/>
          </a:p>
        </p:txBody>
      </p:sp>
      <p:sp>
        <p:nvSpPr>
          <p:cNvPr id="8" name="Segnaposto piè di pagina 7"/>
          <p:cNvSpPr>
            <a:spLocks noGrp="1"/>
          </p:cNvSpPr>
          <p:nvPr>
            <p:ph type="ftr" sz="quarter" idx="11"/>
          </p:nvPr>
        </p:nvSpPr>
        <p:spPr/>
        <p:txBody>
          <a:bodyPr/>
          <a:lstStyle>
            <a:lvl1pPr>
              <a:defRPr>
                <a:solidFill>
                  <a:schemeClr val="tx1">
                    <a:lumMod val="65000"/>
                    <a:lumOff val="35000"/>
                  </a:schemeClr>
                </a:solidFill>
              </a:defRPr>
            </a:lvl1pPr>
          </a:lstStyle>
          <a:p>
            <a:endParaRPr lang="it-IT"/>
          </a:p>
        </p:txBody>
      </p:sp>
      <p:sp>
        <p:nvSpPr>
          <p:cNvPr id="9" name="Segnaposto numero diapositiva 8"/>
          <p:cNvSpPr>
            <a:spLocks noGrp="1"/>
          </p:cNvSpPr>
          <p:nvPr>
            <p:ph type="sldNum" sz="quarter" idx="12"/>
          </p:nvPr>
        </p:nvSpPr>
        <p:spPr/>
        <p:txBody>
          <a:bodyPr/>
          <a:lstStyle>
            <a:lvl1pPr>
              <a:defRPr>
                <a:solidFill>
                  <a:schemeClr val="tx1">
                    <a:lumMod val="65000"/>
                    <a:lumOff val="35000"/>
                  </a:schemeClr>
                </a:solidFill>
              </a:defRPr>
            </a:lvl1pPr>
          </a:lstStyle>
          <a:p>
            <a:fld id="{31BCC3F2-75FB-47B8-BFE9-6D3ADF480575}" type="slidenum">
              <a:rPr lang="it-IT" smtClean="0"/>
              <a:pPr/>
              <a:t>‹N›</a:t>
            </a:fld>
            <a:endParaRPr lang="it-IT"/>
          </a:p>
        </p:txBody>
      </p:sp>
      <p:pic>
        <p:nvPicPr>
          <p:cNvPr id="12" name="Immagin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718" y="129691"/>
            <a:ext cx="423781" cy="470868"/>
          </a:xfrm>
          <a:prstGeom prst="rect">
            <a:avLst/>
          </a:prstGeom>
        </p:spPr>
      </p:pic>
      <p:sp>
        <p:nvSpPr>
          <p:cNvPr id="14" name="CasellaDiTesto 13"/>
          <p:cNvSpPr txBox="1"/>
          <p:nvPr userDrawn="1"/>
        </p:nvSpPr>
        <p:spPr>
          <a:xfrm>
            <a:off x="578499" y="103515"/>
            <a:ext cx="21281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a:solidFill>
                  <a:schemeClr val="bg1"/>
                </a:solidFill>
                <a:latin typeface="Segoe UI Light" panose="020B0502040204020203" pitchFamily="34" charset="0"/>
                <a:cs typeface="Segoe UI Light" panose="020B0502040204020203" pitchFamily="34" charset="0"/>
              </a:rPr>
              <a:t>Giustizi</a:t>
            </a:r>
            <a:r>
              <a:rPr lang="it-IT" sz="1400" b="1" baseline="0">
                <a:solidFill>
                  <a:schemeClr val="bg1"/>
                </a:solidFill>
                <a:latin typeface="Segoe UI Light" panose="020B0502040204020203" pitchFamily="34" charset="0"/>
                <a:cs typeface="Segoe UI Light" panose="020B0502040204020203" pitchFamily="34" charset="0"/>
              </a:rPr>
              <a:t>a Amministrativa</a:t>
            </a:r>
            <a:endParaRPr lang="it-IT" sz="1400" i="1" baseline="0">
              <a:solidFill>
                <a:schemeClr val="bg1"/>
              </a:solidFill>
              <a:latin typeface="Segoe UI Light" panose="020B0502040204020203" pitchFamily="34" charset="0"/>
              <a:cs typeface="Segoe UI Light" panose="020B0502040204020203" pitchFamily="34" charset="0"/>
            </a:endParaRPr>
          </a:p>
          <a:p>
            <a:r>
              <a:rPr lang="it-IT" sz="1400" i="1" baseline="0">
                <a:solidFill>
                  <a:schemeClr val="bg1"/>
                </a:solidFill>
                <a:latin typeface="Segoe UI Light" panose="020B0502040204020203" pitchFamily="34" charset="0"/>
                <a:cs typeface="Segoe UI Light" panose="020B0502040204020203" pitchFamily="34" charset="0"/>
              </a:rPr>
              <a:t>Ufficio del massimario</a:t>
            </a:r>
            <a:endParaRPr lang="it-IT" sz="1400" i="1">
              <a:solidFill>
                <a:schemeClr val="bg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711684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9" name="Rettangolo 8"/>
          <p:cNvSpPr/>
          <p:nvPr userDrawn="1"/>
        </p:nvSpPr>
        <p:spPr>
          <a:xfrm>
            <a:off x="0" y="63762"/>
            <a:ext cx="12192000" cy="1618688"/>
          </a:xfrm>
          <a:prstGeom prst="rect">
            <a:avLst/>
          </a:prstGeom>
          <a:solidFill>
            <a:srgbClr val="002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838200" y="626735"/>
            <a:ext cx="10515600" cy="1063953"/>
          </a:xfrm>
        </p:spPr>
        <p:txBody>
          <a:bodyPr/>
          <a:lstStyle/>
          <a:p>
            <a:r>
              <a:rPr lang="it-IT"/>
              <a:t>Fare clic per modificare lo stile del titolo</a:t>
            </a:r>
          </a:p>
        </p:txBody>
      </p:sp>
      <p:sp>
        <p:nvSpPr>
          <p:cNvPr id="3" name="Segnaposto data 2"/>
          <p:cNvSpPr>
            <a:spLocks noGrp="1"/>
          </p:cNvSpPr>
          <p:nvPr>
            <p:ph type="dt" sz="half" idx="10"/>
          </p:nvPr>
        </p:nvSpPr>
        <p:spPr/>
        <p:txBody>
          <a:bodyPr/>
          <a:lstStyle>
            <a:lvl1pPr>
              <a:defRPr>
                <a:solidFill>
                  <a:schemeClr val="tx1">
                    <a:lumMod val="65000"/>
                    <a:lumOff val="35000"/>
                  </a:schemeClr>
                </a:solidFill>
              </a:defRPr>
            </a:lvl1pPr>
          </a:lstStyle>
          <a:p>
            <a:fld id="{879E0992-FE3D-4D87-966C-CAB2BAE4618A}" type="datetime1">
              <a:rPr lang="it-IT" smtClean="0"/>
              <a:t>19/10/2023</a:t>
            </a:fld>
            <a:endParaRPr lang="it-IT"/>
          </a:p>
        </p:txBody>
      </p:sp>
      <p:sp>
        <p:nvSpPr>
          <p:cNvPr id="4" name="Segnaposto piè di pagina 3"/>
          <p:cNvSpPr>
            <a:spLocks noGrp="1"/>
          </p:cNvSpPr>
          <p:nvPr>
            <p:ph type="ftr" sz="quarter" idx="11"/>
          </p:nvPr>
        </p:nvSpPr>
        <p:spPr/>
        <p:txBody>
          <a:bodyPr/>
          <a:lstStyle>
            <a:lvl1pPr>
              <a:defRPr>
                <a:solidFill>
                  <a:schemeClr val="tx1">
                    <a:lumMod val="65000"/>
                    <a:lumOff val="35000"/>
                  </a:schemeClr>
                </a:solidFill>
              </a:defRPr>
            </a:lvl1pPr>
          </a:lstStyle>
          <a:p>
            <a:endParaRPr lang="it-IT"/>
          </a:p>
        </p:txBody>
      </p:sp>
      <p:sp>
        <p:nvSpPr>
          <p:cNvPr id="5" name="Segnaposto numero diapositiva 4"/>
          <p:cNvSpPr>
            <a:spLocks noGrp="1"/>
          </p:cNvSpPr>
          <p:nvPr>
            <p:ph type="sldNum" sz="quarter" idx="12"/>
          </p:nvPr>
        </p:nvSpPr>
        <p:spPr/>
        <p:txBody>
          <a:bodyPr/>
          <a:lstStyle>
            <a:lvl1pPr>
              <a:defRPr>
                <a:solidFill>
                  <a:schemeClr val="tx1">
                    <a:lumMod val="65000"/>
                    <a:lumOff val="35000"/>
                  </a:schemeClr>
                </a:solidFill>
              </a:defRPr>
            </a:lvl1pPr>
          </a:lstStyle>
          <a:p>
            <a:fld id="{31BCC3F2-75FB-47B8-BFE9-6D3ADF480575}" type="slidenum">
              <a:rPr lang="it-IT" smtClean="0"/>
              <a:pPr/>
              <a:t>‹N›</a:t>
            </a:fld>
            <a:endParaRPr lang="it-IT"/>
          </a:p>
        </p:txBody>
      </p:sp>
      <p:pic>
        <p:nvPicPr>
          <p:cNvPr id="8" name="Immagin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718" y="129691"/>
            <a:ext cx="423781" cy="470868"/>
          </a:xfrm>
          <a:prstGeom prst="rect">
            <a:avLst/>
          </a:prstGeom>
        </p:spPr>
      </p:pic>
      <p:sp>
        <p:nvSpPr>
          <p:cNvPr id="10" name="CasellaDiTesto 9"/>
          <p:cNvSpPr txBox="1"/>
          <p:nvPr userDrawn="1"/>
        </p:nvSpPr>
        <p:spPr>
          <a:xfrm>
            <a:off x="578499" y="103515"/>
            <a:ext cx="21281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a:solidFill>
                  <a:schemeClr val="bg1"/>
                </a:solidFill>
                <a:latin typeface="Segoe UI Light" panose="020B0502040204020203" pitchFamily="34" charset="0"/>
                <a:cs typeface="Segoe UI Light" panose="020B0502040204020203" pitchFamily="34" charset="0"/>
              </a:rPr>
              <a:t>Giustizi</a:t>
            </a:r>
            <a:r>
              <a:rPr lang="it-IT" sz="1400" b="1" baseline="0">
                <a:solidFill>
                  <a:schemeClr val="bg1"/>
                </a:solidFill>
                <a:latin typeface="Segoe UI Light" panose="020B0502040204020203" pitchFamily="34" charset="0"/>
                <a:cs typeface="Segoe UI Light" panose="020B0502040204020203" pitchFamily="34" charset="0"/>
              </a:rPr>
              <a:t>a Amministrativa</a:t>
            </a:r>
            <a:endParaRPr lang="it-IT" sz="1400" i="1" baseline="0">
              <a:solidFill>
                <a:schemeClr val="bg1"/>
              </a:solidFill>
              <a:latin typeface="Segoe UI Light" panose="020B0502040204020203" pitchFamily="34" charset="0"/>
              <a:cs typeface="Segoe UI Light" panose="020B0502040204020203" pitchFamily="34" charset="0"/>
            </a:endParaRPr>
          </a:p>
          <a:p>
            <a:r>
              <a:rPr lang="it-IT" sz="1400" i="1" baseline="0">
                <a:solidFill>
                  <a:schemeClr val="bg1"/>
                </a:solidFill>
                <a:latin typeface="Segoe UI Light" panose="020B0502040204020203" pitchFamily="34" charset="0"/>
                <a:cs typeface="Segoe UI Light" panose="020B0502040204020203" pitchFamily="34" charset="0"/>
              </a:rPr>
              <a:t>Ufficio del massimario</a:t>
            </a:r>
            <a:endParaRPr lang="it-IT" sz="1400" i="1">
              <a:solidFill>
                <a:schemeClr val="bg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821886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8" name="Rettangolo 7"/>
          <p:cNvSpPr/>
          <p:nvPr userDrawn="1"/>
        </p:nvSpPr>
        <p:spPr>
          <a:xfrm>
            <a:off x="0" y="63763"/>
            <a:ext cx="12192000" cy="331577"/>
          </a:xfrm>
          <a:prstGeom prst="rect">
            <a:avLst/>
          </a:prstGeom>
          <a:solidFill>
            <a:srgbClr val="002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Segnaposto data 1"/>
          <p:cNvSpPr>
            <a:spLocks noGrp="1"/>
          </p:cNvSpPr>
          <p:nvPr>
            <p:ph type="dt" sz="half" idx="10"/>
          </p:nvPr>
        </p:nvSpPr>
        <p:spPr/>
        <p:txBody>
          <a:bodyPr/>
          <a:lstStyle>
            <a:lvl1pPr>
              <a:defRPr>
                <a:solidFill>
                  <a:schemeClr val="tx1">
                    <a:lumMod val="65000"/>
                    <a:lumOff val="35000"/>
                  </a:schemeClr>
                </a:solidFill>
              </a:defRPr>
            </a:lvl1pPr>
          </a:lstStyle>
          <a:p>
            <a:fld id="{10558AA9-5BF8-44A8-8D18-286C45735DF5}" type="datetime1">
              <a:rPr lang="it-IT" smtClean="0"/>
              <a:t>19/10/2023</a:t>
            </a:fld>
            <a:endParaRPr lang="it-IT"/>
          </a:p>
        </p:txBody>
      </p:sp>
      <p:sp>
        <p:nvSpPr>
          <p:cNvPr id="3" name="Segnaposto piè di pagina 2"/>
          <p:cNvSpPr>
            <a:spLocks noGrp="1"/>
          </p:cNvSpPr>
          <p:nvPr>
            <p:ph type="ftr" sz="quarter" idx="11"/>
          </p:nvPr>
        </p:nvSpPr>
        <p:spPr/>
        <p:txBody>
          <a:bodyPr/>
          <a:lstStyle>
            <a:lvl1pPr>
              <a:defRPr>
                <a:solidFill>
                  <a:schemeClr val="tx1">
                    <a:lumMod val="65000"/>
                    <a:lumOff val="35000"/>
                  </a:schemeClr>
                </a:solidFill>
              </a:defRPr>
            </a:lvl1pPr>
          </a:lstStyle>
          <a:p>
            <a:endParaRPr lang="it-IT"/>
          </a:p>
        </p:txBody>
      </p:sp>
      <p:sp>
        <p:nvSpPr>
          <p:cNvPr id="4" name="Segnaposto numero diapositiva 3"/>
          <p:cNvSpPr>
            <a:spLocks noGrp="1"/>
          </p:cNvSpPr>
          <p:nvPr>
            <p:ph type="sldNum" sz="quarter" idx="12"/>
          </p:nvPr>
        </p:nvSpPr>
        <p:spPr/>
        <p:txBody>
          <a:bodyPr/>
          <a:lstStyle>
            <a:lvl1pPr>
              <a:defRPr>
                <a:solidFill>
                  <a:schemeClr val="tx1">
                    <a:lumMod val="65000"/>
                    <a:lumOff val="35000"/>
                  </a:schemeClr>
                </a:solidFill>
              </a:defRPr>
            </a:lvl1pPr>
          </a:lstStyle>
          <a:p>
            <a:fld id="{31BCC3F2-75FB-47B8-BFE9-6D3ADF480575}" type="slidenum">
              <a:rPr lang="it-IT" smtClean="0"/>
              <a:pPr/>
              <a:t>‹N›</a:t>
            </a:fld>
            <a:endParaRPr lang="it-IT"/>
          </a:p>
        </p:txBody>
      </p:sp>
      <p:pic>
        <p:nvPicPr>
          <p:cNvPr id="7" name="Immagin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720" y="88222"/>
            <a:ext cx="255828" cy="284254"/>
          </a:xfrm>
          <a:prstGeom prst="rect">
            <a:avLst/>
          </a:prstGeom>
        </p:spPr>
      </p:pic>
      <p:sp>
        <p:nvSpPr>
          <p:cNvPr id="9" name="CasellaDiTesto 8"/>
          <p:cNvSpPr txBox="1"/>
          <p:nvPr userDrawn="1"/>
        </p:nvSpPr>
        <p:spPr>
          <a:xfrm>
            <a:off x="410548" y="88222"/>
            <a:ext cx="2128125" cy="307777"/>
          </a:xfrm>
          <a:prstGeom prst="rect">
            <a:avLst/>
          </a:prstGeom>
          <a:noFill/>
        </p:spPr>
        <p:txBody>
          <a:bodyPr wrap="square" rtlCol="0">
            <a:spAutoFit/>
          </a:bodyPr>
          <a:lstStyle/>
          <a:p>
            <a:r>
              <a:rPr lang="it-IT" sz="1400" i="1" baseline="0">
                <a:solidFill>
                  <a:schemeClr val="bg1"/>
                </a:solidFill>
                <a:latin typeface="Segoe UI Light" panose="020B0502040204020203" pitchFamily="34" charset="0"/>
                <a:cs typeface="Segoe UI Light" panose="020B0502040204020203" pitchFamily="34" charset="0"/>
              </a:rPr>
              <a:t>Ufficio del massimario</a:t>
            </a:r>
            <a:endParaRPr lang="it-IT" sz="1400" i="1">
              <a:solidFill>
                <a:schemeClr val="bg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407478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a full color">
    <p:spTree>
      <p:nvGrpSpPr>
        <p:cNvPr id="1" name=""/>
        <p:cNvGrpSpPr/>
        <p:nvPr/>
      </p:nvGrpSpPr>
      <p:grpSpPr>
        <a:xfrm>
          <a:off x="0" y="0"/>
          <a:ext cx="0" cy="0"/>
          <a:chOff x="0" y="0"/>
          <a:chExt cx="0" cy="0"/>
        </a:xfrm>
      </p:grpSpPr>
      <p:sp>
        <p:nvSpPr>
          <p:cNvPr id="8" name="Rettangolo 7"/>
          <p:cNvSpPr/>
          <p:nvPr userDrawn="1"/>
        </p:nvSpPr>
        <p:spPr>
          <a:xfrm>
            <a:off x="0" y="63763"/>
            <a:ext cx="12192000" cy="6794237"/>
          </a:xfrm>
          <a:prstGeom prst="rect">
            <a:avLst/>
          </a:prstGeom>
          <a:solidFill>
            <a:srgbClr val="002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Segnaposto data 1"/>
          <p:cNvSpPr>
            <a:spLocks noGrp="1"/>
          </p:cNvSpPr>
          <p:nvPr>
            <p:ph type="dt" sz="half" idx="10"/>
          </p:nvPr>
        </p:nvSpPr>
        <p:spPr/>
        <p:txBody>
          <a:bodyPr/>
          <a:lstStyle>
            <a:lvl1pPr>
              <a:defRPr>
                <a:solidFill>
                  <a:schemeClr val="bg1">
                    <a:lumMod val="85000"/>
                  </a:schemeClr>
                </a:solidFill>
              </a:defRPr>
            </a:lvl1pPr>
          </a:lstStyle>
          <a:p>
            <a:fld id="{22672C65-7663-48F3-886C-8AA0C331D290}" type="datetime1">
              <a:rPr lang="it-IT" smtClean="0"/>
              <a:t>19/10/2023</a:t>
            </a:fld>
            <a:endParaRPr lang="it-IT"/>
          </a:p>
        </p:txBody>
      </p:sp>
      <p:sp>
        <p:nvSpPr>
          <p:cNvPr id="3" name="Segnaposto piè di pagina 2"/>
          <p:cNvSpPr>
            <a:spLocks noGrp="1"/>
          </p:cNvSpPr>
          <p:nvPr>
            <p:ph type="ftr" sz="quarter" idx="11"/>
          </p:nvPr>
        </p:nvSpPr>
        <p:spPr/>
        <p:txBody>
          <a:bodyPr/>
          <a:lstStyle>
            <a:lvl1pPr>
              <a:defRPr>
                <a:solidFill>
                  <a:schemeClr val="bg1">
                    <a:lumMod val="85000"/>
                  </a:schemeClr>
                </a:solidFill>
              </a:defRPr>
            </a:lvl1pPr>
          </a:lstStyle>
          <a:p>
            <a:endParaRPr lang="it-IT"/>
          </a:p>
        </p:txBody>
      </p:sp>
      <p:sp>
        <p:nvSpPr>
          <p:cNvPr id="4" name="Segnaposto numero diapositiva 3"/>
          <p:cNvSpPr>
            <a:spLocks noGrp="1"/>
          </p:cNvSpPr>
          <p:nvPr>
            <p:ph type="sldNum" sz="quarter" idx="12"/>
          </p:nvPr>
        </p:nvSpPr>
        <p:spPr/>
        <p:txBody>
          <a:bodyPr/>
          <a:lstStyle>
            <a:lvl1pPr>
              <a:defRPr>
                <a:solidFill>
                  <a:schemeClr val="bg1">
                    <a:lumMod val="85000"/>
                  </a:schemeClr>
                </a:solidFill>
              </a:defRPr>
            </a:lvl1pPr>
          </a:lstStyle>
          <a:p>
            <a:fld id="{31BCC3F2-75FB-47B8-BFE9-6D3ADF480575}" type="slidenum">
              <a:rPr lang="it-IT" smtClean="0"/>
              <a:pPr/>
              <a:t>‹N›</a:t>
            </a:fld>
            <a:endParaRPr lang="it-IT"/>
          </a:p>
        </p:txBody>
      </p:sp>
      <p:pic>
        <p:nvPicPr>
          <p:cNvPr id="9" name="Immagin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718" y="129691"/>
            <a:ext cx="423781" cy="470868"/>
          </a:xfrm>
          <a:prstGeom prst="rect">
            <a:avLst/>
          </a:prstGeom>
        </p:spPr>
      </p:pic>
      <p:sp>
        <p:nvSpPr>
          <p:cNvPr id="7" name="CasellaDiTesto 6"/>
          <p:cNvSpPr txBox="1"/>
          <p:nvPr userDrawn="1"/>
        </p:nvSpPr>
        <p:spPr>
          <a:xfrm>
            <a:off x="578499" y="103515"/>
            <a:ext cx="21281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a:solidFill>
                  <a:schemeClr val="bg1"/>
                </a:solidFill>
                <a:latin typeface="Segoe UI Light" panose="020B0502040204020203" pitchFamily="34" charset="0"/>
                <a:cs typeface="Segoe UI Light" panose="020B0502040204020203" pitchFamily="34" charset="0"/>
              </a:rPr>
              <a:t>Giustizi</a:t>
            </a:r>
            <a:r>
              <a:rPr lang="it-IT" sz="1400" b="1" baseline="0">
                <a:solidFill>
                  <a:schemeClr val="bg1"/>
                </a:solidFill>
                <a:latin typeface="Segoe UI Light" panose="020B0502040204020203" pitchFamily="34" charset="0"/>
                <a:cs typeface="Segoe UI Light" panose="020B0502040204020203" pitchFamily="34" charset="0"/>
              </a:rPr>
              <a:t>a Amministrativa</a:t>
            </a:r>
            <a:endParaRPr lang="it-IT" sz="1400" i="1" baseline="0">
              <a:solidFill>
                <a:schemeClr val="bg1"/>
              </a:solidFill>
              <a:latin typeface="Segoe UI Light" panose="020B0502040204020203" pitchFamily="34" charset="0"/>
              <a:cs typeface="Segoe UI Light" panose="020B0502040204020203" pitchFamily="34" charset="0"/>
            </a:endParaRPr>
          </a:p>
          <a:p>
            <a:r>
              <a:rPr lang="it-IT" sz="1400" i="1" baseline="0">
                <a:solidFill>
                  <a:schemeClr val="bg1"/>
                </a:solidFill>
                <a:latin typeface="Segoe UI Light" panose="020B0502040204020203" pitchFamily="34" charset="0"/>
                <a:cs typeface="Segoe UI Light" panose="020B0502040204020203" pitchFamily="34" charset="0"/>
              </a:rPr>
              <a:t>Ufficio del massimario</a:t>
            </a:r>
            <a:endParaRPr lang="it-IT" sz="1400" i="1">
              <a:solidFill>
                <a:schemeClr val="bg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347187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11" name="Rettangolo 10"/>
          <p:cNvSpPr/>
          <p:nvPr userDrawn="1"/>
        </p:nvSpPr>
        <p:spPr>
          <a:xfrm>
            <a:off x="0" y="63762"/>
            <a:ext cx="12192000" cy="6794238"/>
          </a:xfrm>
          <a:prstGeom prst="rect">
            <a:avLst/>
          </a:prstGeom>
          <a:solidFill>
            <a:srgbClr val="002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p:cNvSpPr>
            <a:spLocks noGrp="1"/>
          </p:cNvSpPr>
          <p:nvPr>
            <p:ph type="title"/>
          </p:nvPr>
        </p:nvSpPr>
        <p:spPr>
          <a:xfrm>
            <a:off x="839788" y="600558"/>
            <a:ext cx="3932237" cy="1456841"/>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solidFill>
                  <a:schemeClr val="bg1">
                    <a:lumMod val="9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lvl1pPr>
              <a:defRPr>
                <a:solidFill>
                  <a:schemeClr val="bg1">
                    <a:lumMod val="85000"/>
                  </a:schemeClr>
                </a:solidFill>
              </a:defRPr>
            </a:lvl1pPr>
          </a:lstStyle>
          <a:p>
            <a:fld id="{A9891476-3892-486B-A72B-460912EB265E}" type="datetime1">
              <a:rPr lang="it-IT" smtClean="0"/>
              <a:t>19/10/2023</a:t>
            </a:fld>
            <a:endParaRPr lang="it-IT"/>
          </a:p>
        </p:txBody>
      </p:sp>
      <p:sp>
        <p:nvSpPr>
          <p:cNvPr id="6" name="Segnaposto piè di pagina 5"/>
          <p:cNvSpPr>
            <a:spLocks noGrp="1"/>
          </p:cNvSpPr>
          <p:nvPr>
            <p:ph type="ftr" sz="quarter" idx="11"/>
          </p:nvPr>
        </p:nvSpPr>
        <p:spPr/>
        <p:txBody>
          <a:bodyPr/>
          <a:lstStyle>
            <a:lvl1pPr>
              <a:defRPr>
                <a:solidFill>
                  <a:schemeClr val="bg1">
                    <a:lumMod val="85000"/>
                  </a:schemeClr>
                </a:solidFill>
              </a:defRPr>
            </a:lvl1pPr>
          </a:lstStyle>
          <a:p>
            <a:endParaRPr lang="it-IT"/>
          </a:p>
        </p:txBody>
      </p:sp>
      <p:sp>
        <p:nvSpPr>
          <p:cNvPr id="7" name="Segnaposto numero diapositiva 6"/>
          <p:cNvSpPr>
            <a:spLocks noGrp="1"/>
          </p:cNvSpPr>
          <p:nvPr>
            <p:ph type="sldNum" sz="quarter" idx="12"/>
          </p:nvPr>
        </p:nvSpPr>
        <p:spPr/>
        <p:txBody>
          <a:bodyPr/>
          <a:lstStyle>
            <a:lvl1pPr>
              <a:defRPr>
                <a:solidFill>
                  <a:schemeClr val="bg1">
                    <a:lumMod val="85000"/>
                  </a:schemeClr>
                </a:solidFill>
              </a:defRPr>
            </a:lvl1pPr>
          </a:lstStyle>
          <a:p>
            <a:fld id="{31BCC3F2-75FB-47B8-BFE9-6D3ADF480575}" type="slidenum">
              <a:rPr lang="it-IT" smtClean="0"/>
              <a:pPr/>
              <a:t>‹N›</a:t>
            </a:fld>
            <a:endParaRPr lang="it-IT"/>
          </a:p>
        </p:txBody>
      </p:sp>
      <p:pic>
        <p:nvPicPr>
          <p:cNvPr id="10" name="Immagin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4718" y="129691"/>
            <a:ext cx="423781" cy="470868"/>
          </a:xfrm>
          <a:prstGeom prst="rect">
            <a:avLst/>
          </a:prstGeom>
        </p:spPr>
      </p:pic>
      <p:sp>
        <p:nvSpPr>
          <p:cNvPr id="13" name="CasellaDiTesto 12"/>
          <p:cNvSpPr txBox="1"/>
          <p:nvPr userDrawn="1"/>
        </p:nvSpPr>
        <p:spPr>
          <a:xfrm>
            <a:off x="578499" y="103515"/>
            <a:ext cx="21281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400" b="1">
                <a:solidFill>
                  <a:schemeClr val="bg1"/>
                </a:solidFill>
                <a:latin typeface="Segoe UI Light" panose="020B0502040204020203" pitchFamily="34" charset="0"/>
                <a:cs typeface="Segoe UI Light" panose="020B0502040204020203" pitchFamily="34" charset="0"/>
              </a:rPr>
              <a:t>Giustizi</a:t>
            </a:r>
            <a:r>
              <a:rPr lang="it-IT" sz="1400" b="1" baseline="0">
                <a:solidFill>
                  <a:schemeClr val="bg1"/>
                </a:solidFill>
                <a:latin typeface="Segoe UI Light" panose="020B0502040204020203" pitchFamily="34" charset="0"/>
                <a:cs typeface="Segoe UI Light" panose="020B0502040204020203" pitchFamily="34" charset="0"/>
              </a:rPr>
              <a:t>a Amministrativa</a:t>
            </a:r>
            <a:endParaRPr lang="it-IT" sz="1400" i="1" baseline="0">
              <a:solidFill>
                <a:schemeClr val="bg1"/>
              </a:solidFill>
              <a:latin typeface="Segoe UI Light" panose="020B0502040204020203" pitchFamily="34" charset="0"/>
              <a:cs typeface="Segoe UI Light" panose="020B0502040204020203" pitchFamily="34" charset="0"/>
            </a:endParaRPr>
          </a:p>
          <a:p>
            <a:r>
              <a:rPr lang="it-IT" sz="1400" i="1" baseline="0">
                <a:solidFill>
                  <a:schemeClr val="bg1"/>
                </a:solidFill>
                <a:latin typeface="Segoe UI Light" panose="020B0502040204020203" pitchFamily="34" charset="0"/>
                <a:cs typeface="Segoe UI Light" panose="020B0502040204020203" pitchFamily="34" charset="0"/>
              </a:rPr>
              <a:t>Ufficio del massimario</a:t>
            </a:r>
            <a:endParaRPr lang="it-IT" sz="1400" i="1">
              <a:solidFill>
                <a:schemeClr val="bg1"/>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370843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26E58C-4095-42B5-9F58-CDD2AD17A399}" type="datetime1">
              <a:rPr lang="it-IT" smtClean="0"/>
              <a:t>19/10/2023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BCC3F2-75FB-47B8-BFE9-6D3ADF480575}" type="slidenum">
              <a:rPr lang="it-IT" smtClean="0"/>
              <a:t>‹N›</a:t>
            </a:fld>
            <a:endParaRPr lang="it-IT"/>
          </a:p>
        </p:txBody>
      </p:sp>
      <p:sp>
        <p:nvSpPr>
          <p:cNvPr id="14" name="Rettangolo 13"/>
          <p:cNvSpPr/>
          <p:nvPr userDrawn="1"/>
        </p:nvSpPr>
        <p:spPr>
          <a:xfrm>
            <a:off x="-2" y="0"/>
            <a:ext cx="4064400" cy="72000"/>
          </a:xfrm>
          <a:prstGeom prst="rect">
            <a:avLst/>
          </a:prstGeom>
          <a:solidFill>
            <a:srgbClr val="008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userDrawn="1"/>
        </p:nvSpPr>
        <p:spPr>
          <a:xfrm>
            <a:off x="8127600" y="0"/>
            <a:ext cx="4064400" cy="72000"/>
          </a:xfrm>
          <a:prstGeom prst="rect">
            <a:avLst/>
          </a:prstGeom>
          <a:solidFill>
            <a:srgbClr val="CD21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p:cNvSpPr/>
          <p:nvPr userDrawn="1"/>
        </p:nvSpPr>
        <p:spPr>
          <a:xfrm>
            <a:off x="4063799" y="0"/>
            <a:ext cx="4064400" cy="72000"/>
          </a:xfrm>
          <a:prstGeom prst="rect">
            <a:avLst/>
          </a:prstGeom>
          <a:solidFill>
            <a:srgbClr val="F4F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9608775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91" r:id="rId8"/>
    <p:sldLayoutId id="2147483685" r:id="rId9"/>
    <p:sldLayoutId id="2147483689" r:id="rId10"/>
    <p:sldLayoutId id="2147483686" r:id="rId11"/>
    <p:sldLayoutId id="2147483690" r:id="rId12"/>
    <p:sldLayoutId id="2147483687" r:id="rId13"/>
    <p:sldLayoutId id="2147483688" r:id="rId14"/>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ctrTitle"/>
          </p:nvPr>
        </p:nvSpPr>
        <p:spPr>
          <a:xfrm>
            <a:off x="1129645" y="1214438"/>
            <a:ext cx="9932709" cy="2387600"/>
          </a:xfrm>
        </p:spPr>
        <p:txBody>
          <a:bodyPr>
            <a:noAutofit/>
          </a:bodyPr>
          <a:lstStyle/>
          <a:p>
            <a:r>
              <a:rPr lang="it-IT" sz="4000"/>
              <a:t>Guida alla navigazione della sezione </a:t>
            </a:r>
            <a:br>
              <a:rPr lang="it-IT" sz="4000"/>
            </a:br>
            <a:r>
              <a:rPr lang="it-IT" sz="4000" b="1"/>
              <a:t>‘’</a:t>
            </a:r>
            <a:r>
              <a:rPr lang="it-IT" sz="4000" b="1" i="1"/>
              <a:t>Ufficio massimario</a:t>
            </a:r>
            <a:r>
              <a:rPr lang="it-IT" sz="4000" b="1"/>
              <a:t>’’ </a:t>
            </a:r>
            <a:r>
              <a:rPr lang="it-IT" sz="4000"/>
              <a:t/>
            </a:r>
            <a:br>
              <a:rPr lang="it-IT" sz="4000"/>
            </a:br>
            <a:r>
              <a:rPr lang="it-IT" sz="4000"/>
              <a:t>sul sito internet della Giustizia Amministrativa</a:t>
            </a:r>
          </a:p>
        </p:txBody>
      </p:sp>
      <p:sp>
        <p:nvSpPr>
          <p:cNvPr id="5" name="Sottotitolo 2"/>
          <p:cNvSpPr>
            <a:spLocks noGrp="1"/>
          </p:cNvSpPr>
          <p:nvPr>
            <p:ph type="subTitle" idx="1"/>
          </p:nvPr>
        </p:nvSpPr>
        <p:spPr>
          <a:xfrm>
            <a:off x="1196163" y="3610898"/>
            <a:ext cx="9471837" cy="1646902"/>
          </a:xfrm>
        </p:spPr>
        <p:txBody>
          <a:bodyPr anchor="ctr" anchorCtr="0">
            <a:normAutofit/>
          </a:bodyPr>
          <a:lstStyle/>
          <a:p>
            <a:r>
              <a:rPr lang="it-IT" sz="2000" i="1"/>
              <a:t>Attraverso questa guida l’utente potrà conoscere tutte le sezioni, sottosezioni, aree tematiche e approfondimenti dell’Ufficio del massimario</a:t>
            </a:r>
            <a:endParaRPr lang="en-US" sz="2000" i="1">
              <a:cs typeface="Calibri" panose="020F0502020204030204"/>
            </a:endParaRPr>
          </a:p>
        </p:txBody>
      </p:sp>
    </p:spTree>
    <p:extLst>
      <p:ext uri="{BB962C8B-B14F-4D97-AF65-F5344CB8AC3E}">
        <p14:creationId xmlns:p14="http://schemas.microsoft.com/office/powerpoint/2010/main" val="58903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31BCC3F2-75FB-47B8-BFE9-6D3ADF480575}" type="slidenum">
              <a:rPr lang="it-IT" smtClean="0"/>
              <a:pPr/>
              <a:t>10</a:t>
            </a:fld>
            <a:endParaRPr lang="it-IT"/>
          </a:p>
        </p:txBody>
      </p:sp>
      <p:sp>
        <p:nvSpPr>
          <p:cNvPr id="7" name="Segnaposto testo 3"/>
          <p:cNvSpPr>
            <a:spLocks noGrp="1"/>
          </p:cNvSpPr>
          <p:nvPr>
            <p:ph type="body" sz="half" idx="2"/>
          </p:nvPr>
        </p:nvSpPr>
        <p:spPr>
          <a:xfrm>
            <a:off x="839788" y="2173782"/>
            <a:ext cx="4487992" cy="1894365"/>
          </a:xfrm>
        </p:spPr>
        <p:txBody>
          <a:bodyPr>
            <a:normAutofit/>
          </a:bodyPr>
          <a:lstStyle/>
          <a:p>
            <a:r>
              <a:rPr lang="it-IT"/>
              <a:t>La voce di menu Funzioni comprende tre sotto-voci:</a:t>
            </a:r>
          </a:p>
          <a:p>
            <a:pPr marL="285750" indent="-285750">
              <a:buFont typeface="Arial" panose="020B0604020202020204" pitchFamily="34" charset="0"/>
              <a:buChar char="•"/>
            </a:pPr>
            <a:r>
              <a:rPr lang="it-IT">
                <a:solidFill>
                  <a:schemeClr val="bg1"/>
                </a:solidFill>
              </a:rPr>
              <a:t>Attività</a:t>
            </a:r>
          </a:p>
          <a:p>
            <a:pPr marL="285750" indent="-285750">
              <a:buFont typeface="Arial" panose="020B0604020202020204" pitchFamily="34" charset="0"/>
              <a:buChar char="•"/>
            </a:pPr>
            <a:r>
              <a:rPr lang="it-IT"/>
              <a:t>Verbali: visibile nell’area riservata solo da parte dei magistrati</a:t>
            </a:r>
          </a:p>
          <a:p>
            <a:pPr marL="285750" indent="-285750">
              <a:buFont typeface="Arial" panose="020B0604020202020204" pitchFamily="34" charset="0"/>
              <a:buChar char="•"/>
            </a:pPr>
            <a:r>
              <a:rPr lang="it-IT">
                <a:solidFill>
                  <a:srgbClr val="FFC000"/>
                </a:solidFill>
              </a:rPr>
              <a:t>Ordini e determinazioni di servizio </a:t>
            </a:r>
          </a:p>
        </p:txBody>
      </p:sp>
      <p:sp>
        <p:nvSpPr>
          <p:cNvPr id="10" name="Titolo 1"/>
          <p:cNvSpPr>
            <a:spLocks noGrp="1"/>
          </p:cNvSpPr>
          <p:nvPr>
            <p:ph type="title"/>
          </p:nvPr>
        </p:nvSpPr>
        <p:spPr>
          <a:xfrm>
            <a:off x="839788" y="716941"/>
            <a:ext cx="9980612" cy="589345"/>
          </a:xfrm>
        </p:spPr>
        <p:txBody>
          <a:bodyPr>
            <a:normAutofit fontScale="90000"/>
          </a:bodyPr>
          <a:lstStyle/>
          <a:p>
            <a:r>
              <a:rPr lang="it-IT" sz="3600"/>
              <a:t>Focus sulle voci di menu riguardanti Funzioni e Attività (4)</a:t>
            </a:r>
          </a:p>
        </p:txBody>
      </p:sp>
      <p:pic>
        <p:nvPicPr>
          <p:cNvPr id="6" name="Immagine 5"/>
          <p:cNvPicPr>
            <a:picLocks noChangeAspect="1"/>
          </p:cNvPicPr>
          <p:nvPr/>
        </p:nvPicPr>
        <p:blipFill>
          <a:blip r:embed="rId2"/>
          <a:stretch>
            <a:fillRect/>
          </a:stretch>
        </p:blipFill>
        <p:spPr>
          <a:xfrm>
            <a:off x="1429544" y="4040293"/>
            <a:ext cx="8801100" cy="1790700"/>
          </a:xfrm>
          <a:prstGeom prst="rect">
            <a:avLst/>
          </a:prstGeom>
        </p:spPr>
      </p:pic>
    </p:spTree>
    <p:extLst>
      <p:ext uri="{BB962C8B-B14F-4D97-AF65-F5344CB8AC3E}">
        <p14:creationId xmlns:p14="http://schemas.microsoft.com/office/powerpoint/2010/main" val="95318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31BCC3F2-75FB-47B8-BFE9-6D3ADF480575}" type="slidenum">
              <a:rPr lang="it-IT" smtClean="0"/>
              <a:pPr/>
              <a:t>11</a:t>
            </a:fld>
            <a:endParaRPr lang="it-IT"/>
          </a:p>
        </p:txBody>
      </p:sp>
      <p:sp>
        <p:nvSpPr>
          <p:cNvPr id="3" name="Titolo 1"/>
          <p:cNvSpPr txBox="1">
            <a:spLocks/>
          </p:cNvSpPr>
          <p:nvPr/>
        </p:nvSpPr>
        <p:spPr>
          <a:xfrm>
            <a:off x="839788" y="716941"/>
            <a:ext cx="9980612" cy="589345"/>
          </a:xfrm>
          <a:prstGeom prst="rect">
            <a:avLst/>
          </a:prstGeom>
        </p:spPr>
        <p:txBody>
          <a:bodyPr lIns="91440" tIns="45720" rIns="91440" bIns="45720" anchor="t">
            <a:normAutofit fontScale="975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it-IT" sz="3600">
                <a:ea typeface="+mj-lt"/>
                <a:cs typeface="+mj-lt"/>
              </a:rPr>
              <a:t>Organizzazione dell'Ufficio del massimario</a:t>
            </a:r>
            <a:endParaRPr lang="en-US"/>
          </a:p>
        </p:txBody>
      </p:sp>
      <p:sp>
        <p:nvSpPr>
          <p:cNvPr id="4" name="Segnaposto testo 3"/>
          <p:cNvSpPr txBox="1">
            <a:spLocks/>
          </p:cNvSpPr>
          <p:nvPr/>
        </p:nvSpPr>
        <p:spPr>
          <a:xfrm>
            <a:off x="6094044" y="3042107"/>
            <a:ext cx="4254726" cy="1828797"/>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000">
                <a:solidFill>
                  <a:schemeClr val="bg1"/>
                </a:solidFill>
              </a:rPr>
              <a:t>Nella parte inferiore della pagina sono disponibili per la consultazione i documenti relativi al regolamento degli Uffici della Giustizia Amministrativa e quello relativo al servizio dell’Ufficio del massimario</a:t>
            </a:r>
            <a:endParaRPr lang="en-US" sz="2000">
              <a:solidFill>
                <a:schemeClr val="bg1"/>
              </a:solidFill>
              <a:cs typeface="Calibri"/>
            </a:endParaRPr>
          </a:p>
          <a:p>
            <a:pPr marL="0" indent="0">
              <a:buNone/>
            </a:pPr>
            <a:endParaRPr lang="it-IT" sz="2400" b="1">
              <a:solidFill>
                <a:schemeClr val="bg1"/>
              </a:solidFill>
              <a:ea typeface="Calibri"/>
              <a:cs typeface="Calibri"/>
            </a:endParaRPr>
          </a:p>
        </p:txBody>
      </p:sp>
      <p:sp>
        <p:nvSpPr>
          <p:cNvPr id="8" name="Titolo 1">
            <a:extLst>
              <a:ext uri="{FF2B5EF4-FFF2-40B4-BE49-F238E27FC236}">
                <a16:creationId xmlns:a16="http://schemas.microsoft.com/office/drawing/2014/main" id="{36ABEE67-C95A-9008-4C47-CBB945A04F66}"/>
              </a:ext>
            </a:extLst>
          </p:cNvPr>
          <p:cNvSpPr txBox="1">
            <a:spLocks/>
          </p:cNvSpPr>
          <p:nvPr/>
        </p:nvSpPr>
        <p:spPr>
          <a:xfrm>
            <a:off x="839788" y="1306286"/>
            <a:ext cx="9980612" cy="433747"/>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it-IT" sz="2000">
                <a:ea typeface="+mj-lt"/>
                <a:cs typeface="+mj-lt"/>
              </a:rPr>
              <a:t>La voce di menu Organizzazione riguarda la descrizione delle disposizioni organizzative dell’Ufficio massimario</a:t>
            </a:r>
            <a:endParaRPr lang="en-US"/>
          </a:p>
        </p:txBody>
      </p:sp>
      <p:pic>
        <p:nvPicPr>
          <p:cNvPr id="9" name="Picture 8">
            <a:extLst>
              <a:ext uri="{FF2B5EF4-FFF2-40B4-BE49-F238E27FC236}">
                <a16:creationId xmlns:a16="http://schemas.microsoft.com/office/drawing/2014/main" id="{E8DD0C9A-B4D6-2C5C-4776-2E5CDB198CF7}"/>
              </a:ext>
            </a:extLst>
          </p:cNvPr>
          <p:cNvPicPr>
            <a:picLocks noChangeAspect="1"/>
          </p:cNvPicPr>
          <p:nvPr/>
        </p:nvPicPr>
        <p:blipFill>
          <a:blip r:embed="rId2"/>
          <a:stretch>
            <a:fillRect/>
          </a:stretch>
        </p:blipFill>
        <p:spPr>
          <a:xfrm>
            <a:off x="914400" y="1837316"/>
            <a:ext cx="5046921" cy="4512438"/>
          </a:xfrm>
          <a:prstGeom prst="rect">
            <a:avLst/>
          </a:prstGeom>
        </p:spPr>
      </p:pic>
    </p:spTree>
    <p:extLst>
      <p:ext uri="{BB962C8B-B14F-4D97-AF65-F5344CB8AC3E}">
        <p14:creationId xmlns:p14="http://schemas.microsoft.com/office/powerpoint/2010/main" val="3912647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a:t>News: una nuova versione arricchita dalle voci Autorità decidenti</a:t>
            </a:r>
          </a:p>
        </p:txBody>
      </p:sp>
      <p:sp>
        <p:nvSpPr>
          <p:cNvPr id="4" name="Segnaposto numero diapositiva 3"/>
          <p:cNvSpPr>
            <a:spLocks noGrp="1"/>
          </p:cNvSpPr>
          <p:nvPr>
            <p:ph type="sldNum" sz="quarter" idx="12"/>
          </p:nvPr>
        </p:nvSpPr>
        <p:spPr/>
        <p:txBody>
          <a:bodyPr/>
          <a:lstStyle/>
          <a:p>
            <a:fld id="{31BCC3F2-75FB-47B8-BFE9-6D3ADF480575}" type="slidenum">
              <a:rPr lang="it-IT" smtClean="0"/>
              <a:pPr/>
              <a:t>12</a:t>
            </a:fld>
            <a:endParaRPr lang="it-IT"/>
          </a:p>
        </p:txBody>
      </p:sp>
      <p:sp>
        <p:nvSpPr>
          <p:cNvPr id="5" name="Segnaposto contenuto 2"/>
          <p:cNvSpPr>
            <a:spLocks noGrp="1"/>
          </p:cNvSpPr>
          <p:nvPr>
            <p:ph idx="1"/>
          </p:nvPr>
        </p:nvSpPr>
        <p:spPr>
          <a:xfrm>
            <a:off x="838200" y="1825625"/>
            <a:ext cx="10515600" cy="719612"/>
          </a:xfrm>
        </p:spPr>
        <p:txBody>
          <a:bodyPr>
            <a:normAutofit lnSpcReduction="10000"/>
          </a:bodyPr>
          <a:lstStyle/>
          <a:p>
            <a:pPr marL="0" indent="0">
              <a:buNone/>
            </a:pPr>
            <a:r>
              <a:rPr lang="it-IT" sz="1600"/>
              <a:t>La sezione News, precedentemente inserita all’interno dell’Ufficio Studi, presenta, nella nuova area dell’Ufficio del massimario, uno strumento di ricerca arricchito dal filtro Autorità decidenti. L’utente, cliccando su una delle autorità presenti nel menu a destra, potrà consultare le news relative all’autorità selezionata. </a:t>
            </a:r>
          </a:p>
        </p:txBody>
      </p:sp>
      <p:pic>
        <p:nvPicPr>
          <p:cNvPr id="7" name="Immagine 6"/>
          <p:cNvPicPr>
            <a:picLocks noChangeAspect="1"/>
          </p:cNvPicPr>
          <p:nvPr/>
        </p:nvPicPr>
        <p:blipFill>
          <a:blip r:embed="rId2"/>
          <a:stretch>
            <a:fillRect/>
          </a:stretch>
        </p:blipFill>
        <p:spPr>
          <a:xfrm>
            <a:off x="941325" y="3221184"/>
            <a:ext cx="1819275" cy="2571750"/>
          </a:xfrm>
          <a:prstGeom prst="rect">
            <a:avLst/>
          </a:prstGeom>
          <a:ln w="19050">
            <a:solidFill>
              <a:srgbClr val="00264D"/>
            </a:solidFill>
          </a:ln>
        </p:spPr>
      </p:pic>
      <p:pic>
        <p:nvPicPr>
          <p:cNvPr id="8" name="Immagine 7"/>
          <p:cNvPicPr>
            <a:picLocks noChangeAspect="1"/>
          </p:cNvPicPr>
          <p:nvPr/>
        </p:nvPicPr>
        <p:blipFill>
          <a:blip r:embed="rId3"/>
          <a:stretch>
            <a:fillRect/>
          </a:stretch>
        </p:blipFill>
        <p:spPr>
          <a:xfrm>
            <a:off x="2966818" y="2661185"/>
            <a:ext cx="5586563" cy="3695165"/>
          </a:xfrm>
          <a:prstGeom prst="rect">
            <a:avLst/>
          </a:prstGeom>
          <a:ln w="19050">
            <a:solidFill>
              <a:srgbClr val="00264D"/>
            </a:solidFill>
          </a:ln>
        </p:spPr>
      </p:pic>
      <p:pic>
        <p:nvPicPr>
          <p:cNvPr id="9" name="Immagine 8"/>
          <p:cNvPicPr>
            <a:picLocks noChangeAspect="1"/>
          </p:cNvPicPr>
          <p:nvPr/>
        </p:nvPicPr>
        <p:blipFill>
          <a:blip r:embed="rId4"/>
          <a:stretch>
            <a:fillRect/>
          </a:stretch>
        </p:blipFill>
        <p:spPr>
          <a:xfrm>
            <a:off x="8759599" y="2657769"/>
            <a:ext cx="2690687" cy="3698581"/>
          </a:xfrm>
          <a:prstGeom prst="rect">
            <a:avLst/>
          </a:prstGeom>
          <a:ln w="19050">
            <a:solidFill>
              <a:srgbClr val="FF0000"/>
            </a:solidFill>
          </a:ln>
        </p:spPr>
      </p:pic>
    </p:spTree>
    <p:extLst>
      <p:ext uri="{BB962C8B-B14F-4D97-AF65-F5344CB8AC3E}">
        <p14:creationId xmlns:p14="http://schemas.microsoft.com/office/powerpoint/2010/main" val="2818531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a:t>News: Cronologia e materia</a:t>
            </a:r>
          </a:p>
        </p:txBody>
      </p:sp>
      <p:sp>
        <p:nvSpPr>
          <p:cNvPr id="4" name="Segnaposto numero diapositiva 3"/>
          <p:cNvSpPr>
            <a:spLocks noGrp="1"/>
          </p:cNvSpPr>
          <p:nvPr>
            <p:ph type="sldNum" sz="quarter" idx="12"/>
          </p:nvPr>
        </p:nvSpPr>
        <p:spPr/>
        <p:txBody>
          <a:bodyPr/>
          <a:lstStyle/>
          <a:p>
            <a:fld id="{31BCC3F2-75FB-47B8-BFE9-6D3ADF480575}" type="slidenum">
              <a:rPr lang="it-IT" smtClean="0"/>
              <a:pPr/>
              <a:t>13</a:t>
            </a:fld>
            <a:endParaRPr lang="it-IT"/>
          </a:p>
        </p:txBody>
      </p:sp>
      <p:sp>
        <p:nvSpPr>
          <p:cNvPr id="5" name="Segnaposto contenuto 2"/>
          <p:cNvSpPr>
            <a:spLocks noGrp="1"/>
          </p:cNvSpPr>
          <p:nvPr>
            <p:ph idx="1"/>
          </p:nvPr>
        </p:nvSpPr>
        <p:spPr>
          <a:xfrm>
            <a:off x="838200" y="1838131"/>
            <a:ext cx="10515600" cy="803054"/>
          </a:xfrm>
        </p:spPr>
        <p:txBody>
          <a:bodyPr>
            <a:noAutofit/>
          </a:bodyPr>
          <a:lstStyle/>
          <a:p>
            <a:pPr marL="0" indent="0">
              <a:lnSpc>
                <a:spcPct val="50000"/>
              </a:lnSpc>
              <a:buNone/>
            </a:pPr>
            <a:r>
              <a:rPr lang="it-IT" sz="1600"/>
              <a:t>Oltre al filtro di ricerca per autorità decidente, la sezione presenta altri due filtri di ricerca: Cronologia e Materia</a:t>
            </a:r>
          </a:p>
          <a:p>
            <a:pPr marL="0" indent="0">
              <a:lnSpc>
                <a:spcPct val="50000"/>
              </a:lnSpc>
              <a:buNone/>
            </a:pPr>
            <a:r>
              <a:rPr lang="it-IT" sz="1600" b="1"/>
              <a:t>Cronologia</a:t>
            </a:r>
            <a:r>
              <a:rPr lang="it-IT" sz="1600"/>
              <a:t>: ordinamento delle news per anno </a:t>
            </a:r>
          </a:p>
          <a:p>
            <a:pPr marL="0" indent="0">
              <a:lnSpc>
                <a:spcPct val="50000"/>
              </a:lnSpc>
              <a:buNone/>
            </a:pPr>
            <a:r>
              <a:rPr lang="it-IT" sz="1600" b="1"/>
              <a:t>Materia</a:t>
            </a:r>
            <a:r>
              <a:rPr lang="it-IT" sz="1600"/>
              <a:t>: ordinamento delle news in base alla/e materia/e trattate nel provvedimento </a:t>
            </a:r>
          </a:p>
        </p:txBody>
      </p:sp>
      <p:pic>
        <p:nvPicPr>
          <p:cNvPr id="7" name="Immagine 6"/>
          <p:cNvPicPr>
            <a:picLocks noChangeAspect="1"/>
          </p:cNvPicPr>
          <p:nvPr/>
        </p:nvPicPr>
        <p:blipFill>
          <a:blip r:embed="rId2"/>
          <a:stretch>
            <a:fillRect/>
          </a:stretch>
        </p:blipFill>
        <p:spPr>
          <a:xfrm>
            <a:off x="941325" y="3221184"/>
            <a:ext cx="1819275" cy="2571750"/>
          </a:xfrm>
          <a:prstGeom prst="rect">
            <a:avLst/>
          </a:prstGeom>
          <a:ln w="19050">
            <a:solidFill>
              <a:srgbClr val="00264D"/>
            </a:solidFill>
          </a:ln>
        </p:spPr>
      </p:pic>
      <p:pic>
        <p:nvPicPr>
          <p:cNvPr id="10" name="Immagine 9"/>
          <p:cNvPicPr>
            <a:picLocks noChangeAspect="1"/>
          </p:cNvPicPr>
          <p:nvPr/>
        </p:nvPicPr>
        <p:blipFill>
          <a:blip r:embed="rId3"/>
          <a:stretch>
            <a:fillRect/>
          </a:stretch>
        </p:blipFill>
        <p:spPr>
          <a:xfrm>
            <a:off x="3196785" y="2708607"/>
            <a:ext cx="3143794" cy="3596903"/>
          </a:xfrm>
          <a:prstGeom prst="rect">
            <a:avLst/>
          </a:prstGeom>
          <a:ln w="19050">
            <a:solidFill>
              <a:srgbClr val="00264D"/>
            </a:solidFill>
          </a:ln>
        </p:spPr>
      </p:pic>
      <p:pic>
        <p:nvPicPr>
          <p:cNvPr id="11" name="Immagine 10"/>
          <p:cNvPicPr>
            <a:picLocks noChangeAspect="1"/>
          </p:cNvPicPr>
          <p:nvPr/>
        </p:nvPicPr>
        <p:blipFill rotWithShape="1">
          <a:blip r:embed="rId4"/>
          <a:srcRect t="3546"/>
          <a:stretch/>
        </p:blipFill>
        <p:spPr>
          <a:xfrm>
            <a:off x="6776765" y="2696546"/>
            <a:ext cx="2331257" cy="3604443"/>
          </a:xfrm>
          <a:prstGeom prst="rect">
            <a:avLst/>
          </a:prstGeom>
          <a:ln w="19050">
            <a:solidFill>
              <a:srgbClr val="FF0000"/>
            </a:solidFill>
          </a:ln>
        </p:spPr>
      </p:pic>
      <p:sp>
        <p:nvSpPr>
          <p:cNvPr id="12" name="Segnaposto contenuto 2"/>
          <p:cNvSpPr txBox="1">
            <a:spLocks/>
          </p:cNvSpPr>
          <p:nvPr/>
        </p:nvSpPr>
        <p:spPr>
          <a:xfrm>
            <a:off x="9217868" y="5079286"/>
            <a:ext cx="2370754" cy="122170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it-IT" sz="2000" b="1"/>
              <a:t>Filtro Materie</a:t>
            </a:r>
            <a:r>
              <a:rPr lang="it-IT" sz="2000"/>
              <a:t> </a:t>
            </a:r>
            <a:endParaRPr lang="en-US"/>
          </a:p>
          <a:p>
            <a:pPr marL="0" indent="0" algn="ctr">
              <a:buNone/>
            </a:pPr>
            <a:r>
              <a:rPr lang="it-IT" sz="2000"/>
              <a:t>sono disponibili più di mille materie a corredo delle news </a:t>
            </a:r>
            <a:endParaRPr lang="en-US">
              <a:cs typeface="Calibri"/>
            </a:endParaRPr>
          </a:p>
        </p:txBody>
      </p:sp>
    </p:spTree>
    <p:extLst>
      <p:ext uri="{BB962C8B-B14F-4D97-AF65-F5344CB8AC3E}">
        <p14:creationId xmlns:p14="http://schemas.microsoft.com/office/powerpoint/2010/main" val="223018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31BCC3F2-75FB-47B8-BFE9-6D3ADF480575}" type="slidenum">
              <a:rPr lang="it-IT" smtClean="0"/>
              <a:pPr/>
              <a:t>14</a:t>
            </a:fld>
            <a:endParaRPr lang="it-IT"/>
          </a:p>
        </p:txBody>
      </p:sp>
      <p:sp>
        <p:nvSpPr>
          <p:cNvPr id="3" name="Titolo 1"/>
          <p:cNvSpPr txBox="1">
            <a:spLocks/>
          </p:cNvSpPr>
          <p:nvPr/>
        </p:nvSpPr>
        <p:spPr>
          <a:xfrm>
            <a:off x="839788" y="716941"/>
            <a:ext cx="9980612" cy="589345"/>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it-IT" sz="3600"/>
              <a:t>Newsletter: raccolta divisa per anni </a:t>
            </a:r>
          </a:p>
        </p:txBody>
      </p:sp>
      <p:sp>
        <p:nvSpPr>
          <p:cNvPr id="4" name="Segnaposto testo 3"/>
          <p:cNvSpPr txBox="1">
            <a:spLocks/>
          </p:cNvSpPr>
          <p:nvPr/>
        </p:nvSpPr>
        <p:spPr>
          <a:xfrm>
            <a:off x="839788" y="2173782"/>
            <a:ext cx="4254726" cy="23515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2400">
                <a:solidFill>
                  <a:schemeClr val="bg1"/>
                </a:solidFill>
              </a:rPr>
              <a:t>All’interno della sezione indicata è possibile scaricare e consultare tutte le newsletter dell’anno corrente e l’archivio, presente a fondo pagina, dedicato agli anni precedenti  </a:t>
            </a:r>
            <a:endParaRPr lang="it-IT" sz="2400" b="1">
              <a:solidFill>
                <a:schemeClr val="bg1"/>
              </a:solidFill>
            </a:endParaRPr>
          </a:p>
        </p:txBody>
      </p:sp>
      <p:pic>
        <p:nvPicPr>
          <p:cNvPr id="5" name="Immagine 4"/>
          <p:cNvPicPr>
            <a:picLocks noChangeAspect="1"/>
          </p:cNvPicPr>
          <p:nvPr/>
        </p:nvPicPr>
        <p:blipFill>
          <a:blip r:embed="rId2"/>
          <a:stretch>
            <a:fillRect/>
          </a:stretch>
        </p:blipFill>
        <p:spPr>
          <a:xfrm>
            <a:off x="5467341" y="1572539"/>
            <a:ext cx="5414082" cy="1998715"/>
          </a:xfrm>
          <a:prstGeom prst="rect">
            <a:avLst/>
          </a:prstGeom>
          <a:ln w="19050">
            <a:solidFill>
              <a:schemeClr val="bg1"/>
            </a:solidFill>
          </a:ln>
        </p:spPr>
      </p:pic>
      <p:pic>
        <p:nvPicPr>
          <p:cNvPr id="6" name="Immagine 5"/>
          <p:cNvPicPr>
            <a:picLocks noChangeAspect="1"/>
          </p:cNvPicPr>
          <p:nvPr/>
        </p:nvPicPr>
        <p:blipFill>
          <a:blip r:embed="rId3"/>
          <a:stretch>
            <a:fillRect/>
          </a:stretch>
        </p:blipFill>
        <p:spPr>
          <a:xfrm>
            <a:off x="5467340" y="3805974"/>
            <a:ext cx="5333201" cy="2411114"/>
          </a:xfrm>
          <a:prstGeom prst="rect">
            <a:avLst/>
          </a:prstGeom>
          <a:ln w="19050">
            <a:solidFill>
              <a:schemeClr val="bg1"/>
            </a:solidFill>
          </a:ln>
        </p:spPr>
      </p:pic>
    </p:spTree>
    <p:extLst>
      <p:ext uri="{BB962C8B-B14F-4D97-AF65-F5344CB8AC3E}">
        <p14:creationId xmlns:p14="http://schemas.microsoft.com/office/powerpoint/2010/main" val="941596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a:t>Massime: una nuova versione arricchita dalle voci Autorità decidenti</a:t>
            </a:r>
          </a:p>
        </p:txBody>
      </p:sp>
      <p:sp>
        <p:nvSpPr>
          <p:cNvPr id="4" name="Segnaposto numero diapositiva 3"/>
          <p:cNvSpPr>
            <a:spLocks noGrp="1"/>
          </p:cNvSpPr>
          <p:nvPr>
            <p:ph type="sldNum" sz="quarter" idx="12"/>
          </p:nvPr>
        </p:nvSpPr>
        <p:spPr/>
        <p:txBody>
          <a:bodyPr/>
          <a:lstStyle/>
          <a:p>
            <a:fld id="{31BCC3F2-75FB-47B8-BFE9-6D3ADF480575}" type="slidenum">
              <a:rPr lang="it-IT" smtClean="0"/>
              <a:pPr/>
              <a:t>15</a:t>
            </a:fld>
            <a:endParaRPr lang="it-IT"/>
          </a:p>
        </p:txBody>
      </p:sp>
      <p:sp>
        <p:nvSpPr>
          <p:cNvPr id="5" name="Segnaposto contenuto 2"/>
          <p:cNvSpPr>
            <a:spLocks noGrp="1"/>
          </p:cNvSpPr>
          <p:nvPr>
            <p:ph idx="1"/>
          </p:nvPr>
        </p:nvSpPr>
        <p:spPr>
          <a:xfrm>
            <a:off x="838200" y="1825625"/>
            <a:ext cx="10515600" cy="719612"/>
          </a:xfrm>
        </p:spPr>
        <p:txBody>
          <a:bodyPr>
            <a:normAutofit lnSpcReduction="10000"/>
          </a:bodyPr>
          <a:lstStyle/>
          <a:p>
            <a:pPr marL="0" indent="0">
              <a:buNone/>
            </a:pPr>
            <a:r>
              <a:rPr lang="it-IT" sz="1600"/>
              <a:t>La sezione Massime, precedentemente inserita all’interno dell’ area Approfondimenti di giurisprudenza, presenta, nella nuova area dell’Ufficio del massimario, uno strumento di ricerca arricchito dal filtro Autorità decidenti. L’utente, cliccando su una delle autorità presenti nel menu a destra, potrà consultare le massime relative all’autorità selezionata.</a:t>
            </a:r>
          </a:p>
        </p:txBody>
      </p:sp>
      <p:pic>
        <p:nvPicPr>
          <p:cNvPr id="11" name="Immagine 10"/>
          <p:cNvPicPr>
            <a:picLocks noChangeAspect="1"/>
          </p:cNvPicPr>
          <p:nvPr/>
        </p:nvPicPr>
        <p:blipFill>
          <a:blip r:embed="rId2"/>
          <a:stretch>
            <a:fillRect/>
          </a:stretch>
        </p:blipFill>
        <p:spPr>
          <a:xfrm>
            <a:off x="3223323" y="2545237"/>
            <a:ext cx="5684200" cy="3902158"/>
          </a:xfrm>
          <a:prstGeom prst="rect">
            <a:avLst/>
          </a:prstGeom>
          <a:ln w="19050">
            <a:solidFill>
              <a:srgbClr val="00264D"/>
            </a:solidFill>
          </a:ln>
        </p:spPr>
      </p:pic>
      <p:pic>
        <p:nvPicPr>
          <p:cNvPr id="12" name="Immagine 11"/>
          <p:cNvPicPr>
            <a:picLocks noChangeAspect="1"/>
          </p:cNvPicPr>
          <p:nvPr/>
        </p:nvPicPr>
        <p:blipFill>
          <a:blip r:embed="rId3"/>
          <a:stretch>
            <a:fillRect/>
          </a:stretch>
        </p:blipFill>
        <p:spPr>
          <a:xfrm>
            <a:off x="9197835" y="3002635"/>
            <a:ext cx="2498398" cy="2744142"/>
          </a:xfrm>
          <a:prstGeom prst="rect">
            <a:avLst/>
          </a:prstGeom>
          <a:ln w="19050">
            <a:solidFill>
              <a:srgbClr val="FF0000"/>
            </a:solidFill>
          </a:ln>
        </p:spPr>
      </p:pic>
      <p:grpSp>
        <p:nvGrpSpPr>
          <p:cNvPr id="6" name="Gruppo 5"/>
          <p:cNvGrpSpPr/>
          <p:nvPr/>
        </p:nvGrpSpPr>
        <p:grpSpPr>
          <a:xfrm>
            <a:off x="838200" y="2945771"/>
            <a:ext cx="2094811" cy="2857870"/>
            <a:chOff x="838200" y="2945771"/>
            <a:chExt cx="2094811" cy="2857870"/>
          </a:xfrm>
        </p:grpSpPr>
        <p:pic>
          <p:nvPicPr>
            <p:cNvPr id="10" name="Immagine 9"/>
            <p:cNvPicPr>
              <a:picLocks noChangeAspect="1"/>
            </p:cNvPicPr>
            <p:nvPr/>
          </p:nvPicPr>
          <p:blipFill>
            <a:blip r:embed="rId4"/>
            <a:stretch>
              <a:fillRect/>
            </a:stretch>
          </p:blipFill>
          <p:spPr>
            <a:xfrm>
              <a:off x="838200" y="2945771"/>
              <a:ext cx="2094811" cy="2857870"/>
            </a:xfrm>
            <a:prstGeom prst="rect">
              <a:avLst/>
            </a:prstGeom>
            <a:ln w="19050">
              <a:solidFill>
                <a:srgbClr val="00264D"/>
              </a:solidFill>
            </a:ln>
          </p:spPr>
        </p:pic>
        <p:sp>
          <p:nvSpPr>
            <p:cNvPr id="3" name="Rettangolo 2"/>
            <p:cNvSpPr/>
            <p:nvPr/>
          </p:nvSpPr>
          <p:spPr>
            <a:xfrm>
              <a:off x="914400" y="4329404"/>
              <a:ext cx="1931437" cy="2892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3118048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a:t>Massime: Cronologia e materia</a:t>
            </a:r>
          </a:p>
        </p:txBody>
      </p:sp>
      <p:sp>
        <p:nvSpPr>
          <p:cNvPr id="4" name="Segnaposto numero diapositiva 3"/>
          <p:cNvSpPr>
            <a:spLocks noGrp="1"/>
          </p:cNvSpPr>
          <p:nvPr>
            <p:ph type="sldNum" sz="quarter" idx="12"/>
          </p:nvPr>
        </p:nvSpPr>
        <p:spPr/>
        <p:txBody>
          <a:bodyPr/>
          <a:lstStyle/>
          <a:p>
            <a:fld id="{31BCC3F2-75FB-47B8-BFE9-6D3ADF480575}" type="slidenum">
              <a:rPr lang="it-IT" smtClean="0"/>
              <a:pPr/>
              <a:t>16</a:t>
            </a:fld>
            <a:endParaRPr lang="it-IT"/>
          </a:p>
        </p:txBody>
      </p:sp>
      <p:sp>
        <p:nvSpPr>
          <p:cNvPr id="5" name="Segnaposto contenuto 2"/>
          <p:cNvSpPr>
            <a:spLocks noGrp="1"/>
          </p:cNvSpPr>
          <p:nvPr>
            <p:ph idx="1"/>
          </p:nvPr>
        </p:nvSpPr>
        <p:spPr>
          <a:xfrm>
            <a:off x="838200" y="1838131"/>
            <a:ext cx="10515600" cy="803054"/>
          </a:xfrm>
        </p:spPr>
        <p:txBody>
          <a:bodyPr>
            <a:noAutofit/>
          </a:bodyPr>
          <a:lstStyle/>
          <a:p>
            <a:pPr marL="0" indent="0">
              <a:lnSpc>
                <a:spcPct val="50000"/>
              </a:lnSpc>
              <a:buNone/>
            </a:pPr>
            <a:r>
              <a:rPr lang="it-IT" sz="1600"/>
              <a:t>Oltre al filtro di ricerca per autorità decidente, la sezione presenta altri due filtri di ricerca: Cronologia e Materia</a:t>
            </a:r>
          </a:p>
          <a:p>
            <a:pPr marL="0" indent="0">
              <a:lnSpc>
                <a:spcPct val="50000"/>
              </a:lnSpc>
              <a:buNone/>
            </a:pPr>
            <a:r>
              <a:rPr lang="it-IT" sz="1600" b="1"/>
              <a:t>Cronologia</a:t>
            </a:r>
            <a:r>
              <a:rPr lang="it-IT" sz="1600"/>
              <a:t>: ordinamento delle massime per anno </a:t>
            </a:r>
          </a:p>
          <a:p>
            <a:pPr marL="0" indent="0">
              <a:lnSpc>
                <a:spcPct val="50000"/>
              </a:lnSpc>
              <a:buNone/>
            </a:pPr>
            <a:r>
              <a:rPr lang="it-IT" sz="1600" b="1"/>
              <a:t>Materia</a:t>
            </a:r>
            <a:r>
              <a:rPr lang="it-IT" sz="1600"/>
              <a:t>: ordinamento delle massime in base alla/e materia/e trattate nel provvedimento </a:t>
            </a:r>
          </a:p>
        </p:txBody>
      </p:sp>
      <p:sp>
        <p:nvSpPr>
          <p:cNvPr id="12" name="Segnaposto contenuto 2"/>
          <p:cNvSpPr txBox="1">
            <a:spLocks/>
          </p:cNvSpPr>
          <p:nvPr/>
        </p:nvSpPr>
        <p:spPr>
          <a:xfrm>
            <a:off x="10880475" y="4660928"/>
            <a:ext cx="1186565" cy="148943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400" b="1"/>
              <a:t>Filtro Materie</a:t>
            </a:r>
            <a:r>
              <a:rPr lang="it-IT" sz="1400"/>
              <a:t>, sono disponibili più di mille materie a corredo delle news </a:t>
            </a:r>
            <a:endParaRPr lang="it-IT" sz="1400">
              <a:cs typeface="Calibri"/>
            </a:endParaRPr>
          </a:p>
        </p:txBody>
      </p:sp>
      <p:grpSp>
        <p:nvGrpSpPr>
          <p:cNvPr id="9" name="Gruppo 8"/>
          <p:cNvGrpSpPr/>
          <p:nvPr/>
        </p:nvGrpSpPr>
        <p:grpSpPr>
          <a:xfrm>
            <a:off x="838200" y="2945771"/>
            <a:ext cx="2094811" cy="2857870"/>
            <a:chOff x="838200" y="2945771"/>
            <a:chExt cx="2094811" cy="2857870"/>
          </a:xfrm>
        </p:grpSpPr>
        <p:pic>
          <p:nvPicPr>
            <p:cNvPr id="13" name="Immagine 12"/>
            <p:cNvPicPr>
              <a:picLocks noChangeAspect="1"/>
            </p:cNvPicPr>
            <p:nvPr/>
          </p:nvPicPr>
          <p:blipFill>
            <a:blip r:embed="rId2"/>
            <a:stretch>
              <a:fillRect/>
            </a:stretch>
          </p:blipFill>
          <p:spPr>
            <a:xfrm>
              <a:off x="838200" y="2945771"/>
              <a:ext cx="2094811" cy="2857870"/>
            </a:xfrm>
            <a:prstGeom prst="rect">
              <a:avLst/>
            </a:prstGeom>
            <a:ln w="19050">
              <a:solidFill>
                <a:srgbClr val="00264D"/>
              </a:solidFill>
            </a:ln>
          </p:spPr>
        </p:pic>
        <p:sp>
          <p:nvSpPr>
            <p:cNvPr id="14" name="Rettangolo 13"/>
            <p:cNvSpPr/>
            <p:nvPr/>
          </p:nvSpPr>
          <p:spPr>
            <a:xfrm>
              <a:off x="914400" y="4329404"/>
              <a:ext cx="1931437" cy="2892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15" name="Immagine 14"/>
          <p:cNvPicPr>
            <a:picLocks noChangeAspect="1"/>
          </p:cNvPicPr>
          <p:nvPr/>
        </p:nvPicPr>
        <p:blipFill>
          <a:blip r:embed="rId3"/>
          <a:stretch>
            <a:fillRect/>
          </a:stretch>
        </p:blipFill>
        <p:spPr>
          <a:xfrm>
            <a:off x="3210924" y="2595033"/>
            <a:ext cx="5138208" cy="4180179"/>
          </a:xfrm>
          <a:prstGeom prst="rect">
            <a:avLst/>
          </a:prstGeom>
          <a:ln w="19050">
            <a:solidFill>
              <a:srgbClr val="00264D"/>
            </a:solidFill>
          </a:ln>
        </p:spPr>
      </p:pic>
      <p:pic>
        <p:nvPicPr>
          <p:cNvPr id="16" name="Immagine 15"/>
          <p:cNvPicPr>
            <a:picLocks noChangeAspect="1"/>
          </p:cNvPicPr>
          <p:nvPr/>
        </p:nvPicPr>
        <p:blipFill rotWithShape="1">
          <a:blip r:embed="rId4"/>
          <a:srcRect t="3546"/>
          <a:stretch/>
        </p:blipFill>
        <p:spPr>
          <a:xfrm>
            <a:off x="8513776" y="2748033"/>
            <a:ext cx="2331257" cy="3604442"/>
          </a:xfrm>
          <a:prstGeom prst="rect">
            <a:avLst/>
          </a:prstGeom>
          <a:ln w="19050">
            <a:solidFill>
              <a:srgbClr val="FF0000"/>
            </a:solidFill>
          </a:ln>
        </p:spPr>
      </p:pic>
    </p:spTree>
    <p:extLst>
      <p:ext uri="{BB962C8B-B14F-4D97-AF65-F5344CB8AC3E}">
        <p14:creationId xmlns:p14="http://schemas.microsoft.com/office/powerpoint/2010/main" val="690759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a:t>Rassegne monotematiche, Relazioni al CPGA e Registro dossier normativi</a:t>
            </a:r>
          </a:p>
        </p:txBody>
      </p:sp>
      <p:sp>
        <p:nvSpPr>
          <p:cNvPr id="4" name="Segnaposto numero diapositiva 3"/>
          <p:cNvSpPr>
            <a:spLocks noGrp="1"/>
          </p:cNvSpPr>
          <p:nvPr>
            <p:ph type="sldNum" sz="quarter" idx="12"/>
          </p:nvPr>
        </p:nvSpPr>
        <p:spPr/>
        <p:txBody>
          <a:bodyPr/>
          <a:lstStyle/>
          <a:p>
            <a:fld id="{31BCC3F2-75FB-47B8-BFE9-6D3ADF480575}" type="slidenum">
              <a:rPr lang="it-IT" smtClean="0"/>
              <a:pPr/>
              <a:t>17</a:t>
            </a:fld>
            <a:endParaRPr lang="it-IT"/>
          </a:p>
        </p:txBody>
      </p:sp>
      <p:sp>
        <p:nvSpPr>
          <p:cNvPr id="5" name="Segnaposto contenuto 2"/>
          <p:cNvSpPr>
            <a:spLocks noGrp="1"/>
          </p:cNvSpPr>
          <p:nvPr>
            <p:ph idx="1"/>
          </p:nvPr>
        </p:nvSpPr>
        <p:spPr>
          <a:xfrm>
            <a:off x="838200" y="1838131"/>
            <a:ext cx="10515600" cy="803054"/>
          </a:xfrm>
        </p:spPr>
        <p:txBody>
          <a:bodyPr>
            <a:noAutofit/>
          </a:bodyPr>
          <a:lstStyle/>
          <a:p>
            <a:pPr marL="0" indent="0">
              <a:lnSpc>
                <a:spcPct val="50000"/>
              </a:lnSpc>
              <a:buNone/>
            </a:pPr>
            <a:r>
              <a:rPr lang="it-IT" sz="1600" b="1"/>
              <a:t>Rassegne monotematiche</a:t>
            </a:r>
            <a:r>
              <a:rPr lang="it-IT" sz="1600"/>
              <a:t>: contenitore delle rassegne ad argomento specifico</a:t>
            </a:r>
          </a:p>
          <a:p>
            <a:pPr marL="0" indent="0">
              <a:lnSpc>
                <a:spcPct val="50000"/>
              </a:lnSpc>
              <a:buNone/>
            </a:pPr>
            <a:r>
              <a:rPr lang="it-IT" sz="1600" b="1"/>
              <a:t>Relazioni al CPGA</a:t>
            </a:r>
            <a:r>
              <a:rPr lang="it-IT" sz="1600"/>
              <a:t>: relazioni al Consiglio di presidenza della Giustizia Amministrativa</a:t>
            </a:r>
          </a:p>
          <a:p>
            <a:pPr marL="0" indent="0">
              <a:lnSpc>
                <a:spcPct val="50000"/>
              </a:lnSpc>
              <a:buNone/>
            </a:pPr>
            <a:r>
              <a:rPr lang="it-IT" sz="1600" b="1"/>
              <a:t>Registro dossier normativi</a:t>
            </a:r>
            <a:r>
              <a:rPr lang="it-IT" sz="1600"/>
              <a:t>: sezione contenente i dossier con l’archivio 2022</a:t>
            </a:r>
          </a:p>
        </p:txBody>
      </p:sp>
      <p:pic>
        <p:nvPicPr>
          <p:cNvPr id="11" name="Immagine 10"/>
          <p:cNvPicPr>
            <a:picLocks noChangeAspect="1"/>
          </p:cNvPicPr>
          <p:nvPr/>
        </p:nvPicPr>
        <p:blipFill>
          <a:blip r:embed="rId2"/>
          <a:stretch>
            <a:fillRect/>
          </a:stretch>
        </p:blipFill>
        <p:spPr>
          <a:xfrm>
            <a:off x="838200" y="3308697"/>
            <a:ext cx="1898976" cy="2336323"/>
          </a:xfrm>
          <a:prstGeom prst="rect">
            <a:avLst/>
          </a:prstGeom>
          <a:ln w="19050">
            <a:solidFill>
              <a:srgbClr val="00264D"/>
            </a:solidFill>
          </a:ln>
        </p:spPr>
      </p:pic>
      <p:pic>
        <p:nvPicPr>
          <p:cNvPr id="17" name="Immagine 16"/>
          <p:cNvPicPr>
            <a:picLocks noChangeAspect="1"/>
          </p:cNvPicPr>
          <p:nvPr/>
        </p:nvPicPr>
        <p:blipFill>
          <a:blip r:embed="rId3"/>
          <a:stretch>
            <a:fillRect/>
          </a:stretch>
        </p:blipFill>
        <p:spPr>
          <a:xfrm>
            <a:off x="2836334" y="3066804"/>
            <a:ext cx="4455853" cy="2770716"/>
          </a:xfrm>
          <a:prstGeom prst="rect">
            <a:avLst/>
          </a:prstGeom>
          <a:ln w="19050">
            <a:solidFill>
              <a:srgbClr val="00264D"/>
            </a:solidFill>
          </a:ln>
        </p:spPr>
      </p:pic>
      <p:pic>
        <p:nvPicPr>
          <p:cNvPr id="18" name="Immagine 17"/>
          <p:cNvPicPr>
            <a:picLocks noChangeAspect="1"/>
          </p:cNvPicPr>
          <p:nvPr/>
        </p:nvPicPr>
        <p:blipFill>
          <a:blip r:embed="rId4"/>
          <a:stretch>
            <a:fillRect/>
          </a:stretch>
        </p:blipFill>
        <p:spPr>
          <a:xfrm>
            <a:off x="7453129" y="3433752"/>
            <a:ext cx="4284202" cy="1808185"/>
          </a:xfrm>
          <a:prstGeom prst="rect">
            <a:avLst/>
          </a:prstGeom>
          <a:ln w="19050">
            <a:solidFill>
              <a:srgbClr val="00264D"/>
            </a:solidFill>
          </a:ln>
        </p:spPr>
      </p:pic>
    </p:spTree>
    <p:extLst>
      <p:ext uri="{BB962C8B-B14F-4D97-AF65-F5344CB8AC3E}">
        <p14:creationId xmlns:p14="http://schemas.microsoft.com/office/powerpoint/2010/main" val="4061393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a:t>Archivio storico anni 2011 - 2015</a:t>
            </a:r>
          </a:p>
        </p:txBody>
      </p:sp>
      <p:sp>
        <p:nvSpPr>
          <p:cNvPr id="4" name="Segnaposto numero diapositiva 3"/>
          <p:cNvSpPr>
            <a:spLocks noGrp="1"/>
          </p:cNvSpPr>
          <p:nvPr>
            <p:ph type="sldNum" sz="quarter" idx="12"/>
          </p:nvPr>
        </p:nvSpPr>
        <p:spPr/>
        <p:txBody>
          <a:bodyPr/>
          <a:lstStyle/>
          <a:p>
            <a:fld id="{31BCC3F2-75FB-47B8-BFE9-6D3ADF480575}" type="slidenum">
              <a:rPr lang="it-IT" smtClean="0"/>
              <a:pPr/>
              <a:t>18</a:t>
            </a:fld>
            <a:endParaRPr lang="it-IT"/>
          </a:p>
        </p:txBody>
      </p:sp>
      <p:sp>
        <p:nvSpPr>
          <p:cNvPr id="5" name="Segnaposto contenuto 2"/>
          <p:cNvSpPr>
            <a:spLocks noGrp="1"/>
          </p:cNvSpPr>
          <p:nvPr>
            <p:ph idx="1"/>
          </p:nvPr>
        </p:nvSpPr>
        <p:spPr>
          <a:xfrm>
            <a:off x="838200" y="1838131"/>
            <a:ext cx="10515600" cy="279918"/>
          </a:xfrm>
        </p:spPr>
        <p:txBody>
          <a:bodyPr>
            <a:noAutofit/>
          </a:bodyPr>
          <a:lstStyle/>
          <a:p>
            <a:pPr marL="0" indent="0">
              <a:lnSpc>
                <a:spcPct val="50000"/>
              </a:lnSpc>
              <a:buNone/>
            </a:pPr>
            <a:r>
              <a:rPr lang="it-IT" sz="1600"/>
              <a:t>Un archivio delle Pronunce rilevanti sia del CDS e TT.AA.RR che delle Corti nazionali e sovranazionali</a:t>
            </a:r>
          </a:p>
        </p:txBody>
      </p:sp>
      <p:pic>
        <p:nvPicPr>
          <p:cNvPr id="8" name="Immagine 7"/>
          <p:cNvPicPr>
            <a:picLocks noChangeAspect="1"/>
          </p:cNvPicPr>
          <p:nvPr/>
        </p:nvPicPr>
        <p:blipFill>
          <a:blip r:embed="rId2"/>
          <a:stretch>
            <a:fillRect/>
          </a:stretch>
        </p:blipFill>
        <p:spPr>
          <a:xfrm>
            <a:off x="838200" y="2712797"/>
            <a:ext cx="2539482" cy="2863319"/>
          </a:xfrm>
          <a:prstGeom prst="rect">
            <a:avLst/>
          </a:prstGeom>
          <a:ln w="19050">
            <a:solidFill>
              <a:srgbClr val="00264D"/>
            </a:solidFill>
          </a:ln>
        </p:spPr>
      </p:pic>
      <p:pic>
        <p:nvPicPr>
          <p:cNvPr id="9" name="Immagine 8"/>
          <p:cNvPicPr>
            <a:picLocks noChangeAspect="1"/>
          </p:cNvPicPr>
          <p:nvPr/>
        </p:nvPicPr>
        <p:blipFill>
          <a:blip r:embed="rId3"/>
          <a:stretch>
            <a:fillRect/>
          </a:stretch>
        </p:blipFill>
        <p:spPr>
          <a:xfrm>
            <a:off x="3674144" y="2265492"/>
            <a:ext cx="5625663" cy="1348074"/>
          </a:xfrm>
          <a:prstGeom prst="rect">
            <a:avLst/>
          </a:prstGeom>
          <a:ln w="19050">
            <a:solidFill>
              <a:srgbClr val="00264D"/>
            </a:solidFill>
          </a:ln>
        </p:spPr>
      </p:pic>
      <p:pic>
        <p:nvPicPr>
          <p:cNvPr id="10" name="Immagine 9"/>
          <p:cNvPicPr>
            <a:picLocks noChangeAspect="1"/>
          </p:cNvPicPr>
          <p:nvPr/>
        </p:nvPicPr>
        <p:blipFill>
          <a:blip r:embed="rId4"/>
          <a:stretch>
            <a:fillRect/>
          </a:stretch>
        </p:blipFill>
        <p:spPr>
          <a:xfrm>
            <a:off x="3681307" y="3883944"/>
            <a:ext cx="5846586" cy="1061511"/>
          </a:xfrm>
          <a:prstGeom prst="rect">
            <a:avLst/>
          </a:prstGeom>
          <a:ln w="19050">
            <a:solidFill>
              <a:srgbClr val="00264D"/>
            </a:solidFill>
          </a:ln>
        </p:spPr>
      </p:pic>
      <p:pic>
        <p:nvPicPr>
          <p:cNvPr id="12" name="Immagine 11"/>
          <p:cNvPicPr>
            <a:picLocks noChangeAspect="1"/>
          </p:cNvPicPr>
          <p:nvPr/>
        </p:nvPicPr>
        <p:blipFill>
          <a:blip r:embed="rId5"/>
          <a:stretch>
            <a:fillRect/>
          </a:stretch>
        </p:blipFill>
        <p:spPr>
          <a:xfrm>
            <a:off x="3674145" y="5286651"/>
            <a:ext cx="5853748" cy="1057317"/>
          </a:xfrm>
          <a:prstGeom prst="rect">
            <a:avLst/>
          </a:prstGeom>
          <a:ln w="19050">
            <a:solidFill>
              <a:srgbClr val="00264D"/>
            </a:solidFill>
          </a:ln>
        </p:spPr>
      </p:pic>
      <p:pic>
        <p:nvPicPr>
          <p:cNvPr id="13" name="Immagine 12"/>
          <p:cNvPicPr>
            <a:picLocks noChangeAspect="1"/>
          </p:cNvPicPr>
          <p:nvPr/>
        </p:nvPicPr>
        <p:blipFill>
          <a:blip r:embed="rId6"/>
          <a:stretch>
            <a:fillRect/>
          </a:stretch>
        </p:blipFill>
        <p:spPr>
          <a:xfrm>
            <a:off x="9802217" y="1850513"/>
            <a:ext cx="1648459" cy="4505837"/>
          </a:xfrm>
          <a:prstGeom prst="rect">
            <a:avLst/>
          </a:prstGeom>
          <a:ln w="19050">
            <a:solidFill>
              <a:srgbClr val="00264D"/>
            </a:solidFill>
          </a:ln>
        </p:spPr>
      </p:pic>
    </p:spTree>
    <p:extLst>
      <p:ext uri="{BB962C8B-B14F-4D97-AF65-F5344CB8AC3E}">
        <p14:creationId xmlns:p14="http://schemas.microsoft.com/office/powerpoint/2010/main" val="4034522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a:t>Genesi dell’Ufficio massimario: settembre 2022</a:t>
            </a:r>
          </a:p>
        </p:txBody>
      </p:sp>
      <p:sp>
        <p:nvSpPr>
          <p:cNvPr id="3" name="Segnaposto contenuto 2"/>
          <p:cNvSpPr>
            <a:spLocks noGrp="1"/>
          </p:cNvSpPr>
          <p:nvPr>
            <p:ph idx="1"/>
          </p:nvPr>
        </p:nvSpPr>
        <p:spPr/>
        <p:txBody>
          <a:bodyPr>
            <a:normAutofit fontScale="55000" lnSpcReduction="20000"/>
          </a:bodyPr>
          <a:lstStyle/>
          <a:p>
            <a:pPr marL="0" indent="0" algn="just">
              <a:buNone/>
            </a:pPr>
            <a:r>
              <a:rPr lang="it-IT" sz="3200"/>
              <a:t>L’Ufficio Studi e del massimario, ufficio dedicato alla formazione dei Magistrati e all’approfondimento di questioni di rilievo per la GA, nel settembre 2022 si scinde in due uffici: Ufficio studi ed Ufficio del massimario. </a:t>
            </a:r>
          </a:p>
          <a:p>
            <a:pPr marL="0" indent="0" algn="just">
              <a:buNone/>
            </a:pPr>
            <a:r>
              <a:rPr lang="it-IT" sz="3200"/>
              <a:t/>
            </a:r>
            <a:br>
              <a:rPr lang="it-IT" sz="3200"/>
            </a:br>
            <a:r>
              <a:rPr lang="it-IT" sz="3200"/>
              <a:t>Al neonato Ufficio massimario sono assegnati i seguenti compiti in base all’</a:t>
            </a:r>
            <a:r>
              <a:rPr lang="nn-NO" sz="3200"/>
              <a:t> </a:t>
            </a:r>
            <a:r>
              <a:rPr lang="nn-NO" sz="3200" b="1"/>
              <a:t>art. 14 ter, 3° comma, reg. org.</a:t>
            </a:r>
            <a:r>
              <a:rPr lang="it-IT" sz="3200"/>
              <a:t>:</a:t>
            </a:r>
          </a:p>
          <a:p>
            <a:pPr marL="0" indent="0" algn="just">
              <a:buNone/>
            </a:pPr>
            <a:r>
              <a:rPr lang="it-IT" i="1"/>
              <a:t>a) pubblicare una sintetica esposizione dei più recenti provvedimenti di speciale rilievo e importanza, di qualunque giurisdizione purché di interesse per la giustizia amministrativa, adeguatamente commentati (news);</a:t>
            </a:r>
          </a:p>
          <a:p>
            <a:pPr marL="0" indent="0" algn="just">
              <a:buNone/>
            </a:pPr>
            <a:r>
              <a:rPr lang="it-IT" i="1"/>
              <a:t>b) pubblicare, con cadenza periodica (settimanale), una raccolta delle decisioni più rilevanti della giustizia amministrativa, nonché della Corte di giustizia dell'Unione europea, della Corte europea dei diritti dell'uomo, della Corte costituzionale e delle sezioni unite della Corte di cassazione, unitamente alle novità normative di interesse della </a:t>
            </a:r>
            <a:r>
              <a:rPr lang="it-IT" i="1" err="1"/>
              <a:t>G.a</a:t>
            </a:r>
            <a:r>
              <a:rPr lang="it-IT" i="1"/>
              <a:t>. (newsletter);</a:t>
            </a:r>
          </a:p>
          <a:p>
            <a:pPr marL="0" indent="0" algn="just">
              <a:buNone/>
            </a:pPr>
            <a:r>
              <a:rPr lang="it-IT" i="1"/>
              <a:t>c) esaminare, selezionare e massimare i provvedimenti della giustizia amministrativa di maggiore interesse;</a:t>
            </a:r>
          </a:p>
          <a:p>
            <a:pPr marL="0" indent="0" algn="just">
              <a:buNone/>
            </a:pPr>
            <a:r>
              <a:rPr lang="it-IT" i="1"/>
              <a:t>d) redigere con cadenza annuale una raccolta ragionata delle massime elaborate, da presentare all'organo di autogoverno;</a:t>
            </a:r>
          </a:p>
          <a:p>
            <a:pPr marL="0" indent="0" algn="just">
              <a:buNone/>
            </a:pPr>
            <a:r>
              <a:rPr lang="it-IT" i="1"/>
              <a:t>e) redigere relazioni periodiche di studio relative ai principali orientamenti della giustizia amministrativa (c.d. rassegne di giurisprudenza tematiche);</a:t>
            </a:r>
          </a:p>
          <a:p>
            <a:pPr marL="0" indent="0" algn="just">
              <a:buNone/>
            </a:pPr>
            <a:r>
              <a:rPr lang="it-IT" i="1"/>
              <a:t>f) elaborare appositi dossier, al fine di segnalare al presidente del </a:t>
            </a:r>
            <a:r>
              <a:rPr lang="it-IT" i="1" err="1"/>
              <a:t>C.d.S</a:t>
            </a:r>
            <a:r>
              <a:rPr lang="it-IT" i="1"/>
              <a:t>. i casi di normazione non aggiornata, non coordinata, o comunque di complessa interpretazione e applicazione: si tratta di una previsione strumentale ad una più efficace applicazione della norma sancita all'art. 58, del </a:t>
            </a:r>
            <a:r>
              <a:rPr lang="it-IT" i="1" err="1"/>
              <a:t>r.d.</a:t>
            </a:r>
            <a:r>
              <a:rPr lang="it-IT" i="1"/>
              <a:t> n. 444 del 1942, secondo cui, in tali casi, il </a:t>
            </a:r>
            <a:r>
              <a:rPr lang="it-IT" i="1" err="1"/>
              <a:t>C.d.S</a:t>
            </a:r>
            <a:r>
              <a:rPr lang="it-IT" i="1"/>
              <a:t>. in sede consultiva effettua una segnalazione al governo. La prassi ha esteso tale facoltà di segnalazione anche alle decisioni in sede giurisdizionale. La norma e la prassi costituiscono attuazione dell'art. 100, 1° comma, </a:t>
            </a:r>
            <a:r>
              <a:rPr lang="it-IT" i="1" err="1"/>
              <a:t>Cost</a:t>
            </a:r>
            <a:r>
              <a:rPr lang="it-IT" i="1"/>
              <a:t>. che riconosce il </a:t>
            </a:r>
            <a:r>
              <a:rPr lang="it-IT" i="1" err="1"/>
              <a:t>C.d.S</a:t>
            </a:r>
            <a:r>
              <a:rPr lang="it-IT" i="1"/>
              <a:t>. «… come organo di consulenza giuridico amministrativa e di tutela della giustizia nell'amministrazione».</a:t>
            </a:r>
            <a:endParaRPr lang="it-IT"/>
          </a:p>
        </p:txBody>
      </p:sp>
      <p:sp>
        <p:nvSpPr>
          <p:cNvPr id="4" name="Segnaposto numero diapositiva 3"/>
          <p:cNvSpPr>
            <a:spLocks noGrp="1"/>
          </p:cNvSpPr>
          <p:nvPr>
            <p:ph type="sldNum" sz="quarter" idx="12"/>
          </p:nvPr>
        </p:nvSpPr>
        <p:spPr/>
        <p:txBody>
          <a:bodyPr/>
          <a:lstStyle/>
          <a:p>
            <a:fld id="{31BCC3F2-75FB-47B8-BFE9-6D3ADF480575}" type="slidenum">
              <a:rPr lang="it-IT" smtClean="0"/>
              <a:pPr/>
              <a:t>2</a:t>
            </a:fld>
            <a:endParaRPr lang="it-IT"/>
          </a:p>
        </p:txBody>
      </p:sp>
    </p:spTree>
    <p:extLst>
      <p:ext uri="{BB962C8B-B14F-4D97-AF65-F5344CB8AC3E}">
        <p14:creationId xmlns:p14="http://schemas.microsoft.com/office/powerpoint/2010/main" val="1344471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a:t>L’Ufficio del massimario nella pagina principale del sito internet</a:t>
            </a:r>
          </a:p>
        </p:txBody>
      </p:sp>
      <p:sp>
        <p:nvSpPr>
          <p:cNvPr id="4" name="Segnaposto numero diapositiva 3"/>
          <p:cNvSpPr>
            <a:spLocks noGrp="1"/>
          </p:cNvSpPr>
          <p:nvPr>
            <p:ph type="sldNum" sz="quarter" idx="12"/>
          </p:nvPr>
        </p:nvSpPr>
        <p:spPr/>
        <p:txBody>
          <a:bodyPr/>
          <a:lstStyle/>
          <a:p>
            <a:fld id="{31BCC3F2-75FB-47B8-BFE9-6D3ADF480575}" type="slidenum">
              <a:rPr lang="it-IT" smtClean="0"/>
              <a:pPr/>
              <a:t>3</a:t>
            </a:fld>
            <a:endParaRPr lang="it-IT"/>
          </a:p>
        </p:txBody>
      </p:sp>
      <p:sp>
        <p:nvSpPr>
          <p:cNvPr id="5" name="Segnaposto contenuto 2"/>
          <p:cNvSpPr>
            <a:spLocks noGrp="1"/>
          </p:cNvSpPr>
          <p:nvPr>
            <p:ph idx="1"/>
          </p:nvPr>
        </p:nvSpPr>
        <p:spPr>
          <a:xfrm>
            <a:off x="838200" y="1825625"/>
            <a:ext cx="10515600" cy="719612"/>
          </a:xfrm>
        </p:spPr>
        <p:txBody>
          <a:bodyPr>
            <a:normAutofit lnSpcReduction="10000"/>
          </a:bodyPr>
          <a:lstStyle/>
          <a:p>
            <a:pPr marL="0" indent="0">
              <a:buNone/>
            </a:pPr>
            <a:r>
              <a:rPr lang="it-IT" sz="1600"/>
              <a:t>L’area dell’Ufficio massimario è raggiungibile dalla home page del sito della Giustizia Amministrativa. </a:t>
            </a:r>
            <a:br>
              <a:rPr lang="it-IT" sz="1600"/>
            </a:br>
            <a:r>
              <a:rPr lang="it-IT" sz="1600"/>
              <a:t>Nell’immagine sottostante, viene mostrato il bottone con il collegamento diretto all’area dedicata alle attività dell’Ufficio del massimario.</a:t>
            </a:r>
          </a:p>
        </p:txBody>
      </p:sp>
      <p:pic>
        <p:nvPicPr>
          <p:cNvPr id="6" name="Immagine 5"/>
          <p:cNvPicPr>
            <a:picLocks noChangeAspect="1"/>
          </p:cNvPicPr>
          <p:nvPr/>
        </p:nvPicPr>
        <p:blipFill>
          <a:blip r:embed="rId2"/>
          <a:stretch>
            <a:fillRect/>
          </a:stretch>
        </p:blipFill>
        <p:spPr>
          <a:xfrm>
            <a:off x="2083500" y="2545237"/>
            <a:ext cx="8009911" cy="3903671"/>
          </a:xfrm>
          <a:prstGeom prst="rect">
            <a:avLst/>
          </a:prstGeom>
          <a:ln w="19050">
            <a:solidFill>
              <a:srgbClr val="00264D"/>
            </a:solidFill>
          </a:ln>
        </p:spPr>
      </p:pic>
    </p:spTree>
    <p:extLst>
      <p:ext uri="{BB962C8B-B14F-4D97-AF65-F5344CB8AC3E}">
        <p14:creationId xmlns:p14="http://schemas.microsoft.com/office/powerpoint/2010/main" val="1864286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31BCC3F2-75FB-47B8-BFE9-6D3ADF480575}" type="slidenum">
              <a:rPr lang="it-IT" smtClean="0"/>
              <a:pPr/>
              <a:t>4</a:t>
            </a:fld>
            <a:endParaRPr lang="it-IT"/>
          </a:p>
        </p:txBody>
      </p:sp>
      <p:sp>
        <p:nvSpPr>
          <p:cNvPr id="6" name="Titolo 1"/>
          <p:cNvSpPr>
            <a:spLocks noGrp="1"/>
          </p:cNvSpPr>
          <p:nvPr>
            <p:ph type="title"/>
          </p:nvPr>
        </p:nvSpPr>
        <p:spPr>
          <a:xfrm>
            <a:off x="839788" y="716941"/>
            <a:ext cx="9980612" cy="969480"/>
          </a:xfrm>
        </p:spPr>
        <p:txBody>
          <a:bodyPr/>
          <a:lstStyle/>
          <a:p>
            <a:r>
              <a:rPr lang="it-IT"/>
              <a:t>Una panoramica generale dedicata alla sezione</a:t>
            </a:r>
            <a:br>
              <a:rPr lang="it-IT"/>
            </a:br>
            <a:r>
              <a:rPr lang="it-IT"/>
              <a:t>Ufficio del massimario: focus sull’intera sezione</a:t>
            </a:r>
          </a:p>
        </p:txBody>
      </p:sp>
      <p:sp>
        <p:nvSpPr>
          <p:cNvPr id="7" name="Segnaposto testo 3"/>
          <p:cNvSpPr>
            <a:spLocks noGrp="1"/>
          </p:cNvSpPr>
          <p:nvPr>
            <p:ph type="body" sz="half" idx="2"/>
          </p:nvPr>
        </p:nvSpPr>
        <p:spPr>
          <a:xfrm>
            <a:off x="839788" y="1947241"/>
            <a:ext cx="3932237" cy="3811588"/>
          </a:xfrm>
        </p:spPr>
        <p:txBody>
          <a:bodyPr vert="horz" lIns="91440" tIns="45720" rIns="91440" bIns="45720" rtlCol="0" anchor="t">
            <a:normAutofit fontScale="92500" lnSpcReduction="10000"/>
          </a:bodyPr>
          <a:lstStyle/>
          <a:p>
            <a:r>
              <a:rPr lang="it-IT"/>
              <a:t>Nove voci di menu comprendenti:</a:t>
            </a:r>
          </a:p>
          <a:p>
            <a:pPr marL="285750" indent="-285750">
              <a:buFont typeface="Arial" panose="020B0604020202020204" pitchFamily="34" charset="0"/>
              <a:buChar char="•"/>
            </a:pPr>
            <a:r>
              <a:rPr lang="it-IT"/>
              <a:t>Composizione</a:t>
            </a:r>
          </a:p>
          <a:p>
            <a:pPr marL="285750" indent="-285750">
              <a:buFont typeface="Arial" panose="020B0604020202020204" pitchFamily="34" charset="0"/>
              <a:buChar char="•"/>
            </a:pPr>
            <a:r>
              <a:rPr lang="it-IT"/>
              <a:t>Funzioni</a:t>
            </a:r>
          </a:p>
          <a:p>
            <a:pPr marL="285750" indent="-285750">
              <a:buFont typeface="Arial" panose="020B0604020202020204" pitchFamily="34" charset="0"/>
              <a:buChar char="•"/>
            </a:pPr>
            <a:r>
              <a:rPr lang="it-IT"/>
              <a:t>Attività</a:t>
            </a:r>
          </a:p>
          <a:p>
            <a:pPr marL="285750" indent="-285750">
              <a:buFont typeface="Arial" panose="020B0604020202020204" pitchFamily="34" charset="0"/>
              <a:buChar char="•"/>
            </a:pPr>
            <a:r>
              <a:rPr lang="it-IT"/>
              <a:t>Organizzazione</a:t>
            </a:r>
          </a:p>
          <a:p>
            <a:pPr marL="285750" indent="-285750">
              <a:buFont typeface="Arial" panose="020B0604020202020204" pitchFamily="34" charset="0"/>
              <a:buChar char="•"/>
            </a:pPr>
            <a:r>
              <a:rPr lang="it-IT"/>
              <a:t>News</a:t>
            </a:r>
          </a:p>
          <a:p>
            <a:pPr marL="285750" indent="-285750">
              <a:buFont typeface="Arial" panose="020B0604020202020204" pitchFamily="34" charset="0"/>
              <a:buChar char="•"/>
            </a:pPr>
            <a:r>
              <a:rPr lang="it-IT"/>
              <a:t>Newsletter</a:t>
            </a:r>
          </a:p>
          <a:p>
            <a:pPr marL="285750" indent="-285750">
              <a:buFont typeface="Arial" panose="020B0604020202020204" pitchFamily="34" charset="0"/>
              <a:buChar char="•"/>
            </a:pPr>
            <a:r>
              <a:rPr lang="it-IT"/>
              <a:t>Massime</a:t>
            </a:r>
          </a:p>
          <a:p>
            <a:pPr marL="285750" indent="-285750">
              <a:buFont typeface="Arial" panose="020B0604020202020204" pitchFamily="34" charset="0"/>
              <a:buChar char="•"/>
            </a:pPr>
            <a:r>
              <a:rPr lang="it-IT"/>
              <a:t>Rassegne monotematiche</a:t>
            </a:r>
          </a:p>
          <a:p>
            <a:pPr marL="285750" indent="-285750">
              <a:buFont typeface="Arial" panose="020B0604020202020204" pitchFamily="34" charset="0"/>
              <a:buChar char="•"/>
            </a:pPr>
            <a:r>
              <a:rPr lang="it-IT"/>
              <a:t>Relazioni al C.P.G.A.</a:t>
            </a:r>
            <a:endParaRPr lang="it-IT">
              <a:cs typeface="Calibri"/>
            </a:endParaRPr>
          </a:p>
          <a:p>
            <a:pPr marL="285750" indent="-285750">
              <a:buFont typeface="Arial" panose="020B0604020202020204" pitchFamily="34" charset="0"/>
              <a:buChar char="•"/>
            </a:pPr>
            <a:r>
              <a:rPr lang="it-IT"/>
              <a:t>Registro dossier normativi</a:t>
            </a:r>
          </a:p>
          <a:p>
            <a:pPr marL="285750" indent="-285750">
              <a:buFont typeface="Arial" panose="020B0604020202020204" pitchFamily="34" charset="0"/>
              <a:buChar char="•"/>
            </a:pPr>
            <a:r>
              <a:rPr lang="it-IT"/>
              <a:t>Archivio storico anni 2011-2015</a:t>
            </a:r>
            <a:endParaRPr lang="it-IT">
              <a:cs typeface="Calibri"/>
            </a:endParaRPr>
          </a:p>
          <a:p>
            <a:endParaRPr lang="it-IT">
              <a:cs typeface="Calibri"/>
            </a:endParaRPr>
          </a:p>
        </p:txBody>
      </p:sp>
      <p:pic>
        <p:nvPicPr>
          <p:cNvPr id="8" name="Segnaposto immagine 6"/>
          <p:cNvPicPr>
            <a:picLocks noChangeAspect="1"/>
          </p:cNvPicPr>
          <p:nvPr/>
        </p:nvPicPr>
        <p:blipFill rotWithShape="1">
          <a:blip r:embed="rId2"/>
          <a:srcRect l="21375" t="12574" r="32433"/>
          <a:stretch/>
        </p:blipFill>
        <p:spPr>
          <a:xfrm>
            <a:off x="5840413" y="1949151"/>
            <a:ext cx="4979987" cy="4260850"/>
          </a:xfrm>
          <a:prstGeom prst="rect">
            <a:avLst/>
          </a:prstGeom>
          <a:ln w="15875">
            <a:solidFill>
              <a:schemeClr val="bg1"/>
            </a:solidFill>
          </a:ln>
        </p:spPr>
      </p:pic>
      <p:sp>
        <p:nvSpPr>
          <p:cNvPr id="3" name="Segnaposto testo 3">
            <a:extLst>
              <a:ext uri="{FF2B5EF4-FFF2-40B4-BE49-F238E27FC236}">
                <a16:creationId xmlns:a16="http://schemas.microsoft.com/office/drawing/2014/main" id="{97AB2CA9-D195-BBF8-07B7-3CC473BB3CCA}"/>
              </a:ext>
            </a:extLst>
          </p:cNvPr>
          <p:cNvSpPr txBox="1">
            <a:spLocks/>
          </p:cNvSpPr>
          <p:nvPr/>
        </p:nvSpPr>
        <p:spPr>
          <a:xfrm>
            <a:off x="827431" y="6022911"/>
            <a:ext cx="4189669" cy="45466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bg1">
                    <a:lumMod val="9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it-IT" sz="1500"/>
              <a:t>Nelle prossime slide un focus sulle voci di menu.</a:t>
            </a:r>
            <a:endParaRPr lang="en-US" sz="1500"/>
          </a:p>
          <a:p>
            <a:endParaRPr lang="it-IT" sz="1500">
              <a:cs typeface="Calibri"/>
            </a:endParaRPr>
          </a:p>
        </p:txBody>
      </p:sp>
    </p:spTree>
    <p:extLst>
      <p:ext uri="{BB962C8B-B14F-4D97-AF65-F5344CB8AC3E}">
        <p14:creationId xmlns:p14="http://schemas.microsoft.com/office/powerpoint/2010/main" val="1933270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31BCC3F2-75FB-47B8-BFE9-6D3ADF480575}" type="slidenum">
              <a:rPr lang="it-IT" smtClean="0"/>
              <a:pPr/>
              <a:t>5</a:t>
            </a:fld>
            <a:endParaRPr lang="it-IT"/>
          </a:p>
        </p:txBody>
      </p:sp>
      <p:sp>
        <p:nvSpPr>
          <p:cNvPr id="6" name="Titolo 1"/>
          <p:cNvSpPr>
            <a:spLocks noGrp="1"/>
          </p:cNvSpPr>
          <p:nvPr>
            <p:ph type="title"/>
          </p:nvPr>
        </p:nvSpPr>
        <p:spPr>
          <a:xfrm>
            <a:off x="839788" y="716941"/>
            <a:ext cx="9980612" cy="969480"/>
          </a:xfrm>
        </p:spPr>
        <p:txBody>
          <a:bodyPr/>
          <a:lstStyle/>
          <a:p>
            <a:r>
              <a:rPr lang="it-IT"/>
              <a:t>Prima sezione del menu dedicata alla descrizione dei compiti e attività dell’Ufficio del massimario</a:t>
            </a:r>
          </a:p>
        </p:txBody>
      </p:sp>
      <p:sp>
        <p:nvSpPr>
          <p:cNvPr id="7" name="Segnaposto testo 3"/>
          <p:cNvSpPr>
            <a:spLocks noGrp="1"/>
          </p:cNvSpPr>
          <p:nvPr>
            <p:ph type="body" sz="half" idx="2"/>
          </p:nvPr>
        </p:nvSpPr>
        <p:spPr>
          <a:xfrm>
            <a:off x="839788" y="2364975"/>
            <a:ext cx="5087187" cy="2686050"/>
          </a:xfrm>
        </p:spPr>
        <p:txBody>
          <a:bodyPr>
            <a:normAutofit/>
          </a:bodyPr>
          <a:lstStyle/>
          <a:p>
            <a:r>
              <a:rPr lang="it-IT"/>
              <a:t>Di seguito descritte le prime voci del menu: </a:t>
            </a:r>
          </a:p>
          <a:p>
            <a:pPr marL="285750" indent="-285750">
              <a:buFont typeface="Arial" panose="020B0604020202020204" pitchFamily="34" charset="0"/>
              <a:buChar char="•"/>
            </a:pPr>
            <a:r>
              <a:rPr lang="it-IT"/>
              <a:t>Composizione </a:t>
            </a:r>
          </a:p>
          <a:p>
            <a:pPr marL="285750" indent="-285750">
              <a:buFont typeface="Arial" panose="020B0604020202020204" pitchFamily="34" charset="0"/>
              <a:buChar char="•"/>
            </a:pPr>
            <a:r>
              <a:rPr lang="it-IT"/>
              <a:t>Funzioni </a:t>
            </a:r>
          </a:p>
          <a:p>
            <a:pPr marL="285750" indent="-285750">
              <a:buFont typeface="Arial" panose="020B0604020202020204" pitchFamily="34" charset="0"/>
              <a:buChar char="•"/>
            </a:pPr>
            <a:r>
              <a:rPr lang="it-IT"/>
              <a:t>Attività</a:t>
            </a:r>
          </a:p>
          <a:p>
            <a:r>
              <a:rPr lang="it-IT"/>
              <a:t>All’interno della voce Attività sono presenti le sottosezioni:</a:t>
            </a:r>
          </a:p>
          <a:p>
            <a:pPr marL="285750" indent="-285750">
              <a:buFont typeface="Arial" panose="020B0604020202020204" pitchFamily="34" charset="0"/>
              <a:buChar char="•"/>
            </a:pPr>
            <a:r>
              <a:rPr lang="it-IT"/>
              <a:t>Verbali</a:t>
            </a:r>
          </a:p>
          <a:p>
            <a:pPr marL="285750" indent="-285750">
              <a:buFont typeface="Arial" panose="020B0604020202020204" pitchFamily="34" charset="0"/>
              <a:buChar char="•"/>
            </a:pPr>
            <a:r>
              <a:rPr lang="it-IT"/>
              <a:t>Ordini e determinazioni di servizio</a:t>
            </a:r>
          </a:p>
        </p:txBody>
      </p:sp>
      <p:pic>
        <p:nvPicPr>
          <p:cNvPr id="11" name="Immagine 10"/>
          <p:cNvPicPr>
            <a:picLocks noChangeAspect="1"/>
          </p:cNvPicPr>
          <p:nvPr/>
        </p:nvPicPr>
        <p:blipFill>
          <a:blip r:embed="rId2"/>
          <a:stretch>
            <a:fillRect/>
          </a:stretch>
        </p:blipFill>
        <p:spPr>
          <a:xfrm>
            <a:off x="7028094" y="2364975"/>
            <a:ext cx="3343275" cy="2686050"/>
          </a:xfrm>
          <a:prstGeom prst="rect">
            <a:avLst/>
          </a:prstGeom>
          <a:ln w="19050">
            <a:solidFill>
              <a:schemeClr val="bg1"/>
            </a:solidFill>
          </a:ln>
        </p:spPr>
      </p:pic>
    </p:spTree>
    <p:extLst>
      <p:ext uri="{BB962C8B-B14F-4D97-AF65-F5344CB8AC3E}">
        <p14:creationId xmlns:p14="http://schemas.microsoft.com/office/powerpoint/2010/main" val="19587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31BCC3F2-75FB-47B8-BFE9-6D3ADF480575}" type="slidenum">
              <a:rPr lang="it-IT" smtClean="0"/>
              <a:pPr/>
              <a:t>6</a:t>
            </a:fld>
            <a:endParaRPr lang="it-IT"/>
          </a:p>
        </p:txBody>
      </p:sp>
      <p:sp>
        <p:nvSpPr>
          <p:cNvPr id="6" name="Titolo 1"/>
          <p:cNvSpPr>
            <a:spLocks noGrp="1"/>
          </p:cNvSpPr>
          <p:nvPr>
            <p:ph type="title"/>
          </p:nvPr>
        </p:nvSpPr>
        <p:spPr>
          <a:xfrm>
            <a:off x="839788" y="716941"/>
            <a:ext cx="9980612" cy="589345"/>
          </a:xfrm>
        </p:spPr>
        <p:txBody>
          <a:bodyPr>
            <a:normAutofit/>
          </a:bodyPr>
          <a:lstStyle/>
          <a:p>
            <a:r>
              <a:rPr lang="it-IT" sz="3600"/>
              <a:t>Composizione dell’Ufficio del massimario</a:t>
            </a:r>
          </a:p>
        </p:txBody>
      </p:sp>
      <p:sp>
        <p:nvSpPr>
          <p:cNvPr id="8" name="Titolo 1"/>
          <p:cNvSpPr txBox="1">
            <a:spLocks/>
          </p:cNvSpPr>
          <p:nvPr/>
        </p:nvSpPr>
        <p:spPr>
          <a:xfrm>
            <a:off x="839788" y="1306286"/>
            <a:ext cx="9980612" cy="4337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it-IT" sz="2000"/>
              <a:t>Pagina esplicativa dei componenti dell’Ufficio del massimario nell’anno corrente</a:t>
            </a:r>
          </a:p>
        </p:txBody>
      </p:sp>
      <p:pic>
        <p:nvPicPr>
          <p:cNvPr id="9" name="Immagine 8"/>
          <p:cNvPicPr>
            <a:picLocks noChangeAspect="1"/>
          </p:cNvPicPr>
          <p:nvPr/>
        </p:nvPicPr>
        <p:blipFill>
          <a:blip r:embed="rId2"/>
          <a:stretch>
            <a:fillRect/>
          </a:stretch>
        </p:blipFill>
        <p:spPr>
          <a:xfrm>
            <a:off x="960609" y="1895631"/>
            <a:ext cx="2853551" cy="2060662"/>
          </a:xfrm>
          <a:prstGeom prst="rect">
            <a:avLst/>
          </a:prstGeom>
          <a:ln w="19050">
            <a:solidFill>
              <a:schemeClr val="bg1"/>
            </a:solidFill>
          </a:ln>
        </p:spPr>
      </p:pic>
      <p:pic>
        <p:nvPicPr>
          <p:cNvPr id="10" name="Immagine 9"/>
          <p:cNvPicPr>
            <a:picLocks noChangeAspect="1"/>
          </p:cNvPicPr>
          <p:nvPr/>
        </p:nvPicPr>
        <p:blipFill>
          <a:blip r:embed="rId3"/>
          <a:stretch>
            <a:fillRect/>
          </a:stretch>
        </p:blipFill>
        <p:spPr>
          <a:xfrm>
            <a:off x="4578033" y="1888427"/>
            <a:ext cx="6242367" cy="4467923"/>
          </a:xfrm>
          <a:prstGeom prst="rect">
            <a:avLst/>
          </a:prstGeom>
          <a:ln w="19050">
            <a:solidFill>
              <a:schemeClr val="bg1"/>
            </a:solidFill>
          </a:ln>
        </p:spPr>
      </p:pic>
    </p:spTree>
    <p:extLst>
      <p:ext uri="{BB962C8B-B14F-4D97-AF65-F5344CB8AC3E}">
        <p14:creationId xmlns:p14="http://schemas.microsoft.com/office/powerpoint/2010/main" val="93118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31BCC3F2-75FB-47B8-BFE9-6D3ADF480575}" type="slidenum">
              <a:rPr lang="it-IT" smtClean="0"/>
              <a:pPr/>
              <a:t>7</a:t>
            </a:fld>
            <a:endParaRPr lang="it-IT"/>
          </a:p>
        </p:txBody>
      </p:sp>
      <p:sp>
        <p:nvSpPr>
          <p:cNvPr id="7" name="Segnaposto testo 3"/>
          <p:cNvSpPr>
            <a:spLocks noGrp="1"/>
          </p:cNvSpPr>
          <p:nvPr>
            <p:ph type="body" sz="half" idx="2"/>
          </p:nvPr>
        </p:nvSpPr>
        <p:spPr>
          <a:xfrm>
            <a:off x="839788" y="2173782"/>
            <a:ext cx="4487992" cy="1894365"/>
          </a:xfrm>
        </p:spPr>
        <p:txBody>
          <a:bodyPr>
            <a:normAutofit/>
          </a:bodyPr>
          <a:lstStyle/>
          <a:p>
            <a:r>
              <a:rPr lang="it-IT"/>
              <a:t>La voce di menu Funzioni comprende tre sotto-voci:</a:t>
            </a:r>
          </a:p>
          <a:p>
            <a:pPr marL="285750" indent="-285750">
              <a:buFont typeface="Arial" panose="020B0604020202020204" pitchFamily="34" charset="0"/>
              <a:buChar char="•"/>
            </a:pPr>
            <a:r>
              <a:rPr lang="it-IT"/>
              <a:t>Attività</a:t>
            </a:r>
          </a:p>
          <a:p>
            <a:pPr marL="285750" indent="-285750">
              <a:buFont typeface="Arial" panose="020B0604020202020204" pitchFamily="34" charset="0"/>
              <a:buChar char="•"/>
            </a:pPr>
            <a:r>
              <a:rPr lang="it-IT"/>
              <a:t>Verbali: visibile nell’area riservata solo da parte dei magistrati</a:t>
            </a:r>
          </a:p>
          <a:p>
            <a:pPr marL="285750" indent="-285750">
              <a:buFont typeface="Arial" panose="020B0604020202020204" pitchFamily="34" charset="0"/>
              <a:buChar char="•"/>
            </a:pPr>
            <a:r>
              <a:rPr lang="it-IT"/>
              <a:t>Ordini e determinazioni di servizio </a:t>
            </a:r>
          </a:p>
        </p:txBody>
      </p:sp>
      <p:sp>
        <p:nvSpPr>
          <p:cNvPr id="10" name="Titolo 1"/>
          <p:cNvSpPr>
            <a:spLocks noGrp="1"/>
          </p:cNvSpPr>
          <p:nvPr>
            <p:ph type="title"/>
          </p:nvPr>
        </p:nvSpPr>
        <p:spPr>
          <a:xfrm>
            <a:off x="839788" y="716941"/>
            <a:ext cx="9980612" cy="589345"/>
          </a:xfrm>
        </p:spPr>
        <p:txBody>
          <a:bodyPr>
            <a:normAutofit fontScale="90000"/>
          </a:bodyPr>
          <a:lstStyle/>
          <a:p>
            <a:r>
              <a:rPr lang="it-IT" sz="3600"/>
              <a:t>Focus sulle voci di menu riguardanti Funzioni e Attività (1)</a:t>
            </a:r>
          </a:p>
        </p:txBody>
      </p:sp>
      <p:pic>
        <p:nvPicPr>
          <p:cNvPr id="12" name="Immagine 11"/>
          <p:cNvPicPr>
            <a:picLocks noChangeAspect="1"/>
          </p:cNvPicPr>
          <p:nvPr/>
        </p:nvPicPr>
        <p:blipFill>
          <a:blip r:embed="rId2"/>
          <a:stretch>
            <a:fillRect/>
          </a:stretch>
        </p:blipFill>
        <p:spPr>
          <a:xfrm>
            <a:off x="7251096" y="2129391"/>
            <a:ext cx="2719007" cy="1983146"/>
          </a:xfrm>
          <a:prstGeom prst="rect">
            <a:avLst/>
          </a:prstGeom>
        </p:spPr>
      </p:pic>
    </p:spTree>
    <p:extLst>
      <p:ext uri="{BB962C8B-B14F-4D97-AF65-F5344CB8AC3E}">
        <p14:creationId xmlns:p14="http://schemas.microsoft.com/office/powerpoint/2010/main" val="4271880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31BCC3F2-75FB-47B8-BFE9-6D3ADF480575}" type="slidenum">
              <a:rPr lang="it-IT" smtClean="0"/>
              <a:pPr/>
              <a:t>8</a:t>
            </a:fld>
            <a:endParaRPr lang="it-IT"/>
          </a:p>
        </p:txBody>
      </p:sp>
      <p:sp>
        <p:nvSpPr>
          <p:cNvPr id="7" name="Segnaposto testo 3"/>
          <p:cNvSpPr>
            <a:spLocks noGrp="1"/>
          </p:cNvSpPr>
          <p:nvPr>
            <p:ph type="body" sz="half" idx="2"/>
          </p:nvPr>
        </p:nvSpPr>
        <p:spPr>
          <a:xfrm>
            <a:off x="839788" y="2173782"/>
            <a:ext cx="4487992" cy="1894365"/>
          </a:xfrm>
        </p:spPr>
        <p:txBody>
          <a:bodyPr>
            <a:normAutofit/>
          </a:bodyPr>
          <a:lstStyle/>
          <a:p>
            <a:r>
              <a:rPr lang="it-IT"/>
              <a:t>La voce di menu Funzioni comprende tre sotto-voci:</a:t>
            </a:r>
          </a:p>
          <a:p>
            <a:pPr marL="285750" indent="-285750">
              <a:buFont typeface="Arial" panose="020B0604020202020204" pitchFamily="34" charset="0"/>
              <a:buChar char="•"/>
            </a:pPr>
            <a:r>
              <a:rPr lang="it-IT">
                <a:solidFill>
                  <a:srgbClr val="FFC000"/>
                </a:solidFill>
              </a:rPr>
              <a:t>Attività</a:t>
            </a:r>
          </a:p>
          <a:p>
            <a:pPr marL="285750" indent="-285750">
              <a:buFont typeface="Arial" panose="020B0604020202020204" pitchFamily="34" charset="0"/>
              <a:buChar char="•"/>
            </a:pPr>
            <a:r>
              <a:rPr lang="it-IT"/>
              <a:t>Verbali: visibile nell’area riservata solo da parte dei magistrati</a:t>
            </a:r>
          </a:p>
          <a:p>
            <a:pPr marL="285750" indent="-285750">
              <a:buFont typeface="Arial" panose="020B0604020202020204" pitchFamily="34" charset="0"/>
              <a:buChar char="•"/>
            </a:pPr>
            <a:r>
              <a:rPr lang="it-IT"/>
              <a:t>Ordini e determinazioni di servizio </a:t>
            </a:r>
          </a:p>
        </p:txBody>
      </p:sp>
      <p:sp>
        <p:nvSpPr>
          <p:cNvPr id="10" name="Titolo 1"/>
          <p:cNvSpPr>
            <a:spLocks noGrp="1"/>
          </p:cNvSpPr>
          <p:nvPr>
            <p:ph type="title"/>
          </p:nvPr>
        </p:nvSpPr>
        <p:spPr>
          <a:xfrm>
            <a:off x="839788" y="716941"/>
            <a:ext cx="9980612" cy="589345"/>
          </a:xfrm>
        </p:spPr>
        <p:txBody>
          <a:bodyPr>
            <a:normAutofit fontScale="90000"/>
          </a:bodyPr>
          <a:lstStyle/>
          <a:p>
            <a:r>
              <a:rPr lang="it-IT" sz="3600"/>
              <a:t>Focus sulle voci di menu riguardanti Funzioni e Attività (2)</a:t>
            </a:r>
          </a:p>
        </p:txBody>
      </p:sp>
      <p:pic>
        <p:nvPicPr>
          <p:cNvPr id="9" name="Immagine 8"/>
          <p:cNvPicPr>
            <a:picLocks noChangeAspect="1"/>
          </p:cNvPicPr>
          <p:nvPr/>
        </p:nvPicPr>
        <p:blipFill>
          <a:blip r:embed="rId2"/>
          <a:stretch>
            <a:fillRect/>
          </a:stretch>
        </p:blipFill>
        <p:spPr>
          <a:xfrm>
            <a:off x="2153481" y="4119633"/>
            <a:ext cx="7876781" cy="2072404"/>
          </a:xfrm>
          <a:prstGeom prst="rect">
            <a:avLst/>
          </a:prstGeom>
        </p:spPr>
      </p:pic>
    </p:spTree>
    <p:extLst>
      <p:ext uri="{BB962C8B-B14F-4D97-AF65-F5344CB8AC3E}">
        <p14:creationId xmlns:p14="http://schemas.microsoft.com/office/powerpoint/2010/main" val="3901105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31BCC3F2-75FB-47B8-BFE9-6D3ADF480575}" type="slidenum">
              <a:rPr lang="it-IT" smtClean="0"/>
              <a:pPr/>
              <a:t>9</a:t>
            </a:fld>
            <a:endParaRPr lang="it-IT"/>
          </a:p>
        </p:txBody>
      </p:sp>
      <p:sp>
        <p:nvSpPr>
          <p:cNvPr id="7" name="Segnaposto testo 3"/>
          <p:cNvSpPr>
            <a:spLocks noGrp="1"/>
          </p:cNvSpPr>
          <p:nvPr>
            <p:ph type="body" sz="half" idx="2"/>
          </p:nvPr>
        </p:nvSpPr>
        <p:spPr>
          <a:xfrm>
            <a:off x="839788" y="2173782"/>
            <a:ext cx="4487992" cy="1894365"/>
          </a:xfrm>
        </p:spPr>
        <p:txBody>
          <a:bodyPr>
            <a:normAutofit/>
          </a:bodyPr>
          <a:lstStyle/>
          <a:p>
            <a:r>
              <a:rPr lang="it-IT"/>
              <a:t>La voce di menu Funzioni comprende tre sotto-voci:</a:t>
            </a:r>
          </a:p>
          <a:p>
            <a:pPr marL="285750" indent="-285750">
              <a:buFont typeface="Arial" panose="020B0604020202020204" pitchFamily="34" charset="0"/>
              <a:buChar char="•"/>
            </a:pPr>
            <a:r>
              <a:rPr lang="it-IT">
                <a:solidFill>
                  <a:schemeClr val="bg1"/>
                </a:solidFill>
              </a:rPr>
              <a:t>Attività</a:t>
            </a:r>
          </a:p>
          <a:p>
            <a:pPr marL="285750" indent="-285750">
              <a:buFont typeface="Arial" panose="020B0604020202020204" pitchFamily="34" charset="0"/>
              <a:buChar char="•"/>
            </a:pPr>
            <a:r>
              <a:rPr lang="it-IT">
                <a:solidFill>
                  <a:srgbClr val="FFC000"/>
                </a:solidFill>
              </a:rPr>
              <a:t>Verbali: visibile nell’area riservata solo da parte dei magistrati</a:t>
            </a:r>
          </a:p>
          <a:p>
            <a:pPr marL="285750" indent="-285750">
              <a:buFont typeface="Arial" panose="020B0604020202020204" pitchFamily="34" charset="0"/>
              <a:buChar char="•"/>
            </a:pPr>
            <a:r>
              <a:rPr lang="it-IT"/>
              <a:t>Ordini e determinazioni di servizio </a:t>
            </a:r>
          </a:p>
        </p:txBody>
      </p:sp>
      <p:sp>
        <p:nvSpPr>
          <p:cNvPr id="10" name="Titolo 1"/>
          <p:cNvSpPr>
            <a:spLocks noGrp="1"/>
          </p:cNvSpPr>
          <p:nvPr>
            <p:ph type="title"/>
          </p:nvPr>
        </p:nvSpPr>
        <p:spPr>
          <a:xfrm>
            <a:off x="839788" y="716941"/>
            <a:ext cx="9980612" cy="589345"/>
          </a:xfrm>
        </p:spPr>
        <p:txBody>
          <a:bodyPr>
            <a:normAutofit fontScale="90000"/>
          </a:bodyPr>
          <a:lstStyle/>
          <a:p>
            <a:r>
              <a:rPr lang="it-IT" sz="3600"/>
              <a:t>Focus sulle voci di menu riguardanti Funzioni e Attività (3)</a:t>
            </a:r>
          </a:p>
        </p:txBody>
      </p:sp>
      <p:pic>
        <p:nvPicPr>
          <p:cNvPr id="6" name="Immagine 5"/>
          <p:cNvPicPr>
            <a:picLocks noChangeAspect="1"/>
          </p:cNvPicPr>
          <p:nvPr/>
        </p:nvPicPr>
        <p:blipFill>
          <a:blip r:embed="rId2"/>
          <a:stretch>
            <a:fillRect/>
          </a:stretch>
        </p:blipFill>
        <p:spPr>
          <a:xfrm>
            <a:off x="2154631" y="4068147"/>
            <a:ext cx="7693024" cy="1035698"/>
          </a:xfrm>
          <a:prstGeom prst="rect">
            <a:avLst/>
          </a:prstGeom>
        </p:spPr>
      </p:pic>
    </p:spTree>
    <p:extLst>
      <p:ext uri="{BB962C8B-B14F-4D97-AF65-F5344CB8AC3E}">
        <p14:creationId xmlns:p14="http://schemas.microsoft.com/office/powerpoint/2010/main" val="72297737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zione standard5" id="{00C735F0-9844-47E6-A90A-2FE46919BDA3}" vid="{DCF10EEA-1806-461D-9B63-25ED05520B8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Modello Ufficio del massimario v1</Template>
  <TotalTime>0</TotalTime>
  <Words>1083</Words>
  <Application>Microsoft Office PowerPoint</Application>
  <PresentationFormat>Widescreen</PresentationFormat>
  <Paragraphs>100</Paragraphs>
  <Slides>18</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18</vt:i4>
      </vt:variant>
    </vt:vector>
  </HeadingPairs>
  <TitlesOfParts>
    <vt:vector size="23" baseType="lpstr">
      <vt:lpstr>Arial</vt:lpstr>
      <vt:lpstr>Calibri</vt:lpstr>
      <vt:lpstr>Calibri Light</vt:lpstr>
      <vt:lpstr>Segoe UI Light</vt:lpstr>
      <vt:lpstr>Tema di Office</vt:lpstr>
      <vt:lpstr>Guida alla navigazione della sezione  ‘’Ufficio massimario’’  sul sito internet della Giustizia Amministrativa</vt:lpstr>
      <vt:lpstr>Genesi dell’Ufficio massimario: settembre 2022</vt:lpstr>
      <vt:lpstr>L’Ufficio del massimario nella pagina principale del sito internet</vt:lpstr>
      <vt:lpstr>Una panoramica generale dedicata alla sezione Ufficio del massimario: focus sull’intera sezione</vt:lpstr>
      <vt:lpstr>Prima sezione del menu dedicata alla descrizione dei compiti e attività dell’Ufficio del massimario</vt:lpstr>
      <vt:lpstr>Composizione dell’Ufficio del massimario</vt:lpstr>
      <vt:lpstr>Focus sulle voci di menu riguardanti Funzioni e Attività (1)</vt:lpstr>
      <vt:lpstr>Focus sulle voci di menu riguardanti Funzioni e Attività (2)</vt:lpstr>
      <vt:lpstr>Focus sulle voci di menu riguardanti Funzioni e Attività (3)</vt:lpstr>
      <vt:lpstr>Focus sulle voci di menu riguardanti Funzioni e Attività (4)</vt:lpstr>
      <vt:lpstr>Presentazione standard di PowerPoint</vt:lpstr>
      <vt:lpstr>News: una nuova versione arricchita dalle voci Autorità decidenti</vt:lpstr>
      <vt:lpstr>News: Cronologia e materia</vt:lpstr>
      <vt:lpstr>Presentazione standard di PowerPoint</vt:lpstr>
      <vt:lpstr>Massime: una nuova versione arricchita dalle voci Autorità decidenti</vt:lpstr>
      <vt:lpstr>Massime: Cronologia e materia</vt:lpstr>
      <vt:lpstr>Rassegne monotematiche, Relazioni al CPGA e Registro dossier normativi</vt:lpstr>
      <vt:lpstr>Archivio storico anni 2011 - 2015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ufficio del massimario</dc:title>
  <dc:creator>HALLULLI Erdit;FORTE Federica;MICIELI Sebastiano;GIUSTO Maria</dc:creator>
  <cp:lastModifiedBy>BRUNO Brunella</cp:lastModifiedBy>
  <cp:revision>2</cp:revision>
  <dcterms:created xsi:type="dcterms:W3CDTF">2023-10-18T08:29:41Z</dcterms:created>
  <dcterms:modified xsi:type="dcterms:W3CDTF">2023-10-19T20:26:26Z</dcterms:modified>
</cp:coreProperties>
</file>