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1" r:id="rId4"/>
    <p:sldId id="292" r:id="rId5"/>
    <p:sldId id="290" r:id="rId6"/>
    <p:sldId id="288" r:id="rId7"/>
    <p:sldId id="285" r:id="rId8"/>
    <p:sldId id="289" r:id="rId9"/>
    <p:sldId id="261" r:id="rId10"/>
    <p:sldId id="286" r:id="rId11"/>
    <p:sldId id="257" r:id="rId12"/>
    <p:sldId id="258" r:id="rId13"/>
    <p:sldId id="265" r:id="rId14"/>
    <p:sldId id="274" r:id="rId15"/>
    <p:sldId id="293" r:id="rId16"/>
    <p:sldId id="259" r:id="rId17"/>
    <p:sldId id="273" r:id="rId18"/>
    <p:sldId id="277" r:id="rId19"/>
    <p:sldId id="275" r:id="rId20"/>
    <p:sldId id="299" r:id="rId21"/>
    <p:sldId id="294" r:id="rId22"/>
    <p:sldId id="295" r:id="rId23"/>
    <p:sldId id="296" r:id="rId24"/>
    <p:sldId id="297" r:id="rId25"/>
    <p:sldId id="298" r:id="rId26"/>
    <p:sldId id="300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616A7B-C809-4DBB-B402-FA7BA89720BE}" v="3259" dt="2022-12-15T06:37:10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Piana" userId="84aa08b5-05f2-4e1a-8683-e012823e335a" providerId="ADAL" clId="{7D616A7B-C809-4DBB-B402-FA7BA89720BE}"/>
    <pc:docChg chg="undo custSel addSld delSld modSld sldOrd">
      <pc:chgData name="Daniela Piana" userId="84aa08b5-05f2-4e1a-8683-e012823e335a" providerId="ADAL" clId="{7D616A7B-C809-4DBB-B402-FA7BA89720BE}" dt="2022-12-15T06:37:10.797" v="7108" actId="20577"/>
      <pc:docMkLst>
        <pc:docMk/>
      </pc:docMkLst>
      <pc:sldChg chg="addSp delSp modSp mod setBg setClrOvrMap">
        <pc:chgData name="Daniela Piana" userId="84aa08b5-05f2-4e1a-8683-e012823e335a" providerId="ADAL" clId="{7D616A7B-C809-4DBB-B402-FA7BA89720BE}" dt="2022-12-14T13:01:42.669" v="634" actId="2711"/>
        <pc:sldMkLst>
          <pc:docMk/>
          <pc:sldMk cId="175034020" sldId="256"/>
        </pc:sldMkLst>
        <pc:spChg chg="mod">
          <ac:chgData name="Daniela Piana" userId="84aa08b5-05f2-4e1a-8683-e012823e335a" providerId="ADAL" clId="{7D616A7B-C809-4DBB-B402-FA7BA89720BE}" dt="2022-12-14T13:01:25.694" v="630" actId="14100"/>
          <ac:spMkLst>
            <pc:docMk/>
            <pc:sldMk cId="175034020" sldId="256"/>
            <ac:spMk id="2" creationId="{CC2BAC65-5BF1-D316-BFD9-FA5F26902AC9}"/>
          </ac:spMkLst>
        </pc:spChg>
        <pc:spChg chg="mod">
          <ac:chgData name="Daniela Piana" userId="84aa08b5-05f2-4e1a-8683-e012823e335a" providerId="ADAL" clId="{7D616A7B-C809-4DBB-B402-FA7BA89720BE}" dt="2022-12-14T13:01:42.669" v="634" actId="2711"/>
          <ac:spMkLst>
            <pc:docMk/>
            <pc:sldMk cId="175034020" sldId="256"/>
            <ac:spMk id="3" creationId="{598FB837-F8E7-45C8-B6DF-642C06A6F2B2}"/>
          </ac:spMkLst>
        </pc:spChg>
        <pc:spChg chg="add del">
          <ac:chgData name="Daniela Piana" userId="84aa08b5-05f2-4e1a-8683-e012823e335a" providerId="ADAL" clId="{7D616A7B-C809-4DBB-B402-FA7BA89720BE}" dt="2022-12-14T12:59:33.602" v="577" actId="26606"/>
          <ac:spMkLst>
            <pc:docMk/>
            <pc:sldMk cId="175034020" sldId="256"/>
            <ac:spMk id="10" creationId="{9B7AD9F6-8CE7-4299-8FC6-328F4DCD3FF9}"/>
          </ac:spMkLst>
        </pc:spChg>
        <pc:spChg chg="add del">
          <ac:chgData name="Daniela Piana" userId="84aa08b5-05f2-4e1a-8683-e012823e335a" providerId="ADAL" clId="{7D616A7B-C809-4DBB-B402-FA7BA89720BE}" dt="2022-12-14T12:59:33.602" v="577" actId="26606"/>
          <ac:spMkLst>
            <pc:docMk/>
            <pc:sldMk cId="175034020" sldId="256"/>
            <ac:spMk id="12" creationId="{F49775AF-8896-43EE-92C6-83497D6DC56F}"/>
          </ac:spMkLst>
        </pc:spChg>
        <pc:spChg chg="add del">
          <ac:chgData name="Daniela Piana" userId="84aa08b5-05f2-4e1a-8683-e012823e335a" providerId="ADAL" clId="{7D616A7B-C809-4DBB-B402-FA7BA89720BE}" dt="2022-12-14T12:59:38.625" v="579" actId="26606"/>
          <ac:spMkLst>
            <pc:docMk/>
            <pc:sldMk cId="175034020" sldId="256"/>
            <ac:spMk id="14" creationId="{06DA9DF9-31F7-4056-B42E-878CC92417B8}"/>
          </ac:spMkLst>
        </pc:spChg>
        <pc:spChg chg="add del">
          <ac:chgData name="Daniela Piana" userId="84aa08b5-05f2-4e1a-8683-e012823e335a" providerId="ADAL" clId="{7D616A7B-C809-4DBB-B402-FA7BA89720BE}" dt="2022-12-14T12:59:47.541" v="581" actId="26606"/>
          <ac:spMkLst>
            <pc:docMk/>
            <pc:sldMk cId="175034020" sldId="256"/>
            <ac:spMk id="16" creationId="{08C9B587-E65E-4B52-B37C-ABEBB6E87928}"/>
          </ac:spMkLst>
        </pc:spChg>
        <pc:spChg chg="add del">
          <ac:chgData name="Daniela Piana" userId="84aa08b5-05f2-4e1a-8683-e012823e335a" providerId="ADAL" clId="{7D616A7B-C809-4DBB-B402-FA7BA89720BE}" dt="2022-12-14T12:59:47.541" v="581" actId="26606"/>
          <ac:spMkLst>
            <pc:docMk/>
            <pc:sldMk cId="175034020" sldId="256"/>
            <ac:spMk id="17" creationId="{E91DC736-0EF8-4F87-9146-EBF1D2EE4D3D}"/>
          </ac:spMkLst>
        </pc:spChg>
        <pc:spChg chg="add del">
          <ac:chgData name="Daniela Piana" userId="84aa08b5-05f2-4e1a-8683-e012823e335a" providerId="ADAL" clId="{7D616A7B-C809-4DBB-B402-FA7BA89720BE}" dt="2022-12-14T12:59:47.541" v="581" actId="26606"/>
          <ac:spMkLst>
            <pc:docMk/>
            <pc:sldMk cId="175034020" sldId="256"/>
            <ac:spMk id="18" creationId="{097CD68E-23E3-4007-8847-CD0944C4F7BE}"/>
          </ac:spMkLst>
        </pc:spChg>
        <pc:spChg chg="add del">
          <ac:chgData name="Daniela Piana" userId="84aa08b5-05f2-4e1a-8683-e012823e335a" providerId="ADAL" clId="{7D616A7B-C809-4DBB-B402-FA7BA89720BE}" dt="2022-12-14T12:59:47.541" v="581" actId="26606"/>
          <ac:spMkLst>
            <pc:docMk/>
            <pc:sldMk cId="175034020" sldId="256"/>
            <ac:spMk id="19" creationId="{AF2F604E-43BE-4DC3-B983-E071523364F8}"/>
          </ac:spMkLst>
        </pc:spChg>
        <pc:spChg chg="add del">
          <ac:chgData name="Daniela Piana" userId="84aa08b5-05f2-4e1a-8683-e012823e335a" providerId="ADAL" clId="{7D616A7B-C809-4DBB-B402-FA7BA89720BE}" dt="2022-12-14T13:00:38.344" v="618" actId="26606"/>
          <ac:spMkLst>
            <pc:docMk/>
            <pc:sldMk cId="175034020" sldId="256"/>
            <ac:spMk id="21" creationId="{71B2258F-86CA-4D4D-8270-BC05FCDEBFB3}"/>
          </ac:spMkLst>
        </pc:spChg>
        <pc:spChg chg="add del">
          <ac:chgData name="Daniela Piana" userId="84aa08b5-05f2-4e1a-8683-e012823e335a" providerId="ADAL" clId="{7D616A7B-C809-4DBB-B402-FA7BA89720BE}" dt="2022-12-14T13:00:33.342" v="615" actId="26606"/>
          <ac:spMkLst>
            <pc:docMk/>
            <pc:sldMk cId="175034020" sldId="256"/>
            <ac:spMk id="26" creationId="{71B2258F-86CA-4D4D-8270-BC05FCDEBFB3}"/>
          </ac:spMkLst>
        </pc:spChg>
        <pc:spChg chg="add del">
          <ac:chgData name="Daniela Piana" userId="84aa08b5-05f2-4e1a-8683-e012823e335a" providerId="ADAL" clId="{7D616A7B-C809-4DBB-B402-FA7BA89720BE}" dt="2022-12-14T13:00:38.234" v="617" actId="26606"/>
          <ac:spMkLst>
            <pc:docMk/>
            <pc:sldMk cId="175034020" sldId="256"/>
            <ac:spMk id="28" creationId="{2E614F1C-2D93-42D0-B229-768199449923}"/>
          </ac:spMkLst>
        </pc:spChg>
        <pc:spChg chg="add">
          <ac:chgData name="Daniela Piana" userId="84aa08b5-05f2-4e1a-8683-e012823e335a" providerId="ADAL" clId="{7D616A7B-C809-4DBB-B402-FA7BA89720BE}" dt="2022-12-14T13:00:38.344" v="618" actId="26606"/>
          <ac:spMkLst>
            <pc:docMk/>
            <pc:sldMk cId="175034020" sldId="256"/>
            <ac:spMk id="30" creationId="{3F0BE7ED-7814-4273-B18A-F26CC0380380}"/>
          </ac:spMkLst>
        </pc:spChg>
        <pc:spChg chg="add">
          <ac:chgData name="Daniela Piana" userId="84aa08b5-05f2-4e1a-8683-e012823e335a" providerId="ADAL" clId="{7D616A7B-C809-4DBB-B402-FA7BA89720BE}" dt="2022-12-14T13:00:38.344" v="618" actId="26606"/>
          <ac:spMkLst>
            <pc:docMk/>
            <pc:sldMk cId="175034020" sldId="256"/>
            <ac:spMk id="31" creationId="{3AFE8227-C443-417B-BA91-520EB1EF4559}"/>
          </ac:spMkLst>
        </pc:spChg>
        <pc:spChg chg="add">
          <ac:chgData name="Daniela Piana" userId="84aa08b5-05f2-4e1a-8683-e012823e335a" providerId="ADAL" clId="{7D616A7B-C809-4DBB-B402-FA7BA89720BE}" dt="2022-12-14T13:00:38.344" v="618" actId="26606"/>
          <ac:spMkLst>
            <pc:docMk/>
            <pc:sldMk cId="175034020" sldId="256"/>
            <ac:spMk id="32" creationId="{907741FC-B544-4A6E-B831-6789D042333D}"/>
          </ac:spMkLst>
        </pc:spChg>
        <pc:picChg chg="add mod ord">
          <ac:chgData name="Daniela Piana" userId="84aa08b5-05f2-4e1a-8683-e012823e335a" providerId="ADAL" clId="{7D616A7B-C809-4DBB-B402-FA7BA89720BE}" dt="2022-12-14T13:01:22.462" v="629" actId="14100"/>
          <ac:picMkLst>
            <pc:docMk/>
            <pc:sldMk cId="175034020" sldId="256"/>
            <ac:picMk id="5" creationId="{D0DB1508-13D2-04CB-E371-FB333776F419}"/>
          </ac:picMkLst>
        </pc:picChg>
      </pc:sldChg>
      <pc:sldChg chg="addSp delSp modSp mod ord setBg">
        <pc:chgData name="Daniela Piana" userId="84aa08b5-05f2-4e1a-8683-e012823e335a" providerId="ADAL" clId="{7D616A7B-C809-4DBB-B402-FA7BA89720BE}" dt="2022-12-15T05:13:06.658" v="3573" actId="20577"/>
        <pc:sldMkLst>
          <pc:docMk/>
          <pc:sldMk cId="3692435585" sldId="257"/>
        </pc:sldMkLst>
        <pc:spChg chg="mod">
          <ac:chgData name="Daniela Piana" userId="84aa08b5-05f2-4e1a-8683-e012823e335a" providerId="ADAL" clId="{7D616A7B-C809-4DBB-B402-FA7BA89720BE}" dt="2022-12-15T05:12:14.210" v="3414" actId="113"/>
          <ac:spMkLst>
            <pc:docMk/>
            <pc:sldMk cId="3692435585" sldId="257"/>
            <ac:spMk id="2" creationId="{5760AE2C-69D0-4AFE-9846-FC155AD32FFA}"/>
          </ac:spMkLst>
        </pc:spChg>
        <pc:spChg chg="mod">
          <ac:chgData name="Daniela Piana" userId="84aa08b5-05f2-4e1a-8683-e012823e335a" providerId="ADAL" clId="{7D616A7B-C809-4DBB-B402-FA7BA89720BE}" dt="2022-12-15T05:13:06.658" v="3573" actId="20577"/>
          <ac:spMkLst>
            <pc:docMk/>
            <pc:sldMk cId="3692435585" sldId="257"/>
            <ac:spMk id="3" creationId="{FF4BD4DE-E744-0AD9-BCDA-E71393288575}"/>
          </ac:spMkLst>
        </pc:spChg>
        <pc:spChg chg="add">
          <ac:chgData name="Daniela Piana" userId="84aa08b5-05f2-4e1a-8683-e012823e335a" providerId="ADAL" clId="{7D616A7B-C809-4DBB-B402-FA7BA89720BE}" dt="2022-12-14T13:20:38.114" v="2263" actId="26606"/>
          <ac:spMkLst>
            <pc:docMk/>
            <pc:sldMk cId="3692435585" sldId="257"/>
            <ac:spMk id="12" creationId="{D009D6D5-DAC2-4A8B-A17A-E206B9012D09}"/>
          </ac:spMkLst>
        </pc:spChg>
        <pc:picChg chg="add mod">
          <ac:chgData name="Daniela Piana" userId="84aa08b5-05f2-4e1a-8683-e012823e335a" providerId="ADAL" clId="{7D616A7B-C809-4DBB-B402-FA7BA89720BE}" dt="2022-12-14T13:20:38.114" v="2263" actId="26606"/>
          <ac:picMkLst>
            <pc:docMk/>
            <pc:sldMk cId="3692435585" sldId="257"/>
            <ac:picMk id="5" creationId="{223261EA-C20F-B3B2-5045-3CFD2444285F}"/>
          </ac:picMkLst>
        </pc:picChg>
        <pc:cxnChg chg="add del">
          <ac:chgData name="Daniela Piana" userId="84aa08b5-05f2-4e1a-8683-e012823e335a" providerId="ADAL" clId="{7D616A7B-C809-4DBB-B402-FA7BA89720BE}" dt="2022-12-14T13:20:38.085" v="2262" actId="26606"/>
          <ac:cxnSpMkLst>
            <pc:docMk/>
            <pc:sldMk cId="3692435585" sldId="257"/>
            <ac:cxnSpMk id="10" creationId="{A7F400EE-A8A5-48AF-B4D6-291B52C6F0B0}"/>
          </ac:cxnSpMkLst>
        </pc:cxnChg>
      </pc:sldChg>
      <pc:sldChg chg="addSp modSp mod ord setBg">
        <pc:chgData name="Daniela Piana" userId="84aa08b5-05f2-4e1a-8683-e012823e335a" providerId="ADAL" clId="{7D616A7B-C809-4DBB-B402-FA7BA89720BE}" dt="2022-12-15T05:14:46.184" v="3672" actId="20577"/>
        <pc:sldMkLst>
          <pc:docMk/>
          <pc:sldMk cId="2820291246" sldId="258"/>
        </pc:sldMkLst>
        <pc:spChg chg="mod">
          <ac:chgData name="Daniela Piana" userId="84aa08b5-05f2-4e1a-8683-e012823e335a" providerId="ADAL" clId="{7D616A7B-C809-4DBB-B402-FA7BA89720BE}" dt="2022-12-15T05:13:46.687" v="3615" actId="20577"/>
          <ac:spMkLst>
            <pc:docMk/>
            <pc:sldMk cId="2820291246" sldId="258"/>
            <ac:spMk id="2" creationId="{3B15017C-F0C6-718C-8B1D-6614441027C5}"/>
          </ac:spMkLst>
        </pc:spChg>
        <pc:spChg chg="mod ord">
          <ac:chgData name="Daniela Piana" userId="84aa08b5-05f2-4e1a-8683-e012823e335a" providerId="ADAL" clId="{7D616A7B-C809-4DBB-B402-FA7BA89720BE}" dt="2022-12-15T05:14:46.184" v="3672" actId="20577"/>
          <ac:spMkLst>
            <pc:docMk/>
            <pc:sldMk cId="2820291246" sldId="258"/>
            <ac:spMk id="3" creationId="{E2D602DE-6D6A-8575-06D6-C9682D9B13E7}"/>
          </ac:spMkLst>
        </pc:spChg>
        <pc:spChg chg="add">
          <ac:chgData name="Daniela Piana" userId="84aa08b5-05f2-4e1a-8683-e012823e335a" providerId="ADAL" clId="{7D616A7B-C809-4DBB-B402-FA7BA89720BE}" dt="2022-12-14T13:18:39.478" v="2101" actId="26606"/>
          <ac:spMkLst>
            <pc:docMk/>
            <pc:sldMk cId="2820291246" sldId="258"/>
            <ac:spMk id="10" creationId="{79BB35BC-D5C2-4C8B-A22A-A71E6191913B}"/>
          </ac:spMkLst>
        </pc:spChg>
        <pc:picChg chg="add mod">
          <ac:chgData name="Daniela Piana" userId="84aa08b5-05f2-4e1a-8683-e012823e335a" providerId="ADAL" clId="{7D616A7B-C809-4DBB-B402-FA7BA89720BE}" dt="2022-12-14T13:18:39.478" v="2101" actId="26606"/>
          <ac:picMkLst>
            <pc:docMk/>
            <pc:sldMk cId="2820291246" sldId="258"/>
            <ac:picMk id="5" creationId="{B37D471C-0904-4364-320E-02535D4FBF55}"/>
          </ac:picMkLst>
        </pc:picChg>
      </pc:sldChg>
      <pc:sldChg chg="addSp delSp modSp mod setBg">
        <pc:chgData name="Daniela Piana" userId="84aa08b5-05f2-4e1a-8683-e012823e335a" providerId="ADAL" clId="{7D616A7B-C809-4DBB-B402-FA7BA89720BE}" dt="2022-12-14T13:26:20.730" v="2596" actId="26606"/>
        <pc:sldMkLst>
          <pc:docMk/>
          <pc:sldMk cId="2642895735" sldId="259"/>
        </pc:sldMkLst>
        <pc:spChg chg="mod">
          <ac:chgData name="Daniela Piana" userId="84aa08b5-05f2-4e1a-8683-e012823e335a" providerId="ADAL" clId="{7D616A7B-C809-4DBB-B402-FA7BA89720BE}" dt="2022-12-14T13:26:20.730" v="2596" actId="26606"/>
          <ac:spMkLst>
            <pc:docMk/>
            <pc:sldMk cId="2642895735" sldId="259"/>
            <ac:spMk id="2" creationId="{FD1CF329-2320-5534-0F43-09B3DA177EE6}"/>
          </ac:spMkLst>
        </pc:spChg>
        <pc:spChg chg="del mod">
          <ac:chgData name="Daniela Piana" userId="84aa08b5-05f2-4e1a-8683-e012823e335a" providerId="ADAL" clId="{7D616A7B-C809-4DBB-B402-FA7BA89720BE}" dt="2022-12-14T13:21:02.328" v="2278" actId="1032"/>
          <ac:spMkLst>
            <pc:docMk/>
            <pc:sldMk cId="2642895735" sldId="259"/>
            <ac:spMk id="3" creationId="{DA751205-091B-1020-1CA2-927B05B17215}"/>
          </ac:spMkLst>
        </pc:spChg>
        <pc:spChg chg="add">
          <ac:chgData name="Daniela Piana" userId="84aa08b5-05f2-4e1a-8683-e012823e335a" providerId="ADAL" clId="{7D616A7B-C809-4DBB-B402-FA7BA89720BE}" dt="2022-12-14T13:26:20.730" v="2596" actId="26606"/>
          <ac:spMkLst>
            <pc:docMk/>
            <pc:sldMk cId="2642895735" sldId="259"/>
            <ac:spMk id="11" creationId="{D009D6D5-DAC2-4A8B-A17A-E206B9012D09}"/>
          </ac:spMkLst>
        </pc:spChg>
        <pc:graphicFrameChg chg="add mod ord modGraphic">
          <ac:chgData name="Daniela Piana" userId="84aa08b5-05f2-4e1a-8683-e012823e335a" providerId="ADAL" clId="{7D616A7B-C809-4DBB-B402-FA7BA89720BE}" dt="2022-12-14T13:26:20.730" v="2596" actId="26606"/>
          <ac:graphicFrameMkLst>
            <pc:docMk/>
            <pc:sldMk cId="2642895735" sldId="259"/>
            <ac:graphicFrameMk id="4" creationId="{9DA4397D-B8A3-2D89-5140-8DF60B4359AF}"/>
          </ac:graphicFrameMkLst>
        </pc:graphicFrameChg>
        <pc:picChg chg="add mod">
          <ac:chgData name="Daniela Piana" userId="84aa08b5-05f2-4e1a-8683-e012823e335a" providerId="ADAL" clId="{7D616A7B-C809-4DBB-B402-FA7BA89720BE}" dt="2022-12-14T13:26:20.730" v="2596" actId="26606"/>
          <ac:picMkLst>
            <pc:docMk/>
            <pc:sldMk cId="2642895735" sldId="259"/>
            <ac:picMk id="6" creationId="{A15D4150-4FA8-E034-7115-52B16AA63223}"/>
          </ac:picMkLst>
        </pc:picChg>
      </pc:sldChg>
      <pc:sldChg chg="modSp del mod">
        <pc:chgData name="Daniela Piana" userId="84aa08b5-05f2-4e1a-8683-e012823e335a" providerId="ADAL" clId="{7D616A7B-C809-4DBB-B402-FA7BA89720BE}" dt="2022-12-14T13:26:27.658" v="2597" actId="47"/>
        <pc:sldMkLst>
          <pc:docMk/>
          <pc:sldMk cId="558498490" sldId="260"/>
        </pc:sldMkLst>
        <pc:spChg chg="mod">
          <ac:chgData name="Daniela Piana" userId="84aa08b5-05f2-4e1a-8683-e012823e335a" providerId="ADAL" clId="{7D616A7B-C809-4DBB-B402-FA7BA89720BE}" dt="2022-12-14T12:29:29.959" v="66" actId="20577"/>
          <ac:spMkLst>
            <pc:docMk/>
            <pc:sldMk cId="558498490" sldId="260"/>
            <ac:spMk id="3" creationId="{6C91CE6D-C250-757C-239E-6CCCE2B5E142}"/>
          </ac:spMkLst>
        </pc:spChg>
      </pc:sldChg>
      <pc:sldChg chg="addSp delSp modSp mod ord setBg">
        <pc:chgData name="Daniela Piana" userId="84aa08b5-05f2-4e1a-8683-e012823e335a" providerId="ADAL" clId="{7D616A7B-C809-4DBB-B402-FA7BA89720BE}" dt="2022-12-14T13:26:52.324" v="2602"/>
        <pc:sldMkLst>
          <pc:docMk/>
          <pc:sldMk cId="3356561677" sldId="261"/>
        </pc:sldMkLst>
        <pc:spChg chg="mod">
          <ac:chgData name="Daniela Piana" userId="84aa08b5-05f2-4e1a-8683-e012823e335a" providerId="ADAL" clId="{7D616A7B-C809-4DBB-B402-FA7BA89720BE}" dt="2022-12-14T13:26:32.442" v="2598" actId="26606"/>
          <ac:spMkLst>
            <pc:docMk/>
            <pc:sldMk cId="3356561677" sldId="261"/>
            <ac:spMk id="2" creationId="{234B072D-8F2E-8D58-7C70-94D90ED5AB35}"/>
          </ac:spMkLst>
        </pc:spChg>
        <pc:spChg chg="del">
          <ac:chgData name="Daniela Piana" userId="84aa08b5-05f2-4e1a-8683-e012823e335a" providerId="ADAL" clId="{7D616A7B-C809-4DBB-B402-FA7BA89720BE}" dt="2022-12-14T13:26:32.442" v="2598" actId="26606"/>
          <ac:spMkLst>
            <pc:docMk/>
            <pc:sldMk cId="3356561677" sldId="261"/>
            <ac:spMk id="3" creationId="{04BEB03D-06CD-2411-F4E8-24B59273A317}"/>
          </ac:spMkLst>
        </pc:spChg>
        <pc:spChg chg="add">
          <ac:chgData name="Daniela Piana" userId="84aa08b5-05f2-4e1a-8683-e012823e335a" providerId="ADAL" clId="{7D616A7B-C809-4DBB-B402-FA7BA89720BE}" dt="2022-12-14T13:26:32.442" v="2598" actId="26606"/>
          <ac:spMkLst>
            <pc:docMk/>
            <pc:sldMk cId="3356561677" sldId="261"/>
            <ac:spMk id="9" creationId="{06DA9DF9-31F7-4056-B42E-878CC92417B8}"/>
          </ac:spMkLst>
        </pc:spChg>
        <pc:picChg chg="add">
          <ac:chgData name="Daniela Piana" userId="84aa08b5-05f2-4e1a-8683-e012823e335a" providerId="ADAL" clId="{7D616A7B-C809-4DBB-B402-FA7BA89720BE}" dt="2022-12-14T13:26:32.442" v="2598" actId="26606"/>
          <ac:picMkLst>
            <pc:docMk/>
            <pc:sldMk cId="3356561677" sldId="261"/>
            <ac:picMk id="5" creationId="{A04A8C72-4AEF-B244-5317-EB333350EB92}"/>
          </ac:picMkLst>
        </pc:picChg>
      </pc:sldChg>
      <pc:sldChg chg="addSp delSp modSp del mod setBg">
        <pc:chgData name="Daniela Piana" userId="84aa08b5-05f2-4e1a-8683-e012823e335a" providerId="ADAL" clId="{7D616A7B-C809-4DBB-B402-FA7BA89720BE}" dt="2022-12-15T05:21:00.392" v="4497" actId="47"/>
        <pc:sldMkLst>
          <pc:docMk/>
          <pc:sldMk cId="966019042" sldId="262"/>
        </pc:sldMkLst>
        <pc:spChg chg="mod">
          <ac:chgData name="Daniela Piana" userId="84aa08b5-05f2-4e1a-8683-e012823e335a" providerId="ADAL" clId="{7D616A7B-C809-4DBB-B402-FA7BA89720BE}" dt="2022-12-14T13:28:19.282" v="2631" actId="26606"/>
          <ac:spMkLst>
            <pc:docMk/>
            <pc:sldMk cId="966019042" sldId="262"/>
            <ac:spMk id="2" creationId="{33EB05D0-1846-4A61-45D1-EE12003B7AFB}"/>
          </ac:spMkLst>
        </pc:spChg>
        <pc:spChg chg="del">
          <ac:chgData name="Daniela Piana" userId="84aa08b5-05f2-4e1a-8683-e012823e335a" providerId="ADAL" clId="{7D616A7B-C809-4DBB-B402-FA7BA89720BE}" dt="2022-12-14T13:28:16.479" v="2628"/>
          <ac:spMkLst>
            <pc:docMk/>
            <pc:sldMk cId="966019042" sldId="262"/>
            <ac:spMk id="3" creationId="{B3197B1C-922E-3020-1D05-1CA180C42706}"/>
          </ac:spMkLst>
        </pc:spChg>
        <pc:spChg chg="add">
          <ac:chgData name="Daniela Piana" userId="84aa08b5-05f2-4e1a-8683-e012823e335a" providerId="ADAL" clId="{7D616A7B-C809-4DBB-B402-FA7BA89720BE}" dt="2022-12-14T13:28:19.282" v="2631" actId="26606"/>
          <ac:spMkLst>
            <pc:docMk/>
            <pc:sldMk cId="966019042" sldId="262"/>
            <ac:spMk id="9" creationId="{93888C31-E431-C7DF-1605-1231C141F335}"/>
          </ac:spMkLst>
        </pc:spChg>
        <pc:spChg chg="add">
          <ac:chgData name="Daniela Piana" userId="84aa08b5-05f2-4e1a-8683-e012823e335a" providerId="ADAL" clId="{7D616A7B-C809-4DBB-B402-FA7BA89720BE}" dt="2022-12-14T13:28:19.282" v="2631" actId="26606"/>
          <ac:spMkLst>
            <pc:docMk/>
            <pc:sldMk cId="966019042" sldId="262"/>
            <ac:spMk id="12" creationId="{D009D6D5-DAC2-4A8B-A17A-E206B9012D09}"/>
          </ac:spMkLst>
        </pc:spChg>
        <pc:picChg chg="add mod">
          <ac:chgData name="Daniela Piana" userId="84aa08b5-05f2-4e1a-8683-e012823e335a" providerId="ADAL" clId="{7D616A7B-C809-4DBB-B402-FA7BA89720BE}" dt="2022-12-14T13:28:19.282" v="2631" actId="26606"/>
          <ac:picMkLst>
            <pc:docMk/>
            <pc:sldMk cId="966019042" sldId="262"/>
            <ac:picMk id="5" creationId="{E4551340-3E13-6F23-8CAF-B69F95FCF4C3}"/>
          </ac:picMkLst>
        </pc:picChg>
      </pc:sldChg>
      <pc:sldChg chg="addSp modSp del mod setBg">
        <pc:chgData name="Daniela Piana" userId="84aa08b5-05f2-4e1a-8683-e012823e335a" providerId="ADAL" clId="{7D616A7B-C809-4DBB-B402-FA7BA89720BE}" dt="2022-12-15T05:14:07.677" v="3618" actId="47"/>
        <pc:sldMkLst>
          <pc:docMk/>
          <pc:sldMk cId="2358984301" sldId="263"/>
        </pc:sldMkLst>
        <pc:spChg chg="mod">
          <ac:chgData name="Daniela Piana" userId="84aa08b5-05f2-4e1a-8683-e012823e335a" providerId="ADAL" clId="{7D616A7B-C809-4DBB-B402-FA7BA89720BE}" dt="2022-12-14T13:28:37.457" v="2639" actId="26606"/>
          <ac:spMkLst>
            <pc:docMk/>
            <pc:sldMk cId="2358984301" sldId="263"/>
            <ac:spMk id="2" creationId="{0E460CEC-2BC6-E168-6BB5-0D7EEDE0551F}"/>
          </ac:spMkLst>
        </pc:spChg>
        <pc:spChg chg="mod">
          <ac:chgData name="Daniela Piana" userId="84aa08b5-05f2-4e1a-8683-e012823e335a" providerId="ADAL" clId="{7D616A7B-C809-4DBB-B402-FA7BA89720BE}" dt="2022-12-14T13:28:37.457" v="2639" actId="26606"/>
          <ac:spMkLst>
            <pc:docMk/>
            <pc:sldMk cId="2358984301" sldId="263"/>
            <ac:spMk id="3" creationId="{9DEEFD23-C42C-A827-EADB-C62A96862DBE}"/>
          </ac:spMkLst>
        </pc:spChg>
        <pc:spChg chg="add">
          <ac:chgData name="Daniela Piana" userId="84aa08b5-05f2-4e1a-8683-e012823e335a" providerId="ADAL" clId="{7D616A7B-C809-4DBB-B402-FA7BA89720BE}" dt="2022-12-14T13:28:37.457" v="2639" actId="26606"/>
          <ac:spMkLst>
            <pc:docMk/>
            <pc:sldMk cId="2358984301" sldId="263"/>
            <ac:spMk id="10" creationId="{D009D6D5-DAC2-4A8B-A17A-E206B9012D09}"/>
          </ac:spMkLst>
        </pc:spChg>
        <pc:picChg chg="add mod">
          <ac:chgData name="Daniela Piana" userId="84aa08b5-05f2-4e1a-8683-e012823e335a" providerId="ADAL" clId="{7D616A7B-C809-4DBB-B402-FA7BA89720BE}" dt="2022-12-14T13:28:37.457" v="2639" actId="26606"/>
          <ac:picMkLst>
            <pc:docMk/>
            <pc:sldMk cId="2358984301" sldId="263"/>
            <ac:picMk id="5" creationId="{09F2D083-7789-1868-4FFA-CBA53847338C}"/>
          </ac:picMkLst>
        </pc:picChg>
      </pc:sldChg>
      <pc:sldChg chg="addSp delSp modSp del mod setBg">
        <pc:chgData name="Daniela Piana" userId="84aa08b5-05f2-4e1a-8683-e012823e335a" providerId="ADAL" clId="{7D616A7B-C809-4DBB-B402-FA7BA89720BE}" dt="2022-12-15T05:14:02.387" v="3617" actId="47"/>
        <pc:sldMkLst>
          <pc:docMk/>
          <pc:sldMk cId="1929216739" sldId="264"/>
        </pc:sldMkLst>
        <pc:spChg chg="mod">
          <ac:chgData name="Daniela Piana" userId="84aa08b5-05f2-4e1a-8683-e012823e335a" providerId="ADAL" clId="{7D616A7B-C809-4DBB-B402-FA7BA89720BE}" dt="2022-12-14T13:28:28.513" v="2635" actId="26606"/>
          <ac:spMkLst>
            <pc:docMk/>
            <pc:sldMk cId="1929216739" sldId="264"/>
            <ac:spMk id="2" creationId="{BAD7495D-50EB-260F-E3A9-19CF6AD8F151}"/>
          </ac:spMkLst>
        </pc:spChg>
        <pc:spChg chg="del">
          <ac:chgData name="Daniela Piana" userId="84aa08b5-05f2-4e1a-8683-e012823e335a" providerId="ADAL" clId="{7D616A7B-C809-4DBB-B402-FA7BA89720BE}" dt="2022-12-14T13:28:26.234" v="2632"/>
          <ac:spMkLst>
            <pc:docMk/>
            <pc:sldMk cId="1929216739" sldId="264"/>
            <ac:spMk id="3" creationId="{98088448-37E4-829C-D5EB-D5B8A8172DE2}"/>
          </ac:spMkLst>
        </pc:spChg>
        <pc:spChg chg="add">
          <ac:chgData name="Daniela Piana" userId="84aa08b5-05f2-4e1a-8683-e012823e335a" providerId="ADAL" clId="{7D616A7B-C809-4DBB-B402-FA7BA89720BE}" dt="2022-12-14T13:28:28.513" v="2635" actId="26606"/>
          <ac:spMkLst>
            <pc:docMk/>
            <pc:sldMk cId="1929216739" sldId="264"/>
            <ac:spMk id="9" creationId="{05830650-62D6-C90F-1CAF-49696A0395F0}"/>
          </ac:spMkLst>
        </pc:spChg>
        <pc:spChg chg="add">
          <ac:chgData name="Daniela Piana" userId="84aa08b5-05f2-4e1a-8683-e012823e335a" providerId="ADAL" clId="{7D616A7B-C809-4DBB-B402-FA7BA89720BE}" dt="2022-12-14T13:28:28.513" v="2635" actId="26606"/>
          <ac:spMkLst>
            <pc:docMk/>
            <pc:sldMk cId="1929216739" sldId="264"/>
            <ac:spMk id="12" creationId="{D009D6D5-DAC2-4A8B-A17A-E206B9012D09}"/>
          </ac:spMkLst>
        </pc:spChg>
        <pc:picChg chg="add mod">
          <ac:chgData name="Daniela Piana" userId="84aa08b5-05f2-4e1a-8683-e012823e335a" providerId="ADAL" clId="{7D616A7B-C809-4DBB-B402-FA7BA89720BE}" dt="2022-12-14T13:28:28.513" v="2635" actId="26606"/>
          <ac:picMkLst>
            <pc:docMk/>
            <pc:sldMk cId="1929216739" sldId="264"/>
            <ac:picMk id="5" creationId="{AFE9F3DD-6175-ED29-6602-E6CA88EB7E90}"/>
          </ac:picMkLst>
        </pc:picChg>
      </pc:sldChg>
      <pc:sldChg chg="addSp modSp mod ord setBg">
        <pc:chgData name="Daniela Piana" userId="84aa08b5-05f2-4e1a-8683-e012823e335a" providerId="ADAL" clId="{7D616A7B-C809-4DBB-B402-FA7BA89720BE}" dt="2022-12-15T05:18:35.967" v="4101" actId="20577"/>
        <pc:sldMkLst>
          <pc:docMk/>
          <pc:sldMk cId="3651472386" sldId="265"/>
        </pc:sldMkLst>
        <pc:spChg chg="mod">
          <ac:chgData name="Daniela Piana" userId="84aa08b5-05f2-4e1a-8683-e012823e335a" providerId="ADAL" clId="{7D616A7B-C809-4DBB-B402-FA7BA89720BE}" dt="2022-12-14T13:28:46.646" v="2643" actId="26606"/>
          <ac:spMkLst>
            <pc:docMk/>
            <pc:sldMk cId="3651472386" sldId="265"/>
            <ac:spMk id="2" creationId="{EE7B315E-8855-3D70-7DCA-7EF7C82AEC62}"/>
          </ac:spMkLst>
        </pc:spChg>
        <pc:spChg chg="mod">
          <ac:chgData name="Daniela Piana" userId="84aa08b5-05f2-4e1a-8683-e012823e335a" providerId="ADAL" clId="{7D616A7B-C809-4DBB-B402-FA7BA89720BE}" dt="2022-12-15T05:18:35.967" v="4101" actId="20577"/>
          <ac:spMkLst>
            <pc:docMk/>
            <pc:sldMk cId="3651472386" sldId="265"/>
            <ac:spMk id="3" creationId="{2E498CA5-6976-F89B-0EBF-38AF83D39FD5}"/>
          </ac:spMkLst>
        </pc:spChg>
        <pc:spChg chg="add">
          <ac:chgData name="Daniela Piana" userId="84aa08b5-05f2-4e1a-8683-e012823e335a" providerId="ADAL" clId="{7D616A7B-C809-4DBB-B402-FA7BA89720BE}" dt="2022-12-14T13:28:46.646" v="2643" actId="26606"/>
          <ac:spMkLst>
            <pc:docMk/>
            <pc:sldMk cId="3651472386" sldId="265"/>
            <ac:spMk id="10" creationId="{D009D6D5-DAC2-4A8B-A17A-E206B9012D09}"/>
          </ac:spMkLst>
        </pc:spChg>
        <pc:picChg chg="add mod">
          <ac:chgData name="Daniela Piana" userId="84aa08b5-05f2-4e1a-8683-e012823e335a" providerId="ADAL" clId="{7D616A7B-C809-4DBB-B402-FA7BA89720BE}" dt="2022-12-14T13:28:46.646" v="2643" actId="26606"/>
          <ac:picMkLst>
            <pc:docMk/>
            <pc:sldMk cId="3651472386" sldId="265"/>
            <ac:picMk id="5" creationId="{3C782FCA-6EBF-069B-796A-5FE79A477709}"/>
          </ac:picMkLst>
        </pc:picChg>
      </pc:sldChg>
      <pc:sldChg chg="addSp modSp del mod setBg">
        <pc:chgData name="Daniela Piana" userId="84aa08b5-05f2-4e1a-8683-e012823e335a" providerId="ADAL" clId="{7D616A7B-C809-4DBB-B402-FA7BA89720BE}" dt="2022-12-15T05:21:02.217" v="4498" actId="47"/>
        <pc:sldMkLst>
          <pc:docMk/>
          <pc:sldMk cId="2322565309" sldId="266"/>
        </pc:sldMkLst>
        <pc:spChg chg="mod">
          <ac:chgData name="Daniela Piana" userId="84aa08b5-05f2-4e1a-8683-e012823e335a" providerId="ADAL" clId="{7D616A7B-C809-4DBB-B402-FA7BA89720BE}" dt="2022-12-14T13:28:53.677" v="2647" actId="26606"/>
          <ac:spMkLst>
            <pc:docMk/>
            <pc:sldMk cId="2322565309" sldId="266"/>
            <ac:spMk id="2" creationId="{B0624FD0-66EA-D9C1-97C7-ED9352CBA1AE}"/>
          </ac:spMkLst>
        </pc:spChg>
        <pc:spChg chg="mod">
          <ac:chgData name="Daniela Piana" userId="84aa08b5-05f2-4e1a-8683-e012823e335a" providerId="ADAL" clId="{7D616A7B-C809-4DBB-B402-FA7BA89720BE}" dt="2022-12-14T13:28:53.677" v="2647" actId="26606"/>
          <ac:spMkLst>
            <pc:docMk/>
            <pc:sldMk cId="2322565309" sldId="266"/>
            <ac:spMk id="3" creationId="{8A3C88DC-E0A8-086A-8E06-9A54B528C68B}"/>
          </ac:spMkLst>
        </pc:spChg>
        <pc:spChg chg="add">
          <ac:chgData name="Daniela Piana" userId="84aa08b5-05f2-4e1a-8683-e012823e335a" providerId="ADAL" clId="{7D616A7B-C809-4DBB-B402-FA7BA89720BE}" dt="2022-12-14T13:28:53.677" v="2647" actId="26606"/>
          <ac:spMkLst>
            <pc:docMk/>
            <pc:sldMk cId="2322565309" sldId="266"/>
            <ac:spMk id="10" creationId="{D009D6D5-DAC2-4A8B-A17A-E206B9012D09}"/>
          </ac:spMkLst>
        </pc:spChg>
        <pc:picChg chg="add mod">
          <ac:chgData name="Daniela Piana" userId="84aa08b5-05f2-4e1a-8683-e012823e335a" providerId="ADAL" clId="{7D616A7B-C809-4DBB-B402-FA7BA89720BE}" dt="2022-12-14T13:28:53.677" v="2647" actId="26606"/>
          <ac:picMkLst>
            <pc:docMk/>
            <pc:sldMk cId="2322565309" sldId="266"/>
            <ac:picMk id="5" creationId="{E053357B-61ED-C0AD-E485-F9A1D1CBCAD3}"/>
          </ac:picMkLst>
        </pc:picChg>
      </pc:sldChg>
      <pc:sldChg chg="addSp delSp modSp del mod setBg">
        <pc:chgData name="Daniela Piana" userId="84aa08b5-05f2-4e1a-8683-e012823e335a" providerId="ADAL" clId="{7D616A7B-C809-4DBB-B402-FA7BA89720BE}" dt="2022-12-15T05:22:41.593" v="4623" actId="47"/>
        <pc:sldMkLst>
          <pc:docMk/>
          <pc:sldMk cId="1135102414" sldId="267"/>
        </pc:sldMkLst>
        <pc:spChg chg="mod">
          <ac:chgData name="Daniela Piana" userId="84aa08b5-05f2-4e1a-8683-e012823e335a" providerId="ADAL" clId="{7D616A7B-C809-4DBB-B402-FA7BA89720BE}" dt="2022-12-14T13:29:49.680" v="2669" actId="26606"/>
          <ac:spMkLst>
            <pc:docMk/>
            <pc:sldMk cId="1135102414" sldId="267"/>
            <ac:spMk id="2" creationId="{6793E6B4-4078-BB56-D778-EE3A6A9EEBBC}"/>
          </ac:spMkLst>
        </pc:spChg>
        <pc:spChg chg="del mod">
          <ac:chgData name="Daniela Piana" userId="84aa08b5-05f2-4e1a-8683-e012823e335a" providerId="ADAL" clId="{7D616A7B-C809-4DBB-B402-FA7BA89720BE}" dt="2022-12-14T13:29:49.680" v="2669" actId="26606"/>
          <ac:spMkLst>
            <pc:docMk/>
            <pc:sldMk cId="1135102414" sldId="267"/>
            <ac:spMk id="3" creationId="{2F6E77AC-221E-1543-A103-CC318843C49B}"/>
          </ac:spMkLst>
        </pc:spChg>
        <pc:spChg chg="add del">
          <ac:chgData name="Daniela Piana" userId="84aa08b5-05f2-4e1a-8683-e012823e335a" providerId="ADAL" clId="{7D616A7B-C809-4DBB-B402-FA7BA89720BE}" dt="2022-12-14T13:29:49.667" v="2668" actId="26606"/>
          <ac:spMkLst>
            <pc:docMk/>
            <pc:sldMk cId="1135102414" sldId="267"/>
            <ac:spMk id="9" creationId="{D009D6D5-DAC2-4A8B-A17A-E206B9012D09}"/>
          </ac:spMkLst>
        </pc:spChg>
        <pc:spChg chg="add">
          <ac:chgData name="Daniela Piana" userId="84aa08b5-05f2-4e1a-8683-e012823e335a" providerId="ADAL" clId="{7D616A7B-C809-4DBB-B402-FA7BA89720BE}" dt="2022-12-14T13:29:49.680" v="2669" actId="26606"/>
          <ac:spMkLst>
            <pc:docMk/>
            <pc:sldMk cId="1135102414" sldId="267"/>
            <ac:spMk id="11" creationId="{06DA9DF9-31F7-4056-B42E-878CC92417B8}"/>
          </ac:spMkLst>
        </pc:spChg>
        <pc:picChg chg="add del">
          <ac:chgData name="Daniela Piana" userId="84aa08b5-05f2-4e1a-8683-e012823e335a" providerId="ADAL" clId="{7D616A7B-C809-4DBB-B402-FA7BA89720BE}" dt="2022-12-14T13:29:49.667" v="2668" actId="26606"/>
          <ac:picMkLst>
            <pc:docMk/>
            <pc:sldMk cId="1135102414" sldId="267"/>
            <ac:picMk id="5" creationId="{F4E211AC-0B81-AA59-DF81-89ADCBFA0F0F}"/>
          </ac:picMkLst>
        </pc:picChg>
        <pc:picChg chg="add">
          <ac:chgData name="Daniela Piana" userId="84aa08b5-05f2-4e1a-8683-e012823e335a" providerId="ADAL" clId="{7D616A7B-C809-4DBB-B402-FA7BA89720BE}" dt="2022-12-14T13:29:49.680" v="2669" actId="26606"/>
          <ac:picMkLst>
            <pc:docMk/>
            <pc:sldMk cId="1135102414" sldId="267"/>
            <ac:picMk id="12" creationId="{44C9384A-80F2-ABA8-4B31-62EDC2691234}"/>
          </ac:picMkLst>
        </pc:picChg>
      </pc:sldChg>
      <pc:sldChg chg="addSp delSp modSp del mod setBg">
        <pc:chgData name="Daniela Piana" userId="84aa08b5-05f2-4e1a-8683-e012823e335a" providerId="ADAL" clId="{7D616A7B-C809-4DBB-B402-FA7BA89720BE}" dt="2022-12-15T05:22:43.698" v="4624" actId="47"/>
        <pc:sldMkLst>
          <pc:docMk/>
          <pc:sldMk cId="1120120685" sldId="268"/>
        </pc:sldMkLst>
        <pc:spChg chg="mod">
          <ac:chgData name="Daniela Piana" userId="84aa08b5-05f2-4e1a-8683-e012823e335a" providerId="ADAL" clId="{7D616A7B-C809-4DBB-B402-FA7BA89720BE}" dt="2022-12-14T13:29:57.136" v="2673" actId="26606"/>
          <ac:spMkLst>
            <pc:docMk/>
            <pc:sldMk cId="1120120685" sldId="268"/>
            <ac:spMk id="2" creationId="{7893E124-0472-F2FA-E8AE-5395D1683C5A}"/>
          </ac:spMkLst>
        </pc:spChg>
        <pc:spChg chg="del">
          <ac:chgData name="Daniela Piana" userId="84aa08b5-05f2-4e1a-8683-e012823e335a" providerId="ADAL" clId="{7D616A7B-C809-4DBB-B402-FA7BA89720BE}" dt="2022-12-14T13:29:55.355" v="2670"/>
          <ac:spMkLst>
            <pc:docMk/>
            <pc:sldMk cId="1120120685" sldId="268"/>
            <ac:spMk id="3" creationId="{B46FC378-ABC6-B72C-F7B5-C8D3C0534644}"/>
          </ac:spMkLst>
        </pc:spChg>
        <pc:spChg chg="add">
          <ac:chgData name="Daniela Piana" userId="84aa08b5-05f2-4e1a-8683-e012823e335a" providerId="ADAL" clId="{7D616A7B-C809-4DBB-B402-FA7BA89720BE}" dt="2022-12-14T13:29:57.136" v="2673" actId="26606"/>
          <ac:spMkLst>
            <pc:docMk/>
            <pc:sldMk cId="1120120685" sldId="268"/>
            <ac:spMk id="9" creationId="{C0A9D95A-6CE6-09C5-D13B-BE326A75D417}"/>
          </ac:spMkLst>
        </pc:spChg>
        <pc:spChg chg="add">
          <ac:chgData name="Daniela Piana" userId="84aa08b5-05f2-4e1a-8683-e012823e335a" providerId="ADAL" clId="{7D616A7B-C809-4DBB-B402-FA7BA89720BE}" dt="2022-12-14T13:29:57.136" v="2673" actId="26606"/>
          <ac:spMkLst>
            <pc:docMk/>
            <pc:sldMk cId="1120120685" sldId="268"/>
            <ac:spMk id="12" creationId="{D009D6D5-DAC2-4A8B-A17A-E206B9012D09}"/>
          </ac:spMkLst>
        </pc:spChg>
        <pc:picChg chg="add mod">
          <ac:chgData name="Daniela Piana" userId="84aa08b5-05f2-4e1a-8683-e012823e335a" providerId="ADAL" clId="{7D616A7B-C809-4DBB-B402-FA7BA89720BE}" dt="2022-12-14T13:29:57.136" v="2673" actId="26606"/>
          <ac:picMkLst>
            <pc:docMk/>
            <pc:sldMk cId="1120120685" sldId="268"/>
            <ac:picMk id="5" creationId="{93D65604-C14D-7831-5B17-462A7B0D1AFE}"/>
          </ac:picMkLst>
        </pc:picChg>
      </pc:sldChg>
      <pc:sldChg chg="addSp delSp modSp del mod setBg">
        <pc:chgData name="Daniela Piana" userId="84aa08b5-05f2-4e1a-8683-e012823e335a" providerId="ADAL" clId="{7D616A7B-C809-4DBB-B402-FA7BA89720BE}" dt="2022-12-15T05:22:44.977" v="4625" actId="47"/>
        <pc:sldMkLst>
          <pc:docMk/>
          <pc:sldMk cId="1505744209" sldId="269"/>
        </pc:sldMkLst>
        <pc:spChg chg="mod">
          <ac:chgData name="Daniela Piana" userId="84aa08b5-05f2-4e1a-8683-e012823e335a" providerId="ADAL" clId="{7D616A7B-C809-4DBB-B402-FA7BA89720BE}" dt="2022-12-14T13:30:03.096" v="2677" actId="26606"/>
          <ac:spMkLst>
            <pc:docMk/>
            <pc:sldMk cId="1505744209" sldId="269"/>
            <ac:spMk id="2" creationId="{C9A99E56-CB4C-91F9-5552-4D3BBBB59D7C}"/>
          </ac:spMkLst>
        </pc:spChg>
        <pc:spChg chg="del">
          <ac:chgData name="Daniela Piana" userId="84aa08b5-05f2-4e1a-8683-e012823e335a" providerId="ADAL" clId="{7D616A7B-C809-4DBB-B402-FA7BA89720BE}" dt="2022-12-14T13:30:01.102" v="2674"/>
          <ac:spMkLst>
            <pc:docMk/>
            <pc:sldMk cId="1505744209" sldId="269"/>
            <ac:spMk id="3" creationId="{2F0CDEC7-FED4-9AEC-5DC7-131E661BCABE}"/>
          </ac:spMkLst>
        </pc:spChg>
        <pc:spChg chg="add">
          <ac:chgData name="Daniela Piana" userId="84aa08b5-05f2-4e1a-8683-e012823e335a" providerId="ADAL" clId="{7D616A7B-C809-4DBB-B402-FA7BA89720BE}" dt="2022-12-14T13:30:03.096" v="2677" actId="26606"/>
          <ac:spMkLst>
            <pc:docMk/>
            <pc:sldMk cId="1505744209" sldId="269"/>
            <ac:spMk id="9" creationId="{F700C653-3DC9-F746-5758-2B2E2C85229F}"/>
          </ac:spMkLst>
        </pc:spChg>
        <pc:spChg chg="add">
          <ac:chgData name="Daniela Piana" userId="84aa08b5-05f2-4e1a-8683-e012823e335a" providerId="ADAL" clId="{7D616A7B-C809-4DBB-B402-FA7BA89720BE}" dt="2022-12-14T13:30:03.096" v="2677" actId="26606"/>
          <ac:spMkLst>
            <pc:docMk/>
            <pc:sldMk cId="1505744209" sldId="269"/>
            <ac:spMk id="12" creationId="{D009D6D5-DAC2-4A8B-A17A-E206B9012D09}"/>
          </ac:spMkLst>
        </pc:spChg>
        <pc:picChg chg="add mod">
          <ac:chgData name="Daniela Piana" userId="84aa08b5-05f2-4e1a-8683-e012823e335a" providerId="ADAL" clId="{7D616A7B-C809-4DBB-B402-FA7BA89720BE}" dt="2022-12-14T13:30:03.096" v="2677" actId="26606"/>
          <ac:picMkLst>
            <pc:docMk/>
            <pc:sldMk cId="1505744209" sldId="269"/>
            <ac:picMk id="5" creationId="{E49AE82B-4BD7-E56B-9568-0AAE485357D3}"/>
          </ac:picMkLst>
        </pc:picChg>
      </pc:sldChg>
      <pc:sldChg chg="addSp delSp modSp del mod setBg">
        <pc:chgData name="Daniela Piana" userId="84aa08b5-05f2-4e1a-8683-e012823e335a" providerId="ADAL" clId="{7D616A7B-C809-4DBB-B402-FA7BA89720BE}" dt="2022-12-15T05:22:47.429" v="4626" actId="47"/>
        <pc:sldMkLst>
          <pc:docMk/>
          <pc:sldMk cId="407655035" sldId="270"/>
        </pc:sldMkLst>
        <pc:spChg chg="mod">
          <ac:chgData name="Daniela Piana" userId="84aa08b5-05f2-4e1a-8683-e012823e335a" providerId="ADAL" clId="{7D616A7B-C809-4DBB-B402-FA7BA89720BE}" dt="2022-12-14T13:30:09.703" v="2681" actId="26606"/>
          <ac:spMkLst>
            <pc:docMk/>
            <pc:sldMk cId="407655035" sldId="270"/>
            <ac:spMk id="2" creationId="{50690475-2446-235C-152D-E75EADAA911A}"/>
          </ac:spMkLst>
        </pc:spChg>
        <pc:spChg chg="del">
          <ac:chgData name="Daniela Piana" userId="84aa08b5-05f2-4e1a-8683-e012823e335a" providerId="ADAL" clId="{7D616A7B-C809-4DBB-B402-FA7BA89720BE}" dt="2022-12-14T13:30:07.848" v="2678"/>
          <ac:spMkLst>
            <pc:docMk/>
            <pc:sldMk cId="407655035" sldId="270"/>
            <ac:spMk id="3" creationId="{5276297E-548B-A9E2-3F90-249C51D5AFA9}"/>
          </ac:spMkLst>
        </pc:spChg>
        <pc:spChg chg="add">
          <ac:chgData name="Daniela Piana" userId="84aa08b5-05f2-4e1a-8683-e012823e335a" providerId="ADAL" clId="{7D616A7B-C809-4DBB-B402-FA7BA89720BE}" dt="2022-12-14T13:30:09.703" v="2681" actId="26606"/>
          <ac:spMkLst>
            <pc:docMk/>
            <pc:sldMk cId="407655035" sldId="270"/>
            <ac:spMk id="9" creationId="{68868444-D1E6-79A6-093E-E6A4B24882AC}"/>
          </ac:spMkLst>
        </pc:spChg>
        <pc:spChg chg="add">
          <ac:chgData name="Daniela Piana" userId="84aa08b5-05f2-4e1a-8683-e012823e335a" providerId="ADAL" clId="{7D616A7B-C809-4DBB-B402-FA7BA89720BE}" dt="2022-12-14T13:30:09.703" v="2681" actId="26606"/>
          <ac:spMkLst>
            <pc:docMk/>
            <pc:sldMk cId="407655035" sldId="270"/>
            <ac:spMk id="12" creationId="{D009D6D5-DAC2-4A8B-A17A-E206B9012D09}"/>
          </ac:spMkLst>
        </pc:spChg>
        <pc:picChg chg="add mod">
          <ac:chgData name="Daniela Piana" userId="84aa08b5-05f2-4e1a-8683-e012823e335a" providerId="ADAL" clId="{7D616A7B-C809-4DBB-B402-FA7BA89720BE}" dt="2022-12-14T13:30:09.703" v="2681" actId="26606"/>
          <ac:picMkLst>
            <pc:docMk/>
            <pc:sldMk cId="407655035" sldId="270"/>
            <ac:picMk id="5" creationId="{ACBBBAC0-AE8E-A99B-20C9-0ED18B8F2191}"/>
          </ac:picMkLst>
        </pc:picChg>
      </pc:sldChg>
      <pc:sldChg chg="addSp modSp new del mod setBg">
        <pc:chgData name="Daniela Piana" userId="84aa08b5-05f2-4e1a-8683-e012823e335a" providerId="ADAL" clId="{7D616A7B-C809-4DBB-B402-FA7BA89720BE}" dt="2022-12-15T05:21:04.780" v="4499" actId="47"/>
        <pc:sldMkLst>
          <pc:docMk/>
          <pc:sldMk cId="3091586684" sldId="271"/>
        </pc:sldMkLst>
        <pc:spChg chg="mod">
          <ac:chgData name="Daniela Piana" userId="84aa08b5-05f2-4e1a-8683-e012823e335a" providerId="ADAL" clId="{7D616A7B-C809-4DBB-B402-FA7BA89720BE}" dt="2022-12-14T13:28:59.073" v="2651" actId="26606"/>
          <ac:spMkLst>
            <pc:docMk/>
            <pc:sldMk cId="3091586684" sldId="271"/>
            <ac:spMk id="2" creationId="{886D0BA9-BF60-55D9-6464-2DE114B13103}"/>
          </ac:spMkLst>
        </pc:spChg>
        <pc:spChg chg="mod">
          <ac:chgData name="Daniela Piana" userId="84aa08b5-05f2-4e1a-8683-e012823e335a" providerId="ADAL" clId="{7D616A7B-C809-4DBB-B402-FA7BA89720BE}" dt="2022-12-14T13:28:59.073" v="2651" actId="26606"/>
          <ac:spMkLst>
            <pc:docMk/>
            <pc:sldMk cId="3091586684" sldId="271"/>
            <ac:spMk id="3" creationId="{C57C5E1A-E419-D05D-3ABD-95B9CE374A4B}"/>
          </ac:spMkLst>
        </pc:spChg>
        <pc:spChg chg="add">
          <ac:chgData name="Daniela Piana" userId="84aa08b5-05f2-4e1a-8683-e012823e335a" providerId="ADAL" clId="{7D616A7B-C809-4DBB-B402-FA7BA89720BE}" dt="2022-12-14T13:28:59.073" v="2651" actId="26606"/>
          <ac:spMkLst>
            <pc:docMk/>
            <pc:sldMk cId="3091586684" sldId="271"/>
            <ac:spMk id="10" creationId="{D009D6D5-DAC2-4A8B-A17A-E206B9012D09}"/>
          </ac:spMkLst>
        </pc:spChg>
        <pc:picChg chg="add mod">
          <ac:chgData name="Daniela Piana" userId="84aa08b5-05f2-4e1a-8683-e012823e335a" providerId="ADAL" clId="{7D616A7B-C809-4DBB-B402-FA7BA89720BE}" dt="2022-12-14T13:28:59.073" v="2651" actId="26606"/>
          <ac:picMkLst>
            <pc:docMk/>
            <pc:sldMk cId="3091586684" sldId="271"/>
            <ac:picMk id="5" creationId="{9E8E799A-B3FD-D172-2570-8F1595C985DE}"/>
          </ac:picMkLst>
        </pc:picChg>
      </pc:sldChg>
      <pc:sldChg chg="addSp modSp new del mod setBg">
        <pc:chgData name="Daniela Piana" userId="84aa08b5-05f2-4e1a-8683-e012823e335a" providerId="ADAL" clId="{7D616A7B-C809-4DBB-B402-FA7BA89720BE}" dt="2022-12-15T05:21:06.401" v="4500" actId="47"/>
        <pc:sldMkLst>
          <pc:docMk/>
          <pc:sldMk cId="232197058" sldId="272"/>
        </pc:sldMkLst>
        <pc:spChg chg="mod">
          <ac:chgData name="Daniela Piana" userId="84aa08b5-05f2-4e1a-8683-e012823e335a" providerId="ADAL" clId="{7D616A7B-C809-4DBB-B402-FA7BA89720BE}" dt="2022-12-14T13:29:04.980" v="2655" actId="26606"/>
          <ac:spMkLst>
            <pc:docMk/>
            <pc:sldMk cId="232197058" sldId="272"/>
            <ac:spMk id="2" creationId="{4F75769A-49F9-B6BA-826A-02F66D6D0749}"/>
          </ac:spMkLst>
        </pc:spChg>
        <pc:spChg chg="mod">
          <ac:chgData name="Daniela Piana" userId="84aa08b5-05f2-4e1a-8683-e012823e335a" providerId="ADAL" clId="{7D616A7B-C809-4DBB-B402-FA7BA89720BE}" dt="2022-12-14T13:29:04.980" v="2655" actId="26606"/>
          <ac:spMkLst>
            <pc:docMk/>
            <pc:sldMk cId="232197058" sldId="272"/>
            <ac:spMk id="3" creationId="{3473F12F-CBB7-AC50-8446-95E66071FCEA}"/>
          </ac:spMkLst>
        </pc:spChg>
        <pc:spChg chg="add">
          <ac:chgData name="Daniela Piana" userId="84aa08b5-05f2-4e1a-8683-e012823e335a" providerId="ADAL" clId="{7D616A7B-C809-4DBB-B402-FA7BA89720BE}" dt="2022-12-14T13:29:04.980" v="2655" actId="26606"/>
          <ac:spMkLst>
            <pc:docMk/>
            <pc:sldMk cId="232197058" sldId="272"/>
            <ac:spMk id="10" creationId="{D009D6D5-DAC2-4A8B-A17A-E206B9012D09}"/>
          </ac:spMkLst>
        </pc:spChg>
        <pc:picChg chg="add mod">
          <ac:chgData name="Daniela Piana" userId="84aa08b5-05f2-4e1a-8683-e012823e335a" providerId="ADAL" clId="{7D616A7B-C809-4DBB-B402-FA7BA89720BE}" dt="2022-12-14T13:29:04.980" v="2655" actId="26606"/>
          <ac:picMkLst>
            <pc:docMk/>
            <pc:sldMk cId="232197058" sldId="272"/>
            <ac:picMk id="5" creationId="{B53EACAC-00F6-1CA0-337E-89DABECA62E5}"/>
          </ac:picMkLst>
        </pc:picChg>
      </pc:sldChg>
      <pc:sldChg chg="addSp delSp modSp new mod">
        <pc:chgData name="Daniela Piana" userId="84aa08b5-05f2-4e1a-8683-e012823e335a" providerId="ADAL" clId="{7D616A7B-C809-4DBB-B402-FA7BA89720BE}" dt="2022-12-15T05:21:48.575" v="4534" actId="20577"/>
        <pc:sldMkLst>
          <pc:docMk/>
          <pc:sldMk cId="1690594223" sldId="273"/>
        </pc:sldMkLst>
        <pc:spChg chg="mod">
          <ac:chgData name="Daniela Piana" userId="84aa08b5-05f2-4e1a-8683-e012823e335a" providerId="ADAL" clId="{7D616A7B-C809-4DBB-B402-FA7BA89720BE}" dt="2022-12-15T05:21:48.575" v="4534" actId="20577"/>
          <ac:spMkLst>
            <pc:docMk/>
            <pc:sldMk cId="1690594223" sldId="273"/>
            <ac:spMk id="2" creationId="{723C98A5-1E3F-8AD9-6AD7-239CC73BCD24}"/>
          </ac:spMkLst>
        </pc:spChg>
        <pc:spChg chg="del">
          <ac:chgData name="Daniela Piana" userId="84aa08b5-05f2-4e1a-8683-e012823e335a" providerId="ADAL" clId="{7D616A7B-C809-4DBB-B402-FA7BA89720BE}" dt="2022-12-14T12:30:22.829" v="68" actId="3680"/>
          <ac:spMkLst>
            <pc:docMk/>
            <pc:sldMk cId="1690594223" sldId="273"/>
            <ac:spMk id="3" creationId="{6804CC84-A38D-EEBF-4F79-6E4DC9ECC831}"/>
          </ac:spMkLst>
        </pc:spChg>
        <pc:graphicFrameChg chg="add mod ord modGraphic">
          <ac:chgData name="Daniela Piana" userId="84aa08b5-05f2-4e1a-8683-e012823e335a" providerId="ADAL" clId="{7D616A7B-C809-4DBB-B402-FA7BA89720BE}" dt="2022-12-15T05:21:35.836" v="4506" actId="14100"/>
          <ac:graphicFrameMkLst>
            <pc:docMk/>
            <pc:sldMk cId="1690594223" sldId="273"/>
            <ac:graphicFrameMk id="4" creationId="{71761DC5-588A-A70C-2A54-67184B898D33}"/>
          </ac:graphicFrameMkLst>
        </pc:graphicFrameChg>
        <pc:picChg chg="add mod">
          <ac:chgData name="Daniela Piana" userId="84aa08b5-05f2-4e1a-8683-e012823e335a" providerId="ADAL" clId="{7D616A7B-C809-4DBB-B402-FA7BA89720BE}" dt="2022-12-15T05:21:24.688" v="4502" actId="14100"/>
          <ac:picMkLst>
            <pc:docMk/>
            <pc:sldMk cId="1690594223" sldId="273"/>
            <ac:picMk id="3" creationId="{9F54DB9C-FDC2-4A87-9E26-9EE8EC14E043}"/>
          </ac:picMkLst>
        </pc:picChg>
        <pc:picChg chg="add del mod">
          <ac:chgData name="Daniela Piana" userId="84aa08b5-05f2-4e1a-8683-e012823e335a" providerId="ADAL" clId="{7D616A7B-C809-4DBB-B402-FA7BA89720BE}" dt="2022-12-14T13:29:15.778" v="2660"/>
          <ac:picMkLst>
            <pc:docMk/>
            <pc:sldMk cId="1690594223" sldId="273"/>
            <ac:picMk id="6" creationId="{FB049FF0-375D-3FF2-B145-B7EA056BD981}"/>
          </ac:picMkLst>
        </pc:picChg>
      </pc:sldChg>
      <pc:sldChg chg="addSp delSp modSp new mod ord">
        <pc:chgData name="Daniela Piana" userId="84aa08b5-05f2-4e1a-8683-e012823e335a" providerId="ADAL" clId="{7D616A7B-C809-4DBB-B402-FA7BA89720BE}" dt="2022-12-15T05:22:24.447" v="4621" actId="14100"/>
        <pc:sldMkLst>
          <pc:docMk/>
          <pc:sldMk cId="1653778270" sldId="274"/>
        </pc:sldMkLst>
        <pc:spChg chg="mod">
          <ac:chgData name="Daniela Piana" userId="84aa08b5-05f2-4e1a-8683-e012823e335a" providerId="ADAL" clId="{7D616A7B-C809-4DBB-B402-FA7BA89720BE}" dt="2022-12-15T05:22:19.529" v="4620" actId="20577"/>
          <ac:spMkLst>
            <pc:docMk/>
            <pc:sldMk cId="1653778270" sldId="274"/>
            <ac:spMk id="2" creationId="{EB0E83C0-3AFE-078F-FE09-416802B60BC7}"/>
          </ac:spMkLst>
        </pc:spChg>
        <pc:spChg chg="del">
          <ac:chgData name="Daniela Piana" userId="84aa08b5-05f2-4e1a-8683-e012823e335a" providerId="ADAL" clId="{7D616A7B-C809-4DBB-B402-FA7BA89720BE}" dt="2022-12-14T12:31:17.291" v="91" actId="3680"/>
          <ac:spMkLst>
            <pc:docMk/>
            <pc:sldMk cId="1653778270" sldId="274"/>
            <ac:spMk id="3" creationId="{C5CEC9F0-E8CC-A38A-3A4A-0F3D84CCF789}"/>
          </ac:spMkLst>
        </pc:spChg>
        <pc:graphicFrameChg chg="add mod ord modGraphic">
          <ac:chgData name="Daniela Piana" userId="84aa08b5-05f2-4e1a-8683-e012823e335a" providerId="ADAL" clId="{7D616A7B-C809-4DBB-B402-FA7BA89720BE}" dt="2022-12-15T05:22:24.447" v="4621" actId="14100"/>
          <ac:graphicFrameMkLst>
            <pc:docMk/>
            <pc:sldMk cId="1653778270" sldId="274"/>
            <ac:graphicFrameMk id="4" creationId="{3FE137F6-677F-80C2-99D9-C97022B9FB7B}"/>
          </ac:graphicFrameMkLst>
        </pc:graphicFrameChg>
      </pc:sldChg>
      <pc:sldChg chg="addSp delSp modSp new mod ord setBg">
        <pc:chgData name="Daniela Piana" userId="84aa08b5-05f2-4e1a-8683-e012823e335a" providerId="ADAL" clId="{7D616A7B-C809-4DBB-B402-FA7BA89720BE}" dt="2022-12-15T06:17:54.749" v="5004" actId="12100"/>
        <pc:sldMkLst>
          <pc:docMk/>
          <pc:sldMk cId="2620569160" sldId="275"/>
        </pc:sldMkLst>
        <pc:spChg chg="mod">
          <ac:chgData name="Daniela Piana" userId="84aa08b5-05f2-4e1a-8683-e012823e335a" providerId="ADAL" clId="{7D616A7B-C809-4DBB-B402-FA7BA89720BE}" dt="2022-12-15T05:24:00.083" v="4761" actId="26606"/>
          <ac:spMkLst>
            <pc:docMk/>
            <pc:sldMk cId="2620569160" sldId="275"/>
            <ac:spMk id="2" creationId="{605BA7B8-67AB-7E6D-6F7D-6A806C0D9B2D}"/>
          </ac:spMkLst>
        </pc:spChg>
        <pc:spChg chg="del mod">
          <ac:chgData name="Daniela Piana" userId="84aa08b5-05f2-4e1a-8683-e012823e335a" providerId="ADAL" clId="{7D616A7B-C809-4DBB-B402-FA7BA89720BE}" dt="2022-12-15T05:23:50.786" v="4760" actId="1032"/>
          <ac:spMkLst>
            <pc:docMk/>
            <pc:sldMk cId="2620569160" sldId="275"/>
            <ac:spMk id="3" creationId="{FA8F2A38-8612-21C6-9980-0ACFCF532FC5}"/>
          </ac:spMkLst>
        </pc:spChg>
        <pc:spChg chg="add del">
          <ac:chgData name="Daniela Piana" userId="84aa08b5-05f2-4e1a-8683-e012823e335a" providerId="ADAL" clId="{7D616A7B-C809-4DBB-B402-FA7BA89720BE}" dt="2022-12-15T05:24:00.083" v="4761" actId="26606"/>
          <ac:spMkLst>
            <pc:docMk/>
            <pc:sldMk cId="2620569160" sldId="275"/>
            <ac:spMk id="10" creationId="{D009D6D5-DAC2-4A8B-A17A-E206B9012D09}"/>
          </ac:spMkLst>
        </pc:spChg>
        <pc:spChg chg="add">
          <ac:chgData name="Daniela Piana" userId="84aa08b5-05f2-4e1a-8683-e012823e335a" providerId="ADAL" clId="{7D616A7B-C809-4DBB-B402-FA7BA89720BE}" dt="2022-12-15T05:24:00.083" v="4761" actId="26606"/>
          <ac:spMkLst>
            <pc:docMk/>
            <pc:sldMk cId="2620569160" sldId="275"/>
            <ac:spMk id="15" creationId="{D1D34770-47A8-402C-AF23-2B653F2D88C1}"/>
          </ac:spMkLst>
        </pc:spChg>
        <pc:graphicFrameChg chg="add mod ord modGraphic">
          <ac:chgData name="Daniela Piana" userId="84aa08b5-05f2-4e1a-8683-e012823e335a" providerId="ADAL" clId="{7D616A7B-C809-4DBB-B402-FA7BA89720BE}" dt="2022-12-15T06:17:54.749" v="5004" actId="12100"/>
          <ac:graphicFrameMkLst>
            <pc:docMk/>
            <pc:sldMk cId="2620569160" sldId="275"/>
            <ac:graphicFrameMk id="4" creationId="{7803F494-B5EA-EE36-250D-ADF8C0C54D7D}"/>
          </ac:graphicFrameMkLst>
        </pc:graphicFrameChg>
        <pc:picChg chg="add mod">
          <ac:chgData name="Daniela Piana" userId="84aa08b5-05f2-4e1a-8683-e012823e335a" providerId="ADAL" clId="{7D616A7B-C809-4DBB-B402-FA7BA89720BE}" dt="2022-12-15T05:24:00.083" v="4761" actId="26606"/>
          <ac:picMkLst>
            <pc:docMk/>
            <pc:sldMk cId="2620569160" sldId="275"/>
            <ac:picMk id="5" creationId="{E3D891C3-71C7-93A6-60E8-FFFD465F5ED7}"/>
          </ac:picMkLst>
        </pc:picChg>
      </pc:sldChg>
      <pc:sldChg chg="addSp modSp new del mod setBg">
        <pc:chgData name="Daniela Piana" userId="84aa08b5-05f2-4e1a-8683-e012823e335a" providerId="ADAL" clId="{7D616A7B-C809-4DBB-B402-FA7BA89720BE}" dt="2022-12-15T05:22:32.529" v="4622" actId="47"/>
        <pc:sldMkLst>
          <pc:docMk/>
          <pc:sldMk cId="3250383222" sldId="276"/>
        </pc:sldMkLst>
        <pc:spChg chg="mod">
          <ac:chgData name="Daniela Piana" userId="84aa08b5-05f2-4e1a-8683-e012823e335a" providerId="ADAL" clId="{7D616A7B-C809-4DBB-B402-FA7BA89720BE}" dt="2022-12-14T13:29:23.650" v="2661" actId="26606"/>
          <ac:spMkLst>
            <pc:docMk/>
            <pc:sldMk cId="3250383222" sldId="276"/>
            <ac:spMk id="2" creationId="{6ACA79B3-5FE9-8C27-4871-C846751D00F4}"/>
          </ac:spMkLst>
        </pc:spChg>
        <pc:spChg chg="mod">
          <ac:chgData name="Daniela Piana" userId="84aa08b5-05f2-4e1a-8683-e012823e335a" providerId="ADAL" clId="{7D616A7B-C809-4DBB-B402-FA7BA89720BE}" dt="2022-12-14T13:29:23.650" v="2661" actId="26606"/>
          <ac:spMkLst>
            <pc:docMk/>
            <pc:sldMk cId="3250383222" sldId="276"/>
            <ac:spMk id="3" creationId="{DA0A6397-5C4F-17F9-49ED-69DA5972C032}"/>
          </ac:spMkLst>
        </pc:spChg>
        <pc:spChg chg="add">
          <ac:chgData name="Daniela Piana" userId="84aa08b5-05f2-4e1a-8683-e012823e335a" providerId="ADAL" clId="{7D616A7B-C809-4DBB-B402-FA7BA89720BE}" dt="2022-12-14T13:29:23.650" v="2661" actId="26606"/>
          <ac:spMkLst>
            <pc:docMk/>
            <pc:sldMk cId="3250383222" sldId="276"/>
            <ac:spMk id="9" creationId="{D009D6D5-DAC2-4A8B-A17A-E206B9012D09}"/>
          </ac:spMkLst>
        </pc:spChg>
        <pc:picChg chg="add">
          <ac:chgData name="Daniela Piana" userId="84aa08b5-05f2-4e1a-8683-e012823e335a" providerId="ADAL" clId="{7D616A7B-C809-4DBB-B402-FA7BA89720BE}" dt="2022-12-14T13:29:23.650" v="2661" actId="26606"/>
          <ac:picMkLst>
            <pc:docMk/>
            <pc:sldMk cId="3250383222" sldId="276"/>
            <ac:picMk id="5" creationId="{50B3DFE5-926F-6E53-74CF-F7A3514787D1}"/>
          </ac:picMkLst>
        </pc:picChg>
      </pc:sldChg>
      <pc:sldChg chg="addSp modSp new mod setBg">
        <pc:chgData name="Daniela Piana" userId="84aa08b5-05f2-4e1a-8683-e012823e335a" providerId="ADAL" clId="{7D616A7B-C809-4DBB-B402-FA7BA89720BE}" dt="2022-12-14T17:05:22.745" v="2685"/>
        <pc:sldMkLst>
          <pc:docMk/>
          <pc:sldMk cId="3899301876" sldId="277"/>
        </pc:sldMkLst>
        <pc:spChg chg="mod">
          <ac:chgData name="Daniela Piana" userId="84aa08b5-05f2-4e1a-8683-e012823e335a" providerId="ADAL" clId="{7D616A7B-C809-4DBB-B402-FA7BA89720BE}" dt="2022-12-14T13:29:38.023" v="2666" actId="26606"/>
          <ac:spMkLst>
            <pc:docMk/>
            <pc:sldMk cId="3899301876" sldId="277"/>
            <ac:spMk id="2" creationId="{7C16A859-B950-C9B3-F5BE-27910CBBDA80}"/>
          </ac:spMkLst>
        </pc:spChg>
        <pc:spChg chg="mod">
          <ac:chgData name="Daniela Piana" userId="84aa08b5-05f2-4e1a-8683-e012823e335a" providerId="ADAL" clId="{7D616A7B-C809-4DBB-B402-FA7BA89720BE}" dt="2022-12-14T17:05:22.745" v="2685"/>
          <ac:spMkLst>
            <pc:docMk/>
            <pc:sldMk cId="3899301876" sldId="277"/>
            <ac:spMk id="3" creationId="{DE4EF755-5C44-C66A-18FC-07B5BBE3C59F}"/>
          </ac:spMkLst>
        </pc:spChg>
        <pc:spChg chg="add">
          <ac:chgData name="Daniela Piana" userId="84aa08b5-05f2-4e1a-8683-e012823e335a" providerId="ADAL" clId="{7D616A7B-C809-4DBB-B402-FA7BA89720BE}" dt="2022-12-14T13:29:38.023" v="2666" actId="26606"/>
          <ac:spMkLst>
            <pc:docMk/>
            <pc:sldMk cId="3899301876" sldId="277"/>
            <ac:spMk id="9" creationId="{D009D6D5-DAC2-4A8B-A17A-E206B9012D09}"/>
          </ac:spMkLst>
        </pc:spChg>
        <pc:picChg chg="add">
          <ac:chgData name="Daniela Piana" userId="84aa08b5-05f2-4e1a-8683-e012823e335a" providerId="ADAL" clId="{7D616A7B-C809-4DBB-B402-FA7BA89720BE}" dt="2022-12-14T13:29:38.023" v="2666" actId="26606"/>
          <ac:picMkLst>
            <pc:docMk/>
            <pc:sldMk cId="3899301876" sldId="277"/>
            <ac:picMk id="5" creationId="{183F499B-7964-4A40-7FB9-2C97466C7E92}"/>
          </ac:picMkLst>
        </pc:picChg>
      </pc:sldChg>
      <pc:sldChg chg="modSp new del mod">
        <pc:chgData name="Daniela Piana" userId="84aa08b5-05f2-4e1a-8683-e012823e335a" providerId="ADAL" clId="{7D616A7B-C809-4DBB-B402-FA7BA89720BE}" dt="2022-12-14T12:35:15.953" v="173" actId="47"/>
        <pc:sldMkLst>
          <pc:docMk/>
          <pc:sldMk cId="739980066" sldId="278"/>
        </pc:sldMkLst>
        <pc:spChg chg="mod">
          <ac:chgData name="Daniela Piana" userId="84aa08b5-05f2-4e1a-8683-e012823e335a" providerId="ADAL" clId="{7D616A7B-C809-4DBB-B402-FA7BA89720BE}" dt="2022-12-14T12:35:04.119" v="172" actId="27636"/>
          <ac:spMkLst>
            <pc:docMk/>
            <pc:sldMk cId="739980066" sldId="278"/>
            <ac:spMk id="3" creationId="{B5B35C79-B0FE-A33C-7689-1D7D231CA30D}"/>
          </ac:spMkLst>
        </pc:spChg>
      </pc:sldChg>
      <pc:sldChg chg="addSp modSp new del mod setBg">
        <pc:chgData name="Daniela Piana" userId="84aa08b5-05f2-4e1a-8683-e012823e335a" providerId="ADAL" clId="{7D616A7B-C809-4DBB-B402-FA7BA89720BE}" dt="2022-12-15T05:22:49.491" v="4627" actId="47"/>
        <pc:sldMkLst>
          <pc:docMk/>
          <pc:sldMk cId="2592854423" sldId="279"/>
        </pc:sldMkLst>
        <pc:spChg chg="mod">
          <ac:chgData name="Daniela Piana" userId="84aa08b5-05f2-4e1a-8683-e012823e335a" providerId="ADAL" clId="{7D616A7B-C809-4DBB-B402-FA7BA89720BE}" dt="2022-12-14T13:28:07.702" v="2627" actId="26606"/>
          <ac:spMkLst>
            <pc:docMk/>
            <pc:sldMk cId="2592854423" sldId="279"/>
            <ac:spMk id="2" creationId="{C1F805B6-C45F-28CF-C75F-D270A6C239F7}"/>
          </ac:spMkLst>
        </pc:spChg>
        <pc:spChg chg="mod">
          <ac:chgData name="Daniela Piana" userId="84aa08b5-05f2-4e1a-8683-e012823e335a" providerId="ADAL" clId="{7D616A7B-C809-4DBB-B402-FA7BA89720BE}" dt="2022-12-14T13:28:07.702" v="2627" actId="26606"/>
          <ac:spMkLst>
            <pc:docMk/>
            <pc:sldMk cId="2592854423" sldId="279"/>
            <ac:spMk id="3" creationId="{6EA96CD1-F69E-A165-3B59-11D0CA66061A}"/>
          </ac:spMkLst>
        </pc:spChg>
        <pc:spChg chg="add">
          <ac:chgData name="Daniela Piana" userId="84aa08b5-05f2-4e1a-8683-e012823e335a" providerId="ADAL" clId="{7D616A7B-C809-4DBB-B402-FA7BA89720BE}" dt="2022-12-14T13:28:07.702" v="2627" actId="26606"/>
          <ac:spMkLst>
            <pc:docMk/>
            <pc:sldMk cId="2592854423" sldId="279"/>
            <ac:spMk id="10" creationId="{D009D6D5-DAC2-4A8B-A17A-E206B9012D09}"/>
          </ac:spMkLst>
        </pc:spChg>
        <pc:picChg chg="add mod">
          <ac:chgData name="Daniela Piana" userId="84aa08b5-05f2-4e1a-8683-e012823e335a" providerId="ADAL" clId="{7D616A7B-C809-4DBB-B402-FA7BA89720BE}" dt="2022-12-14T13:28:07.702" v="2627" actId="26606"/>
          <ac:picMkLst>
            <pc:docMk/>
            <pc:sldMk cId="2592854423" sldId="279"/>
            <ac:picMk id="5" creationId="{39230F77-B341-DC47-9760-2AF73C75C150}"/>
          </ac:picMkLst>
        </pc:picChg>
      </pc:sldChg>
      <pc:sldChg chg="addSp modSp new del mod setBg">
        <pc:chgData name="Daniela Piana" userId="84aa08b5-05f2-4e1a-8683-e012823e335a" providerId="ADAL" clId="{7D616A7B-C809-4DBB-B402-FA7BA89720BE}" dt="2022-12-15T05:22:51.519" v="4628" actId="47"/>
        <pc:sldMkLst>
          <pc:docMk/>
          <pc:sldMk cId="2603791002" sldId="280"/>
        </pc:sldMkLst>
        <pc:spChg chg="mod">
          <ac:chgData name="Daniela Piana" userId="84aa08b5-05f2-4e1a-8683-e012823e335a" providerId="ADAL" clId="{7D616A7B-C809-4DBB-B402-FA7BA89720BE}" dt="2022-12-14T13:28:00.729" v="2623" actId="26606"/>
          <ac:spMkLst>
            <pc:docMk/>
            <pc:sldMk cId="2603791002" sldId="280"/>
            <ac:spMk id="2" creationId="{E4D79081-60A4-EC4D-D1B1-7A0C20B0A88B}"/>
          </ac:spMkLst>
        </pc:spChg>
        <pc:spChg chg="mod">
          <ac:chgData name="Daniela Piana" userId="84aa08b5-05f2-4e1a-8683-e012823e335a" providerId="ADAL" clId="{7D616A7B-C809-4DBB-B402-FA7BA89720BE}" dt="2022-12-14T13:28:00.729" v="2623" actId="26606"/>
          <ac:spMkLst>
            <pc:docMk/>
            <pc:sldMk cId="2603791002" sldId="280"/>
            <ac:spMk id="3" creationId="{D90BABD6-89E2-FB19-5527-1C9ED2078A3B}"/>
          </ac:spMkLst>
        </pc:spChg>
        <pc:spChg chg="add">
          <ac:chgData name="Daniela Piana" userId="84aa08b5-05f2-4e1a-8683-e012823e335a" providerId="ADAL" clId="{7D616A7B-C809-4DBB-B402-FA7BA89720BE}" dt="2022-12-14T13:28:00.729" v="2623" actId="26606"/>
          <ac:spMkLst>
            <pc:docMk/>
            <pc:sldMk cId="2603791002" sldId="280"/>
            <ac:spMk id="10" creationId="{D009D6D5-DAC2-4A8B-A17A-E206B9012D09}"/>
          </ac:spMkLst>
        </pc:spChg>
        <pc:picChg chg="add mod">
          <ac:chgData name="Daniela Piana" userId="84aa08b5-05f2-4e1a-8683-e012823e335a" providerId="ADAL" clId="{7D616A7B-C809-4DBB-B402-FA7BA89720BE}" dt="2022-12-14T13:28:00.729" v="2623" actId="26606"/>
          <ac:picMkLst>
            <pc:docMk/>
            <pc:sldMk cId="2603791002" sldId="280"/>
            <ac:picMk id="5" creationId="{B28978F6-5833-8131-29B4-F98135DFB6A9}"/>
          </ac:picMkLst>
        </pc:picChg>
      </pc:sldChg>
      <pc:sldChg chg="addSp modSp new del mod setBg">
        <pc:chgData name="Daniela Piana" userId="84aa08b5-05f2-4e1a-8683-e012823e335a" providerId="ADAL" clId="{7D616A7B-C809-4DBB-B402-FA7BA89720BE}" dt="2022-12-15T05:22:53.397" v="4629" actId="47"/>
        <pc:sldMkLst>
          <pc:docMk/>
          <pc:sldMk cId="2848104580" sldId="281"/>
        </pc:sldMkLst>
        <pc:spChg chg="mod">
          <ac:chgData name="Daniela Piana" userId="84aa08b5-05f2-4e1a-8683-e012823e335a" providerId="ADAL" clId="{7D616A7B-C809-4DBB-B402-FA7BA89720BE}" dt="2022-12-14T13:27:53.546" v="2619" actId="26606"/>
          <ac:spMkLst>
            <pc:docMk/>
            <pc:sldMk cId="2848104580" sldId="281"/>
            <ac:spMk id="2" creationId="{2A9AFB52-598F-C3E8-935F-C5B1B3144F81}"/>
          </ac:spMkLst>
        </pc:spChg>
        <pc:spChg chg="mod">
          <ac:chgData name="Daniela Piana" userId="84aa08b5-05f2-4e1a-8683-e012823e335a" providerId="ADAL" clId="{7D616A7B-C809-4DBB-B402-FA7BA89720BE}" dt="2022-12-14T13:27:53.546" v="2619" actId="26606"/>
          <ac:spMkLst>
            <pc:docMk/>
            <pc:sldMk cId="2848104580" sldId="281"/>
            <ac:spMk id="3" creationId="{267CBB3A-9C43-D38A-84DA-A7F3D33935A4}"/>
          </ac:spMkLst>
        </pc:spChg>
        <pc:spChg chg="add">
          <ac:chgData name="Daniela Piana" userId="84aa08b5-05f2-4e1a-8683-e012823e335a" providerId="ADAL" clId="{7D616A7B-C809-4DBB-B402-FA7BA89720BE}" dt="2022-12-14T13:27:53.546" v="2619" actId="26606"/>
          <ac:spMkLst>
            <pc:docMk/>
            <pc:sldMk cId="2848104580" sldId="281"/>
            <ac:spMk id="10" creationId="{D1D34770-47A8-402C-AF23-2B653F2D88C1}"/>
          </ac:spMkLst>
        </pc:spChg>
        <pc:picChg chg="add mod">
          <ac:chgData name="Daniela Piana" userId="84aa08b5-05f2-4e1a-8683-e012823e335a" providerId="ADAL" clId="{7D616A7B-C809-4DBB-B402-FA7BA89720BE}" dt="2022-12-14T13:27:53.546" v="2619" actId="26606"/>
          <ac:picMkLst>
            <pc:docMk/>
            <pc:sldMk cId="2848104580" sldId="281"/>
            <ac:picMk id="5" creationId="{84703FE6-BC7C-B8E9-58E0-4D894715F28D}"/>
          </ac:picMkLst>
        </pc:picChg>
      </pc:sldChg>
      <pc:sldChg chg="addSp modSp new del mod setBg">
        <pc:chgData name="Daniela Piana" userId="84aa08b5-05f2-4e1a-8683-e012823e335a" providerId="ADAL" clId="{7D616A7B-C809-4DBB-B402-FA7BA89720BE}" dt="2022-12-15T05:22:55.476" v="4630" actId="47"/>
        <pc:sldMkLst>
          <pc:docMk/>
          <pc:sldMk cId="1424891046" sldId="282"/>
        </pc:sldMkLst>
        <pc:spChg chg="mod">
          <ac:chgData name="Daniela Piana" userId="84aa08b5-05f2-4e1a-8683-e012823e335a" providerId="ADAL" clId="{7D616A7B-C809-4DBB-B402-FA7BA89720BE}" dt="2022-12-14T13:27:46.975" v="2615" actId="26606"/>
          <ac:spMkLst>
            <pc:docMk/>
            <pc:sldMk cId="1424891046" sldId="282"/>
            <ac:spMk id="2" creationId="{A40B180C-D7CE-947E-D2AF-2F2535C6CF57}"/>
          </ac:spMkLst>
        </pc:spChg>
        <pc:spChg chg="mod">
          <ac:chgData name="Daniela Piana" userId="84aa08b5-05f2-4e1a-8683-e012823e335a" providerId="ADAL" clId="{7D616A7B-C809-4DBB-B402-FA7BA89720BE}" dt="2022-12-14T13:27:46.975" v="2615" actId="26606"/>
          <ac:spMkLst>
            <pc:docMk/>
            <pc:sldMk cId="1424891046" sldId="282"/>
            <ac:spMk id="3" creationId="{624F5D1E-53C6-583E-415B-B74B5A318648}"/>
          </ac:spMkLst>
        </pc:spChg>
        <pc:spChg chg="add">
          <ac:chgData name="Daniela Piana" userId="84aa08b5-05f2-4e1a-8683-e012823e335a" providerId="ADAL" clId="{7D616A7B-C809-4DBB-B402-FA7BA89720BE}" dt="2022-12-14T13:27:46.975" v="2615" actId="26606"/>
          <ac:spMkLst>
            <pc:docMk/>
            <pc:sldMk cId="1424891046" sldId="282"/>
            <ac:spMk id="10" creationId="{D1D34770-47A8-402C-AF23-2B653F2D88C1}"/>
          </ac:spMkLst>
        </pc:spChg>
        <pc:picChg chg="add mod">
          <ac:chgData name="Daniela Piana" userId="84aa08b5-05f2-4e1a-8683-e012823e335a" providerId="ADAL" clId="{7D616A7B-C809-4DBB-B402-FA7BA89720BE}" dt="2022-12-14T13:27:46.975" v="2615" actId="26606"/>
          <ac:picMkLst>
            <pc:docMk/>
            <pc:sldMk cId="1424891046" sldId="282"/>
            <ac:picMk id="5" creationId="{C6329970-80DA-27F0-626D-1275472B33F3}"/>
          </ac:picMkLst>
        </pc:picChg>
      </pc:sldChg>
      <pc:sldChg chg="addSp modSp new del mod setBg">
        <pc:chgData name="Daniela Piana" userId="84aa08b5-05f2-4e1a-8683-e012823e335a" providerId="ADAL" clId="{7D616A7B-C809-4DBB-B402-FA7BA89720BE}" dt="2022-12-15T05:23:00.677" v="4631" actId="47"/>
        <pc:sldMkLst>
          <pc:docMk/>
          <pc:sldMk cId="62935924" sldId="283"/>
        </pc:sldMkLst>
        <pc:spChg chg="mod">
          <ac:chgData name="Daniela Piana" userId="84aa08b5-05f2-4e1a-8683-e012823e335a" providerId="ADAL" clId="{7D616A7B-C809-4DBB-B402-FA7BA89720BE}" dt="2022-12-14T13:27:39.284" v="2610" actId="26606"/>
          <ac:spMkLst>
            <pc:docMk/>
            <pc:sldMk cId="62935924" sldId="283"/>
            <ac:spMk id="2" creationId="{B99AFCFA-ED86-2DA2-C539-BF94FE7AF914}"/>
          </ac:spMkLst>
        </pc:spChg>
        <pc:spChg chg="mod">
          <ac:chgData name="Daniela Piana" userId="84aa08b5-05f2-4e1a-8683-e012823e335a" providerId="ADAL" clId="{7D616A7B-C809-4DBB-B402-FA7BA89720BE}" dt="2022-12-14T13:27:39.284" v="2610" actId="26606"/>
          <ac:spMkLst>
            <pc:docMk/>
            <pc:sldMk cId="62935924" sldId="283"/>
            <ac:spMk id="3" creationId="{B0DBB542-EB8F-CF44-C157-B0CAE823A6A2}"/>
          </ac:spMkLst>
        </pc:spChg>
        <pc:spChg chg="add">
          <ac:chgData name="Daniela Piana" userId="84aa08b5-05f2-4e1a-8683-e012823e335a" providerId="ADAL" clId="{7D616A7B-C809-4DBB-B402-FA7BA89720BE}" dt="2022-12-14T13:27:39.284" v="2610" actId="26606"/>
          <ac:spMkLst>
            <pc:docMk/>
            <pc:sldMk cId="62935924" sldId="283"/>
            <ac:spMk id="10" creationId="{D009D6D5-DAC2-4A8B-A17A-E206B9012D09}"/>
          </ac:spMkLst>
        </pc:spChg>
        <pc:picChg chg="add mod">
          <ac:chgData name="Daniela Piana" userId="84aa08b5-05f2-4e1a-8683-e012823e335a" providerId="ADAL" clId="{7D616A7B-C809-4DBB-B402-FA7BA89720BE}" dt="2022-12-14T13:27:39.284" v="2610" actId="26606"/>
          <ac:picMkLst>
            <pc:docMk/>
            <pc:sldMk cId="62935924" sldId="283"/>
            <ac:picMk id="5" creationId="{16C513A6-1847-B98C-78B0-491E41F19A9A}"/>
          </ac:picMkLst>
        </pc:picChg>
      </pc:sldChg>
      <pc:sldChg chg="addSp modSp new del mod setBg">
        <pc:chgData name="Daniela Piana" userId="84aa08b5-05f2-4e1a-8683-e012823e335a" providerId="ADAL" clId="{7D616A7B-C809-4DBB-B402-FA7BA89720BE}" dt="2022-12-15T05:23:03.147" v="4632" actId="47"/>
        <pc:sldMkLst>
          <pc:docMk/>
          <pc:sldMk cId="3020533633" sldId="284"/>
        </pc:sldMkLst>
        <pc:spChg chg="mod">
          <ac:chgData name="Daniela Piana" userId="84aa08b5-05f2-4e1a-8683-e012823e335a" providerId="ADAL" clId="{7D616A7B-C809-4DBB-B402-FA7BA89720BE}" dt="2022-12-14T13:27:32.942" v="2606" actId="26606"/>
          <ac:spMkLst>
            <pc:docMk/>
            <pc:sldMk cId="3020533633" sldId="284"/>
            <ac:spMk id="2" creationId="{5284B5F7-D936-D7C7-375A-3269F1069399}"/>
          </ac:spMkLst>
        </pc:spChg>
        <pc:spChg chg="mod">
          <ac:chgData name="Daniela Piana" userId="84aa08b5-05f2-4e1a-8683-e012823e335a" providerId="ADAL" clId="{7D616A7B-C809-4DBB-B402-FA7BA89720BE}" dt="2022-12-14T13:27:32.942" v="2606" actId="26606"/>
          <ac:spMkLst>
            <pc:docMk/>
            <pc:sldMk cId="3020533633" sldId="284"/>
            <ac:spMk id="3" creationId="{4DD2535E-C25E-DC48-7B19-0F3CED654192}"/>
          </ac:spMkLst>
        </pc:spChg>
        <pc:spChg chg="add">
          <ac:chgData name="Daniela Piana" userId="84aa08b5-05f2-4e1a-8683-e012823e335a" providerId="ADAL" clId="{7D616A7B-C809-4DBB-B402-FA7BA89720BE}" dt="2022-12-14T13:27:32.942" v="2606" actId="26606"/>
          <ac:spMkLst>
            <pc:docMk/>
            <pc:sldMk cId="3020533633" sldId="284"/>
            <ac:spMk id="10" creationId="{D009D6D5-DAC2-4A8B-A17A-E206B9012D09}"/>
          </ac:spMkLst>
        </pc:spChg>
        <pc:picChg chg="add mod">
          <ac:chgData name="Daniela Piana" userId="84aa08b5-05f2-4e1a-8683-e012823e335a" providerId="ADAL" clId="{7D616A7B-C809-4DBB-B402-FA7BA89720BE}" dt="2022-12-14T13:27:32.942" v="2606" actId="26606"/>
          <ac:picMkLst>
            <pc:docMk/>
            <pc:sldMk cId="3020533633" sldId="284"/>
            <ac:picMk id="5" creationId="{0F0183C4-2328-8E6F-F915-6A2AC6C55596}"/>
          </ac:picMkLst>
        </pc:picChg>
      </pc:sldChg>
      <pc:sldChg chg="addSp delSp modSp new mod setBg">
        <pc:chgData name="Daniela Piana" userId="84aa08b5-05f2-4e1a-8683-e012823e335a" providerId="ADAL" clId="{7D616A7B-C809-4DBB-B402-FA7BA89720BE}" dt="2022-12-15T05:10:56.600" v="3226" actId="122"/>
        <pc:sldMkLst>
          <pc:docMk/>
          <pc:sldMk cId="3257798265" sldId="285"/>
        </pc:sldMkLst>
        <pc:spChg chg="mod">
          <ac:chgData name="Daniela Piana" userId="84aa08b5-05f2-4e1a-8683-e012823e335a" providerId="ADAL" clId="{7D616A7B-C809-4DBB-B402-FA7BA89720BE}" dt="2022-12-14T13:11:35.960" v="1363" actId="20577"/>
          <ac:spMkLst>
            <pc:docMk/>
            <pc:sldMk cId="3257798265" sldId="285"/>
            <ac:spMk id="2" creationId="{BA3EC766-CDFB-A21F-0076-7BDA701E5868}"/>
          </ac:spMkLst>
        </pc:spChg>
        <pc:spChg chg="mod">
          <ac:chgData name="Daniela Piana" userId="84aa08b5-05f2-4e1a-8683-e012823e335a" providerId="ADAL" clId="{7D616A7B-C809-4DBB-B402-FA7BA89720BE}" dt="2022-12-15T05:10:56.600" v="3226" actId="122"/>
          <ac:spMkLst>
            <pc:docMk/>
            <pc:sldMk cId="3257798265" sldId="285"/>
            <ac:spMk id="3" creationId="{4F98F118-F2B8-6F77-9C38-F3F20B72F8B2}"/>
          </ac:spMkLst>
        </pc:spChg>
        <pc:spChg chg="add del">
          <ac:chgData name="Daniela Piana" userId="84aa08b5-05f2-4e1a-8683-e012823e335a" providerId="ADAL" clId="{7D616A7B-C809-4DBB-B402-FA7BA89720BE}" dt="2022-12-14T13:10:29.587" v="1290" actId="26606"/>
          <ac:spMkLst>
            <pc:docMk/>
            <pc:sldMk cId="3257798265" sldId="285"/>
            <ac:spMk id="10" creationId="{E8A8EAB8-D2FF-444D-B34B-7D32F106AD0E}"/>
          </ac:spMkLst>
        </pc:spChg>
        <pc:spChg chg="add">
          <ac:chgData name="Daniela Piana" userId="84aa08b5-05f2-4e1a-8683-e012823e335a" providerId="ADAL" clId="{7D616A7B-C809-4DBB-B402-FA7BA89720BE}" dt="2022-12-14T13:10:29.628" v="1291" actId="26606"/>
          <ac:spMkLst>
            <pc:docMk/>
            <pc:sldMk cId="3257798265" sldId="285"/>
            <ac:spMk id="16" creationId="{D009D6D5-DAC2-4A8B-A17A-E206B9012D09}"/>
          </ac:spMkLst>
        </pc:spChg>
        <pc:picChg chg="add mod">
          <ac:chgData name="Daniela Piana" userId="84aa08b5-05f2-4e1a-8683-e012823e335a" providerId="ADAL" clId="{7D616A7B-C809-4DBB-B402-FA7BA89720BE}" dt="2022-12-14T13:10:29.628" v="1291" actId="26606"/>
          <ac:picMkLst>
            <pc:docMk/>
            <pc:sldMk cId="3257798265" sldId="285"/>
            <ac:picMk id="5" creationId="{AFD6769D-95A7-9714-9B3E-1EF2DAD64EBD}"/>
          </ac:picMkLst>
        </pc:picChg>
        <pc:cxnChg chg="add del">
          <ac:chgData name="Daniela Piana" userId="84aa08b5-05f2-4e1a-8683-e012823e335a" providerId="ADAL" clId="{7D616A7B-C809-4DBB-B402-FA7BA89720BE}" dt="2022-12-14T13:10:29.587" v="1290" actId="26606"/>
          <ac:cxnSpMkLst>
            <pc:docMk/>
            <pc:sldMk cId="3257798265" sldId="285"/>
            <ac:cxnSpMk id="12" creationId="{EEA38897-7BA3-4408-8083-3235339C4A60}"/>
          </ac:cxnSpMkLst>
        </pc:cxnChg>
        <pc:cxnChg chg="add del">
          <ac:chgData name="Daniela Piana" userId="84aa08b5-05f2-4e1a-8683-e012823e335a" providerId="ADAL" clId="{7D616A7B-C809-4DBB-B402-FA7BA89720BE}" dt="2022-12-14T13:10:29.587" v="1290" actId="26606"/>
          <ac:cxnSpMkLst>
            <pc:docMk/>
            <pc:sldMk cId="3257798265" sldId="285"/>
            <ac:cxnSpMk id="14" creationId="{F11AD06B-AB20-4097-8606-5DA00DBACE88}"/>
          </ac:cxnSpMkLst>
        </pc:cxnChg>
      </pc:sldChg>
      <pc:sldChg chg="addSp modSp new mod setBg">
        <pc:chgData name="Daniela Piana" userId="84aa08b5-05f2-4e1a-8683-e012823e335a" providerId="ADAL" clId="{7D616A7B-C809-4DBB-B402-FA7BA89720BE}" dt="2022-12-14T13:18:24.889" v="2097" actId="122"/>
        <pc:sldMkLst>
          <pc:docMk/>
          <pc:sldMk cId="2254283612" sldId="286"/>
        </pc:sldMkLst>
        <pc:spChg chg="mod">
          <ac:chgData name="Daniela Piana" userId="84aa08b5-05f2-4e1a-8683-e012823e335a" providerId="ADAL" clId="{7D616A7B-C809-4DBB-B402-FA7BA89720BE}" dt="2022-12-14T13:18:24.889" v="2097" actId="122"/>
          <ac:spMkLst>
            <pc:docMk/>
            <pc:sldMk cId="2254283612" sldId="286"/>
            <ac:spMk id="2" creationId="{38B9BCEE-9B38-B12F-ED46-BDFB9DA4573F}"/>
          </ac:spMkLst>
        </pc:spChg>
        <pc:spChg chg="mod ord">
          <ac:chgData name="Daniela Piana" userId="84aa08b5-05f2-4e1a-8683-e012823e335a" providerId="ADAL" clId="{7D616A7B-C809-4DBB-B402-FA7BA89720BE}" dt="2022-12-14T13:18:10.092" v="2094" actId="27636"/>
          <ac:spMkLst>
            <pc:docMk/>
            <pc:sldMk cId="2254283612" sldId="286"/>
            <ac:spMk id="3" creationId="{FD557524-10DF-627D-12A3-5C67A8E6ECBC}"/>
          </ac:spMkLst>
        </pc:spChg>
        <pc:spChg chg="add">
          <ac:chgData name="Daniela Piana" userId="84aa08b5-05f2-4e1a-8683-e012823e335a" providerId="ADAL" clId="{7D616A7B-C809-4DBB-B402-FA7BA89720BE}" dt="2022-12-14T13:17:49.858" v="2087" actId="26606"/>
          <ac:spMkLst>
            <pc:docMk/>
            <pc:sldMk cId="2254283612" sldId="286"/>
            <ac:spMk id="10" creationId="{79BB35BC-D5C2-4C8B-A22A-A71E6191913B}"/>
          </ac:spMkLst>
        </pc:spChg>
        <pc:picChg chg="add mod">
          <ac:chgData name="Daniela Piana" userId="84aa08b5-05f2-4e1a-8683-e012823e335a" providerId="ADAL" clId="{7D616A7B-C809-4DBB-B402-FA7BA89720BE}" dt="2022-12-14T13:17:55.337" v="2088" actId="14100"/>
          <ac:picMkLst>
            <pc:docMk/>
            <pc:sldMk cId="2254283612" sldId="286"/>
            <ac:picMk id="5" creationId="{0568DFAC-D96B-D938-5748-69E034E4BECB}"/>
          </ac:picMkLst>
        </pc:picChg>
      </pc:sldChg>
      <pc:sldChg chg="addSp delSp modSp new mod setBg modClrScheme setClrOvrMap chgLayout">
        <pc:chgData name="Daniela Piana" userId="84aa08b5-05f2-4e1a-8683-e012823e335a" providerId="ADAL" clId="{7D616A7B-C809-4DBB-B402-FA7BA89720BE}" dt="2022-12-14T13:06:59.207" v="915" actId="14100"/>
        <pc:sldMkLst>
          <pc:docMk/>
          <pc:sldMk cId="1308703872" sldId="287"/>
        </pc:sldMkLst>
        <pc:spChg chg="del mod ord">
          <ac:chgData name="Daniela Piana" userId="84aa08b5-05f2-4e1a-8683-e012823e335a" providerId="ADAL" clId="{7D616A7B-C809-4DBB-B402-FA7BA89720BE}" dt="2022-12-14T12:54:33.477" v="476" actId="700"/>
          <ac:spMkLst>
            <pc:docMk/>
            <pc:sldMk cId="1308703872" sldId="287"/>
            <ac:spMk id="2" creationId="{7093F9BC-E737-9007-1F59-960BB28729A6}"/>
          </ac:spMkLst>
        </pc:spChg>
        <pc:spChg chg="del mod ord">
          <ac:chgData name="Daniela Piana" userId="84aa08b5-05f2-4e1a-8683-e012823e335a" providerId="ADAL" clId="{7D616A7B-C809-4DBB-B402-FA7BA89720BE}" dt="2022-12-14T12:54:33.477" v="476" actId="700"/>
          <ac:spMkLst>
            <pc:docMk/>
            <pc:sldMk cId="1308703872" sldId="287"/>
            <ac:spMk id="3" creationId="{18EE5AD1-0091-CB31-E9C6-A3894476BD9D}"/>
          </ac:spMkLst>
        </pc:spChg>
        <pc:spChg chg="add mod ord">
          <ac:chgData name="Daniela Piana" userId="84aa08b5-05f2-4e1a-8683-e012823e335a" providerId="ADAL" clId="{7D616A7B-C809-4DBB-B402-FA7BA89720BE}" dt="2022-12-14T13:06:59.207" v="915" actId="14100"/>
          <ac:spMkLst>
            <pc:docMk/>
            <pc:sldMk cId="1308703872" sldId="287"/>
            <ac:spMk id="4" creationId="{9D00806B-DE71-6AF1-8E27-496F6399A273}"/>
          </ac:spMkLst>
        </pc:spChg>
        <pc:spChg chg="add del mod ord">
          <ac:chgData name="Daniela Piana" userId="84aa08b5-05f2-4e1a-8683-e012823e335a" providerId="ADAL" clId="{7D616A7B-C809-4DBB-B402-FA7BA89720BE}" dt="2022-12-14T13:02:11.444" v="641" actId="478"/>
          <ac:spMkLst>
            <pc:docMk/>
            <pc:sldMk cId="1308703872" sldId="287"/>
            <ac:spMk id="5" creationId="{9A87DB0E-E894-C18A-89BD-47192DA660FE}"/>
          </ac:spMkLst>
        </pc:spChg>
        <pc:spChg chg="add">
          <ac:chgData name="Daniela Piana" userId="84aa08b5-05f2-4e1a-8683-e012823e335a" providerId="ADAL" clId="{7D616A7B-C809-4DBB-B402-FA7BA89720BE}" dt="2022-12-14T13:01:55.579" v="638" actId="26606"/>
          <ac:spMkLst>
            <pc:docMk/>
            <pc:sldMk cId="1308703872" sldId="287"/>
            <ac:spMk id="12" creationId="{71B2258F-86CA-4D4D-8270-BC05FCDEBFB3}"/>
          </ac:spMkLst>
        </pc:spChg>
        <pc:picChg chg="add del mod ord">
          <ac:chgData name="Daniela Piana" userId="84aa08b5-05f2-4e1a-8683-e012823e335a" providerId="ADAL" clId="{7D616A7B-C809-4DBB-B402-FA7BA89720BE}" dt="2022-12-14T13:02:06.163" v="640" actId="478"/>
          <ac:picMkLst>
            <pc:docMk/>
            <pc:sldMk cId="1308703872" sldId="287"/>
            <ac:picMk id="7" creationId="{348858DB-DF45-0B5D-53C8-73EE4C475AB4}"/>
          </ac:picMkLst>
        </pc:picChg>
      </pc:sldChg>
      <pc:sldChg chg="addSp delSp modSp new mod modClrScheme chgLayout">
        <pc:chgData name="Daniela Piana" userId="84aa08b5-05f2-4e1a-8683-e012823e335a" providerId="ADAL" clId="{7D616A7B-C809-4DBB-B402-FA7BA89720BE}" dt="2022-12-14T13:10:14.985" v="1285" actId="27636"/>
        <pc:sldMkLst>
          <pc:docMk/>
          <pc:sldMk cId="3364664311" sldId="288"/>
        </pc:sldMkLst>
        <pc:spChg chg="del mod ord">
          <ac:chgData name="Daniela Piana" userId="84aa08b5-05f2-4e1a-8683-e012823e335a" providerId="ADAL" clId="{7D616A7B-C809-4DBB-B402-FA7BA89720BE}" dt="2022-12-14T13:02:24.258" v="643" actId="700"/>
          <ac:spMkLst>
            <pc:docMk/>
            <pc:sldMk cId="3364664311" sldId="288"/>
            <ac:spMk id="2" creationId="{D3D2A156-FDDA-1412-7889-DD76B92D04E1}"/>
          </ac:spMkLst>
        </pc:spChg>
        <pc:spChg chg="del mod ord">
          <ac:chgData name="Daniela Piana" userId="84aa08b5-05f2-4e1a-8683-e012823e335a" providerId="ADAL" clId="{7D616A7B-C809-4DBB-B402-FA7BA89720BE}" dt="2022-12-14T13:02:24.258" v="643" actId="700"/>
          <ac:spMkLst>
            <pc:docMk/>
            <pc:sldMk cId="3364664311" sldId="288"/>
            <ac:spMk id="3" creationId="{703FD8E8-8C0A-D150-FC0E-2BB81A4AAC6F}"/>
          </ac:spMkLst>
        </pc:spChg>
        <pc:spChg chg="add mod ord">
          <ac:chgData name="Daniela Piana" userId="84aa08b5-05f2-4e1a-8683-e012823e335a" providerId="ADAL" clId="{7D616A7B-C809-4DBB-B402-FA7BA89720BE}" dt="2022-12-14T13:02:52.220" v="709" actId="700"/>
          <ac:spMkLst>
            <pc:docMk/>
            <pc:sldMk cId="3364664311" sldId="288"/>
            <ac:spMk id="4" creationId="{595FC9D3-02E7-6FA5-0691-BAF688908CF6}"/>
          </ac:spMkLst>
        </pc:spChg>
        <pc:spChg chg="add del mod ord">
          <ac:chgData name="Daniela Piana" userId="84aa08b5-05f2-4e1a-8683-e012823e335a" providerId="ADAL" clId="{7D616A7B-C809-4DBB-B402-FA7BA89720BE}" dt="2022-12-14T13:02:52.220" v="709" actId="700"/>
          <ac:spMkLst>
            <pc:docMk/>
            <pc:sldMk cId="3364664311" sldId="288"/>
            <ac:spMk id="5" creationId="{6CA0825D-0BCA-6F57-7309-64D7F9B9FE88}"/>
          </ac:spMkLst>
        </pc:spChg>
        <pc:spChg chg="add mod ord">
          <ac:chgData name="Daniela Piana" userId="84aa08b5-05f2-4e1a-8683-e012823e335a" providerId="ADAL" clId="{7D616A7B-C809-4DBB-B402-FA7BA89720BE}" dt="2022-12-14T13:03:01.061" v="730" actId="20577"/>
          <ac:spMkLst>
            <pc:docMk/>
            <pc:sldMk cId="3364664311" sldId="288"/>
            <ac:spMk id="6" creationId="{B9059DE6-4AD4-1D52-FDB2-21F0662CFC98}"/>
          </ac:spMkLst>
        </pc:spChg>
        <pc:spChg chg="add mod ord">
          <ac:chgData name="Daniela Piana" userId="84aa08b5-05f2-4e1a-8683-e012823e335a" providerId="ADAL" clId="{7D616A7B-C809-4DBB-B402-FA7BA89720BE}" dt="2022-12-14T13:10:14.985" v="1285" actId="27636"/>
          <ac:spMkLst>
            <pc:docMk/>
            <pc:sldMk cId="3364664311" sldId="288"/>
            <ac:spMk id="7" creationId="{A6A4EFEB-B754-5E63-F3AD-6C444B8480A6}"/>
          </ac:spMkLst>
        </pc:spChg>
        <pc:spChg chg="add mod ord">
          <ac:chgData name="Daniela Piana" userId="84aa08b5-05f2-4e1a-8683-e012823e335a" providerId="ADAL" clId="{7D616A7B-C809-4DBB-B402-FA7BA89720BE}" dt="2022-12-14T13:08:12.490" v="1157" actId="20577"/>
          <ac:spMkLst>
            <pc:docMk/>
            <pc:sldMk cId="3364664311" sldId="288"/>
            <ac:spMk id="8" creationId="{7248A48F-9CC7-D437-09CB-AB4F3BB911AC}"/>
          </ac:spMkLst>
        </pc:spChg>
        <pc:spChg chg="add mod ord">
          <ac:chgData name="Daniela Piana" userId="84aa08b5-05f2-4e1a-8683-e012823e335a" providerId="ADAL" clId="{7D616A7B-C809-4DBB-B402-FA7BA89720BE}" dt="2022-12-14T13:10:14.970" v="1284" actId="27636"/>
          <ac:spMkLst>
            <pc:docMk/>
            <pc:sldMk cId="3364664311" sldId="288"/>
            <ac:spMk id="9" creationId="{DBB977B3-2B88-A84B-3D12-619D23E6B268}"/>
          </ac:spMkLst>
        </pc:spChg>
        <pc:picChg chg="add mod">
          <ac:chgData name="Daniela Piana" userId="84aa08b5-05f2-4e1a-8683-e012823e335a" providerId="ADAL" clId="{7D616A7B-C809-4DBB-B402-FA7BA89720BE}" dt="2022-12-14T13:09:42.198" v="1277" actId="14100"/>
          <ac:picMkLst>
            <pc:docMk/>
            <pc:sldMk cId="3364664311" sldId="288"/>
            <ac:picMk id="11" creationId="{8929B7D0-E42B-E26E-087A-10BAB51E83D4}"/>
          </ac:picMkLst>
        </pc:picChg>
      </pc:sldChg>
      <pc:sldChg chg="addSp delSp modSp new mod setBg">
        <pc:chgData name="Daniela Piana" userId="84aa08b5-05f2-4e1a-8683-e012823e335a" providerId="ADAL" clId="{7D616A7B-C809-4DBB-B402-FA7BA89720BE}" dt="2022-12-14T13:17:05.489" v="2032" actId="404"/>
        <pc:sldMkLst>
          <pc:docMk/>
          <pc:sldMk cId="3367461495" sldId="289"/>
        </pc:sldMkLst>
        <pc:spChg chg="mod">
          <ac:chgData name="Daniela Piana" userId="84aa08b5-05f2-4e1a-8683-e012823e335a" providerId="ADAL" clId="{7D616A7B-C809-4DBB-B402-FA7BA89720BE}" dt="2022-12-14T13:17:05.489" v="2032" actId="404"/>
          <ac:spMkLst>
            <pc:docMk/>
            <pc:sldMk cId="3367461495" sldId="289"/>
            <ac:spMk id="2" creationId="{4AE9CBC9-ECA5-1697-A535-7CF09837D50B}"/>
          </ac:spMkLst>
        </pc:spChg>
        <pc:spChg chg="del">
          <ac:chgData name="Daniela Piana" userId="84aa08b5-05f2-4e1a-8683-e012823e335a" providerId="ADAL" clId="{7D616A7B-C809-4DBB-B402-FA7BA89720BE}" dt="2022-12-14T13:12:53.502" v="1406" actId="1032"/>
          <ac:spMkLst>
            <pc:docMk/>
            <pc:sldMk cId="3367461495" sldId="289"/>
            <ac:spMk id="3" creationId="{441E6684-AEFF-0FAC-DC52-019AC39777C1}"/>
          </ac:spMkLst>
        </pc:spChg>
        <pc:spChg chg="add del">
          <ac:chgData name="Daniela Piana" userId="84aa08b5-05f2-4e1a-8683-e012823e335a" providerId="ADAL" clId="{7D616A7B-C809-4DBB-B402-FA7BA89720BE}" dt="2022-12-14T13:16:15.512" v="2024" actId="26606"/>
          <ac:spMkLst>
            <pc:docMk/>
            <pc:sldMk cId="3367461495" sldId="289"/>
            <ac:spMk id="11" creationId="{D009D6D5-DAC2-4A8B-A17A-E206B9012D09}"/>
          </ac:spMkLst>
        </pc:spChg>
        <pc:spChg chg="add">
          <ac:chgData name="Daniela Piana" userId="84aa08b5-05f2-4e1a-8683-e012823e335a" providerId="ADAL" clId="{7D616A7B-C809-4DBB-B402-FA7BA89720BE}" dt="2022-12-14T13:16:15.638" v="2025" actId="26606"/>
          <ac:spMkLst>
            <pc:docMk/>
            <pc:sldMk cId="3367461495" sldId="289"/>
            <ac:spMk id="13" creationId="{D009D6D5-DAC2-4A8B-A17A-E206B9012D09}"/>
          </ac:spMkLst>
        </pc:spChg>
        <pc:graphicFrameChg chg="add mod ord modGraphic">
          <ac:chgData name="Daniela Piana" userId="84aa08b5-05f2-4e1a-8683-e012823e335a" providerId="ADAL" clId="{7D616A7B-C809-4DBB-B402-FA7BA89720BE}" dt="2022-12-14T13:16:31.913" v="2028" actId="14100"/>
          <ac:graphicFrameMkLst>
            <pc:docMk/>
            <pc:sldMk cId="3367461495" sldId="289"/>
            <ac:graphicFrameMk id="4" creationId="{F25972D6-4306-1500-4F97-5BC475442E41}"/>
          </ac:graphicFrameMkLst>
        </pc:graphicFrameChg>
        <pc:picChg chg="add mod">
          <ac:chgData name="Daniela Piana" userId="84aa08b5-05f2-4e1a-8683-e012823e335a" providerId="ADAL" clId="{7D616A7B-C809-4DBB-B402-FA7BA89720BE}" dt="2022-12-14T13:16:22.888" v="2026" actId="14100"/>
          <ac:picMkLst>
            <pc:docMk/>
            <pc:sldMk cId="3367461495" sldId="289"/>
            <ac:picMk id="6" creationId="{E17B8021-1F71-053C-AB04-FF7C30F4825F}"/>
          </ac:picMkLst>
        </pc:picChg>
      </pc:sldChg>
      <pc:sldChg chg="modSp mod">
        <pc:chgData name="Daniela Piana" userId="84aa08b5-05f2-4e1a-8683-e012823e335a" providerId="ADAL" clId="{7D616A7B-C809-4DBB-B402-FA7BA89720BE}" dt="2022-12-15T05:05:03.533" v="2740" actId="20577"/>
        <pc:sldMkLst>
          <pc:docMk/>
          <pc:sldMk cId="3858918059" sldId="290"/>
        </pc:sldMkLst>
        <pc:spChg chg="mod">
          <ac:chgData name="Daniela Piana" userId="84aa08b5-05f2-4e1a-8683-e012823e335a" providerId="ADAL" clId="{7D616A7B-C809-4DBB-B402-FA7BA89720BE}" dt="2022-12-15T05:05:03.533" v="2740" actId="20577"/>
          <ac:spMkLst>
            <pc:docMk/>
            <pc:sldMk cId="3858918059" sldId="290"/>
            <ac:spMk id="4" creationId="{139B16A4-3AEB-827F-3529-AA6E9FF664D7}"/>
          </ac:spMkLst>
        </pc:spChg>
      </pc:sldChg>
      <pc:sldChg chg="addSp delSp modSp new mod setBg modClrScheme setClrOvrMap chgLayout">
        <pc:chgData name="Daniela Piana" userId="84aa08b5-05f2-4e1a-8683-e012823e335a" providerId="ADAL" clId="{7D616A7B-C809-4DBB-B402-FA7BA89720BE}" dt="2022-12-15T05:06:52.347" v="2822" actId="26606"/>
        <pc:sldMkLst>
          <pc:docMk/>
          <pc:sldMk cId="2875656223" sldId="291"/>
        </pc:sldMkLst>
        <pc:spChg chg="del mod ord">
          <ac:chgData name="Daniela Piana" userId="84aa08b5-05f2-4e1a-8683-e012823e335a" providerId="ADAL" clId="{7D616A7B-C809-4DBB-B402-FA7BA89720BE}" dt="2022-12-15T05:06:03.831" v="2742" actId="700"/>
          <ac:spMkLst>
            <pc:docMk/>
            <pc:sldMk cId="2875656223" sldId="291"/>
            <ac:spMk id="2" creationId="{07EF4D62-99A5-935D-56E8-57AB585000EC}"/>
          </ac:spMkLst>
        </pc:spChg>
        <pc:spChg chg="del mod ord">
          <ac:chgData name="Daniela Piana" userId="84aa08b5-05f2-4e1a-8683-e012823e335a" providerId="ADAL" clId="{7D616A7B-C809-4DBB-B402-FA7BA89720BE}" dt="2022-12-15T05:06:03.831" v="2742" actId="700"/>
          <ac:spMkLst>
            <pc:docMk/>
            <pc:sldMk cId="2875656223" sldId="291"/>
            <ac:spMk id="3" creationId="{9D55024E-94D1-0440-CCBB-9EBDBED96BEA}"/>
          </ac:spMkLst>
        </pc:spChg>
        <pc:spChg chg="add mod ord">
          <ac:chgData name="Daniela Piana" userId="84aa08b5-05f2-4e1a-8683-e012823e335a" providerId="ADAL" clId="{7D616A7B-C809-4DBB-B402-FA7BA89720BE}" dt="2022-12-15T05:06:52.347" v="2822" actId="26606"/>
          <ac:spMkLst>
            <pc:docMk/>
            <pc:sldMk cId="2875656223" sldId="291"/>
            <ac:spMk id="4" creationId="{3A357A7E-E850-7B5B-B395-86DA02631C26}"/>
          </ac:spMkLst>
        </pc:spChg>
        <pc:spChg chg="add del mod ord">
          <ac:chgData name="Daniela Piana" userId="84aa08b5-05f2-4e1a-8683-e012823e335a" providerId="ADAL" clId="{7D616A7B-C809-4DBB-B402-FA7BA89720BE}" dt="2022-12-15T05:06:05.947" v="2743"/>
          <ac:spMkLst>
            <pc:docMk/>
            <pc:sldMk cId="2875656223" sldId="291"/>
            <ac:spMk id="5" creationId="{0D832B3E-EB24-765C-1AEC-B99FBD540E76}"/>
          </ac:spMkLst>
        </pc:spChg>
        <pc:spChg chg="add del">
          <ac:chgData name="Daniela Piana" userId="84aa08b5-05f2-4e1a-8683-e012823e335a" providerId="ADAL" clId="{7D616A7B-C809-4DBB-B402-FA7BA89720BE}" dt="2022-12-15T05:06:52.347" v="2822" actId="26606"/>
          <ac:spMkLst>
            <pc:docMk/>
            <pc:sldMk cId="2875656223" sldId="291"/>
            <ac:spMk id="10" creationId="{28F08EB6-8836-7428-5563-4BDB352A958C}"/>
          </ac:spMkLst>
        </pc:spChg>
        <pc:spChg chg="add del">
          <ac:chgData name="Daniela Piana" userId="84aa08b5-05f2-4e1a-8683-e012823e335a" providerId="ADAL" clId="{7D616A7B-C809-4DBB-B402-FA7BA89720BE}" dt="2022-12-15T05:06:52.347" v="2822" actId="26606"/>
          <ac:spMkLst>
            <pc:docMk/>
            <pc:sldMk cId="2875656223" sldId="291"/>
            <ac:spMk id="13" creationId="{3AFE8227-C443-417B-BA91-520EB1EF4559}"/>
          </ac:spMkLst>
        </pc:spChg>
        <pc:spChg chg="add del">
          <ac:chgData name="Daniela Piana" userId="84aa08b5-05f2-4e1a-8683-e012823e335a" providerId="ADAL" clId="{7D616A7B-C809-4DBB-B402-FA7BA89720BE}" dt="2022-12-15T05:06:52.347" v="2822" actId="26606"/>
          <ac:spMkLst>
            <pc:docMk/>
            <pc:sldMk cId="2875656223" sldId="291"/>
            <ac:spMk id="15" creationId="{907741FC-B544-4A6E-B831-6789D042333D}"/>
          </ac:spMkLst>
        </pc:spChg>
        <pc:spChg chg="add del">
          <ac:chgData name="Daniela Piana" userId="84aa08b5-05f2-4e1a-8683-e012823e335a" providerId="ADAL" clId="{7D616A7B-C809-4DBB-B402-FA7BA89720BE}" dt="2022-12-15T05:06:52.347" v="2822" actId="26606"/>
          <ac:spMkLst>
            <pc:docMk/>
            <pc:sldMk cId="2875656223" sldId="291"/>
            <ac:spMk id="17" creationId="{3F0BE7ED-7814-4273-B18A-F26CC0380380}"/>
          </ac:spMkLst>
        </pc:spChg>
        <pc:spChg chg="add">
          <ac:chgData name="Daniela Piana" userId="84aa08b5-05f2-4e1a-8683-e012823e335a" providerId="ADAL" clId="{7D616A7B-C809-4DBB-B402-FA7BA89720BE}" dt="2022-12-15T05:06:52.347" v="2822" actId="26606"/>
          <ac:spMkLst>
            <pc:docMk/>
            <pc:sldMk cId="2875656223" sldId="291"/>
            <ac:spMk id="22" creationId="{E49CC64F-7275-4E33-961B-0C5CDC439875}"/>
          </ac:spMkLst>
        </pc:spChg>
        <pc:picChg chg="add mod">
          <ac:chgData name="Daniela Piana" userId="84aa08b5-05f2-4e1a-8683-e012823e335a" providerId="ADAL" clId="{7D616A7B-C809-4DBB-B402-FA7BA89720BE}" dt="2022-12-15T05:06:52.347" v="2822" actId="26606"/>
          <ac:picMkLst>
            <pc:docMk/>
            <pc:sldMk cId="2875656223" sldId="291"/>
            <ac:picMk id="6" creationId="{CBCB278E-D34F-7292-20D6-5C9C9A8BC17A}"/>
          </ac:picMkLst>
        </pc:picChg>
      </pc:sldChg>
      <pc:sldChg chg="addSp delSp modSp new mod setBg setClrOvrMap">
        <pc:chgData name="Daniela Piana" userId="84aa08b5-05f2-4e1a-8683-e012823e335a" providerId="ADAL" clId="{7D616A7B-C809-4DBB-B402-FA7BA89720BE}" dt="2022-12-15T05:10:19.291" v="3217"/>
        <pc:sldMkLst>
          <pc:docMk/>
          <pc:sldMk cId="1439669319" sldId="292"/>
        </pc:sldMkLst>
        <pc:spChg chg="mod">
          <ac:chgData name="Daniela Piana" userId="84aa08b5-05f2-4e1a-8683-e012823e335a" providerId="ADAL" clId="{7D616A7B-C809-4DBB-B402-FA7BA89720BE}" dt="2022-12-15T05:07:59.118" v="2984" actId="20577"/>
          <ac:spMkLst>
            <pc:docMk/>
            <pc:sldMk cId="1439669319" sldId="292"/>
            <ac:spMk id="2" creationId="{8285B28F-D972-A4F5-2D08-41582B5A8846}"/>
          </ac:spMkLst>
        </pc:spChg>
        <pc:spChg chg="del">
          <ac:chgData name="Daniela Piana" userId="84aa08b5-05f2-4e1a-8683-e012823e335a" providerId="ADAL" clId="{7D616A7B-C809-4DBB-B402-FA7BA89720BE}" dt="2022-12-15T05:07:10.082" v="2824" actId="1032"/>
          <ac:spMkLst>
            <pc:docMk/>
            <pc:sldMk cId="1439669319" sldId="292"/>
            <ac:spMk id="3" creationId="{F4018736-345E-04D7-1C6B-68AE80765967}"/>
          </ac:spMkLst>
        </pc:spChg>
        <pc:spChg chg="add">
          <ac:chgData name="Daniela Piana" userId="84aa08b5-05f2-4e1a-8683-e012823e335a" providerId="ADAL" clId="{7D616A7B-C809-4DBB-B402-FA7BA89720BE}" dt="2022-12-15T05:07:22.174" v="2826" actId="26606"/>
          <ac:spMkLst>
            <pc:docMk/>
            <pc:sldMk cId="1439669319" sldId="292"/>
            <ac:spMk id="9" creationId="{1A9F7B4E-B03D-4F64-BE33-00D074458D45}"/>
          </ac:spMkLst>
        </pc:spChg>
        <pc:spChg chg="add">
          <ac:chgData name="Daniela Piana" userId="84aa08b5-05f2-4e1a-8683-e012823e335a" providerId="ADAL" clId="{7D616A7B-C809-4DBB-B402-FA7BA89720BE}" dt="2022-12-15T05:07:22.174" v="2826" actId="26606"/>
          <ac:spMkLst>
            <pc:docMk/>
            <pc:sldMk cId="1439669319" sldId="292"/>
            <ac:spMk id="11" creationId="{7E2BE7F7-CA89-4002-ACCE-A478AEA24F5E}"/>
          </ac:spMkLst>
        </pc:spChg>
        <pc:graphicFrameChg chg="add mod modGraphic">
          <ac:chgData name="Daniela Piana" userId="84aa08b5-05f2-4e1a-8683-e012823e335a" providerId="ADAL" clId="{7D616A7B-C809-4DBB-B402-FA7BA89720BE}" dt="2022-12-15T05:10:19.291" v="3217"/>
          <ac:graphicFrameMkLst>
            <pc:docMk/>
            <pc:sldMk cId="1439669319" sldId="292"/>
            <ac:graphicFrameMk id="4" creationId="{F946BBFC-64DC-7801-36C8-3ABB3107222D}"/>
          </ac:graphicFrameMkLst>
        </pc:graphicFrameChg>
      </pc:sldChg>
      <pc:sldChg chg="new del">
        <pc:chgData name="Daniela Piana" userId="84aa08b5-05f2-4e1a-8683-e012823e335a" providerId="ADAL" clId="{7D616A7B-C809-4DBB-B402-FA7BA89720BE}" dt="2022-12-15T05:14:58.578" v="3675" actId="47"/>
        <pc:sldMkLst>
          <pc:docMk/>
          <pc:sldMk cId="778413493" sldId="293"/>
        </pc:sldMkLst>
      </pc:sldChg>
      <pc:sldChg chg="addSp delSp modSp new mod">
        <pc:chgData name="Daniela Piana" userId="84aa08b5-05f2-4e1a-8683-e012823e335a" providerId="ADAL" clId="{7D616A7B-C809-4DBB-B402-FA7BA89720BE}" dt="2022-12-15T05:20:52.669" v="4496" actId="20577"/>
        <pc:sldMkLst>
          <pc:docMk/>
          <pc:sldMk cId="3451194157" sldId="293"/>
        </pc:sldMkLst>
        <pc:spChg chg="mod">
          <ac:chgData name="Daniela Piana" userId="84aa08b5-05f2-4e1a-8683-e012823e335a" providerId="ADAL" clId="{7D616A7B-C809-4DBB-B402-FA7BA89720BE}" dt="2022-12-15T05:17:51.023" v="3906" actId="20577"/>
          <ac:spMkLst>
            <pc:docMk/>
            <pc:sldMk cId="3451194157" sldId="293"/>
            <ac:spMk id="2" creationId="{FE4927FB-45BE-D51D-1B62-6AEBD6A6B4FE}"/>
          </ac:spMkLst>
        </pc:spChg>
        <pc:spChg chg="del">
          <ac:chgData name="Daniela Piana" userId="84aa08b5-05f2-4e1a-8683-e012823e335a" providerId="ADAL" clId="{7D616A7B-C809-4DBB-B402-FA7BA89720BE}" dt="2022-12-15T05:18:51.592" v="4102" actId="1032"/>
          <ac:spMkLst>
            <pc:docMk/>
            <pc:sldMk cId="3451194157" sldId="293"/>
            <ac:spMk id="3" creationId="{702B5A1F-084D-9E43-6390-CF49DD8162EC}"/>
          </ac:spMkLst>
        </pc:spChg>
        <pc:graphicFrameChg chg="add mod modGraphic">
          <ac:chgData name="Daniela Piana" userId="84aa08b5-05f2-4e1a-8683-e012823e335a" providerId="ADAL" clId="{7D616A7B-C809-4DBB-B402-FA7BA89720BE}" dt="2022-12-15T05:20:52.669" v="4496" actId="20577"/>
          <ac:graphicFrameMkLst>
            <pc:docMk/>
            <pc:sldMk cId="3451194157" sldId="293"/>
            <ac:graphicFrameMk id="4" creationId="{B33A77E7-824B-AD77-D393-314F7CCEB399}"/>
          </ac:graphicFrameMkLst>
        </pc:graphicFrameChg>
      </pc:sldChg>
      <pc:sldChg chg="delSp modSp add mod setBg delDesignElem">
        <pc:chgData name="Daniela Piana" userId="84aa08b5-05f2-4e1a-8683-e012823e335a" providerId="ADAL" clId="{7D616A7B-C809-4DBB-B402-FA7BA89720BE}" dt="2022-12-15T06:22:17.329" v="5663" actId="20577"/>
        <pc:sldMkLst>
          <pc:docMk/>
          <pc:sldMk cId="1847122092" sldId="294"/>
        </pc:sldMkLst>
        <pc:spChg chg="mod">
          <ac:chgData name="Daniela Piana" userId="84aa08b5-05f2-4e1a-8683-e012823e335a" providerId="ADAL" clId="{7D616A7B-C809-4DBB-B402-FA7BA89720BE}" dt="2022-12-15T06:21:27.015" v="5466" actId="20577"/>
          <ac:spMkLst>
            <pc:docMk/>
            <pc:sldMk cId="1847122092" sldId="294"/>
            <ac:spMk id="2" creationId="{605BA7B8-67AB-7E6D-6F7D-6A806C0D9B2D}"/>
          </ac:spMkLst>
        </pc:spChg>
        <pc:spChg chg="del">
          <ac:chgData name="Daniela Piana" userId="84aa08b5-05f2-4e1a-8683-e012823e335a" providerId="ADAL" clId="{7D616A7B-C809-4DBB-B402-FA7BA89720BE}" dt="2022-12-15T05:24:48.653" v="4916"/>
          <ac:spMkLst>
            <pc:docMk/>
            <pc:sldMk cId="1847122092" sldId="294"/>
            <ac:spMk id="15" creationId="{D1D34770-47A8-402C-AF23-2B653F2D88C1}"/>
          </ac:spMkLst>
        </pc:spChg>
        <pc:graphicFrameChg chg="mod">
          <ac:chgData name="Daniela Piana" userId="84aa08b5-05f2-4e1a-8683-e012823e335a" providerId="ADAL" clId="{7D616A7B-C809-4DBB-B402-FA7BA89720BE}" dt="2022-12-15T06:22:17.329" v="5663" actId="20577"/>
          <ac:graphicFrameMkLst>
            <pc:docMk/>
            <pc:sldMk cId="1847122092" sldId="294"/>
            <ac:graphicFrameMk id="4" creationId="{7803F494-B5EA-EE36-250D-ADF8C0C54D7D}"/>
          </ac:graphicFrameMkLst>
        </pc:graphicFrameChg>
      </pc:sldChg>
      <pc:sldChg chg="new del">
        <pc:chgData name="Daniela Piana" userId="84aa08b5-05f2-4e1a-8683-e012823e335a" providerId="ADAL" clId="{7D616A7B-C809-4DBB-B402-FA7BA89720BE}" dt="2022-12-15T05:23:22.400" v="4636" actId="47"/>
        <pc:sldMkLst>
          <pc:docMk/>
          <pc:sldMk cId="2392538746" sldId="294"/>
        </pc:sldMkLst>
      </pc:sldChg>
      <pc:sldChg chg="delSp modSp add mod setBg delDesignElem">
        <pc:chgData name="Daniela Piana" userId="84aa08b5-05f2-4e1a-8683-e012823e335a" providerId="ADAL" clId="{7D616A7B-C809-4DBB-B402-FA7BA89720BE}" dt="2022-12-15T06:23:57.388" v="5920" actId="20577"/>
        <pc:sldMkLst>
          <pc:docMk/>
          <pc:sldMk cId="1272661499" sldId="295"/>
        </pc:sldMkLst>
        <pc:spChg chg="mod">
          <ac:chgData name="Daniela Piana" userId="84aa08b5-05f2-4e1a-8683-e012823e335a" providerId="ADAL" clId="{7D616A7B-C809-4DBB-B402-FA7BA89720BE}" dt="2022-12-15T06:22:41.240" v="5729" actId="20577"/>
          <ac:spMkLst>
            <pc:docMk/>
            <pc:sldMk cId="1272661499" sldId="295"/>
            <ac:spMk id="2" creationId="{605BA7B8-67AB-7E6D-6F7D-6A806C0D9B2D}"/>
          </ac:spMkLst>
        </pc:spChg>
        <pc:spChg chg="del">
          <ac:chgData name="Daniela Piana" userId="84aa08b5-05f2-4e1a-8683-e012823e335a" providerId="ADAL" clId="{7D616A7B-C809-4DBB-B402-FA7BA89720BE}" dt="2022-12-15T05:24:50.545" v="4918"/>
          <ac:spMkLst>
            <pc:docMk/>
            <pc:sldMk cId="1272661499" sldId="295"/>
            <ac:spMk id="15" creationId="{D1D34770-47A8-402C-AF23-2B653F2D88C1}"/>
          </ac:spMkLst>
        </pc:spChg>
        <pc:graphicFrameChg chg="mod">
          <ac:chgData name="Daniela Piana" userId="84aa08b5-05f2-4e1a-8683-e012823e335a" providerId="ADAL" clId="{7D616A7B-C809-4DBB-B402-FA7BA89720BE}" dt="2022-12-15T06:23:57.388" v="5920" actId="20577"/>
          <ac:graphicFrameMkLst>
            <pc:docMk/>
            <pc:sldMk cId="1272661499" sldId="295"/>
            <ac:graphicFrameMk id="4" creationId="{7803F494-B5EA-EE36-250D-ADF8C0C54D7D}"/>
          </ac:graphicFrameMkLst>
        </pc:graphicFrameChg>
      </pc:sldChg>
      <pc:sldChg chg="delSp modSp add mod setBg delDesignElem">
        <pc:chgData name="Daniela Piana" userId="84aa08b5-05f2-4e1a-8683-e012823e335a" providerId="ADAL" clId="{7D616A7B-C809-4DBB-B402-FA7BA89720BE}" dt="2022-12-15T06:26:48.009" v="6332" actId="20577"/>
        <pc:sldMkLst>
          <pc:docMk/>
          <pc:sldMk cId="2503553666" sldId="296"/>
        </pc:sldMkLst>
        <pc:spChg chg="mod">
          <ac:chgData name="Daniela Piana" userId="84aa08b5-05f2-4e1a-8683-e012823e335a" providerId="ADAL" clId="{7D616A7B-C809-4DBB-B402-FA7BA89720BE}" dt="2022-12-15T06:24:11.101" v="5936" actId="20577"/>
          <ac:spMkLst>
            <pc:docMk/>
            <pc:sldMk cId="2503553666" sldId="296"/>
            <ac:spMk id="2" creationId="{605BA7B8-67AB-7E6D-6F7D-6A806C0D9B2D}"/>
          </ac:spMkLst>
        </pc:spChg>
        <pc:spChg chg="del">
          <ac:chgData name="Daniela Piana" userId="84aa08b5-05f2-4e1a-8683-e012823e335a" providerId="ADAL" clId="{7D616A7B-C809-4DBB-B402-FA7BA89720BE}" dt="2022-12-15T05:24:52.233" v="4920"/>
          <ac:spMkLst>
            <pc:docMk/>
            <pc:sldMk cId="2503553666" sldId="296"/>
            <ac:spMk id="15" creationId="{D1D34770-47A8-402C-AF23-2B653F2D88C1}"/>
          </ac:spMkLst>
        </pc:spChg>
        <pc:graphicFrameChg chg="mod">
          <ac:chgData name="Daniela Piana" userId="84aa08b5-05f2-4e1a-8683-e012823e335a" providerId="ADAL" clId="{7D616A7B-C809-4DBB-B402-FA7BA89720BE}" dt="2022-12-15T06:26:48.009" v="6332" actId="20577"/>
          <ac:graphicFrameMkLst>
            <pc:docMk/>
            <pc:sldMk cId="2503553666" sldId="296"/>
            <ac:graphicFrameMk id="4" creationId="{7803F494-B5EA-EE36-250D-ADF8C0C54D7D}"/>
          </ac:graphicFrameMkLst>
        </pc:graphicFrameChg>
      </pc:sldChg>
      <pc:sldChg chg="delSp modSp add mod setBg delDesignElem">
        <pc:chgData name="Daniela Piana" userId="84aa08b5-05f2-4e1a-8683-e012823e335a" providerId="ADAL" clId="{7D616A7B-C809-4DBB-B402-FA7BA89720BE}" dt="2022-12-15T06:32:44.517" v="6515" actId="20577"/>
        <pc:sldMkLst>
          <pc:docMk/>
          <pc:sldMk cId="231262991" sldId="297"/>
        </pc:sldMkLst>
        <pc:spChg chg="mod">
          <ac:chgData name="Daniela Piana" userId="84aa08b5-05f2-4e1a-8683-e012823e335a" providerId="ADAL" clId="{7D616A7B-C809-4DBB-B402-FA7BA89720BE}" dt="2022-12-15T06:32:44.517" v="6515" actId="20577"/>
          <ac:spMkLst>
            <pc:docMk/>
            <pc:sldMk cId="231262991" sldId="297"/>
            <ac:spMk id="2" creationId="{605BA7B8-67AB-7E6D-6F7D-6A806C0D9B2D}"/>
          </ac:spMkLst>
        </pc:spChg>
        <pc:spChg chg="del">
          <ac:chgData name="Daniela Piana" userId="84aa08b5-05f2-4e1a-8683-e012823e335a" providerId="ADAL" clId="{7D616A7B-C809-4DBB-B402-FA7BA89720BE}" dt="2022-12-15T05:24:53.810" v="4922"/>
          <ac:spMkLst>
            <pc:docMk/>
            <pc:sldMk cId="231262991" sldId="297"/>
            <ac:spMk id="15" creationId="{D1D34770-47A8-402C-AF23-2B653F2D88C1}"/>
          </ac:spMkLst>
        </pc:spChg>
        <pc:graphicFrameChg chg="mod">
          <ac:chgData name="Daniela Piana" userId="84aa08b5-05f2-4e1a-8683-e012823e335a" providerId="ADAL" clId="{7D616A7B-C809-4DBB-B402-FA7BA89720BE}" dt="2022-12-15T06:32:33.138" v="6490" actId="20577"/>
          <ac:graphicFrameMkLst>
            <pc:docMk/>
            <pc:sldMk cId="231262991" sldId="297"/>
            <ac:graphicFrameMk id="4" creationId="{7803F494-B5EA-EE36-250D-ADF8C0C54D7D}"/>
          </ac:graphicFrameMkLst>
        </pc:graphicFrameChg>
      </pc:sldChg>
      <pc:sldChg chg="delSp modSp add setBg delDesignElem">
        <pc:chgData name="Daniela Piana" userId="84aa08b5-05f2-4e1a-8683-e012823e335a" providerId="ADAL" clId="{7D616A7B-C809-4DBB-B402-FA7BA89720BE}" dt="2022-12-15T06:34:32.125" v="6775" actId="20577"/>
        <pc:sldMkLst>
          <pc:docMk/>
          <pc:sldMk cId="488954362" sldId="298"/>
        </pc:sldMkLst>
        <pc:spChg chg="del">
          <ac:chgData name="Daniela Piana" userId="84aa08b5-05f2-4e1a-8683-e012823e335a" providerId="ADAL" clId="{7D616A7B-C809-4DBB-B402-FA7BA89720BE}" dt="2022-12-15T05:24:55.300" v="4924"/>
          <ac:spMkLst>
            <pc:docMk/>
            <pc:sldMk cId="488954362" sldId="298"/>
            <ac:spMk id="15" creationId="{D1D34770-47A8-402C-AF23-2B653F2D88C1}"/>
          </ac:spMkLst>
        </pc:spChg>
        <pc:graphicFrameChg chg="mod">
          <ac:chgData name="Daniela Piana" userId="84aa08b5-05f2-4e1a-8683-e012823e335a" providerId="ADAL" clId="{7D616A7B-C809-4DBB-B402-FA7BA89720BE}" dt="2022-12-15T06:34:32.125" v="6775" actId="20577"/>
          <ac:graphicFrameMkLst>
            <pc:docMk/>
            <pc:sldMk cId="488954362" sldId="298"/>
            <ac:graphicFrameMk id="4" creationId="{7803F494-B5EA-EE36-250D-ADF8C0C54D7D}"/>
          </ac:graphicFrameMkLst>
        </pc:graphicFrameChg>
      </pc:sldChg>
      <pc:sldChg chg="addSp modSp new mod setBg">
        <pc:chgData name="Daniela Piana" userId="84aa08b5-05f2-4e1a-8683-e012823e335a" providerId="ADAL" clId="{7D616A7B-C809-4DBB-B402-FA7BA89720BE}" dt="2022-12-15T06:20:32.767" v="5414" actId="14100"/>
        <pc:sldMkLst>
          <pc:docMk/>
          <pc:sldMk cId="1976587054" sldId="299"/>
        </pc:sldMkLst>
        <pc:spChg chg="mod">
          <ac:chgData name="Daniela Piana" userId="84aa08b5-05f2-4e1a-8683-e012823e335a" providerId="ADAL" clId="{7D616A7B-C809-4DBB-B402-FA7BA89720BE}" dt="2022-12-15T06:18:24.493" v="5072" actId="20577"/>
          <ac:spMkLst>
            <pc:docMk/>
            <pc:sldMk cId="1976587054" sldId="299"/>
            <ac:spMk id="2" creationId="{2E1DFEA2-A0CA-5B22-EB5B-22BE4D3D644D}"/>
          </ac:spMkLst>
        </pc:spChg>
        <pc:spChg chg="mod">
          <ac:chgData name="Daniela Piana" userId="84aa08b5-05f2-4e1a-8683-e012823e335a" providerId="ADAL" clId="{7D616A7B-C809-4DBB-B402-FA7BA89720BE}" dt="2022-12-15T06:20:28.664" v="5413" actId="20577"/>
          <ac:spMkLst>
            <pc:docMk/>
            <pc:sldMk cId="1976587054" sldId="299"/>
            <ac:spMk id="3" creationId="{D4693AAF-37BD-3E3C-AAC4-041207E61A33}"/>
          </ac:spMkLst>
        </pc:spChg>
        <pc:spChg chg="add mod">
          <ac:chgData name="Daniela Piana" userId="84aa08b5-05f2-4e1a-8683-e012823e335a" providerId="ADAL" clId="{7D616A7B-C809-4DBB-B402-FA7BA89720BE}" dt="2022-12-15T06:20:32.767" v="5414" actId="14100"/>
          <ac:spMkLst>
            <pc:docMk/>
            <pc:sldMk cId="1976587054" sldId="299"/>
            <ac:spMk id="5" creationId="{01C36CB2-B7DB-0864-D9F2-1D09A4FEDEFD}"/>
          </ac:spMkLst>
        </pc:spChg>
        <pc:spChg chg="add">
          <ac:chgData name="Daniela Piana" userId="84aa08b5-05f2-4e1a-8683-e012823e335a" providerId="ADAL" clId="{7D616A7B-C809-4DBB-B402-FA7BA89720BE}" dt="2022-12-15T06:18:13.690" v="5007" actId="26606"/>
          <ac:spMkLst>
            <pc:docMk/>
            <pc:sldMk cId="1976587054" sldId="299"/>
            <ac:spMk id="9" creationId="{D1D34770-47A8-402C-AF23-2B653F2D88C1}"/>
          </ac:spMkLst>
        </pc:spChg>
        <pc:picChg chg="add mod">
          <ac:chgData name="Daniela Piana" userId="84aa08b5-05f2-4e1a-8683-e012823e335a" providerId="ADAL" clId="{7D616A7B-C809-4DBB-B402-FA7BA89720BE}" dt="2022-12-15T06:18:10.115" v="5006"/>
          <ac:picMkLst>
            <pc:docMk/>
            <pc:sldMk cId="1976587054" sldId="299"/>
            <ac:picMk id="4" creationId="{FA628E1B-0D21-44D1-C8B4-12C04B8075E1}"/>
          </ac:picMkLst>
        </pc:picChg>
      </pc:sldChg>
      <pc:sldChg chg="addSp delSp modSp new mod setBg setClrOvrMap">
        <pc:chgData name="Daniela Piana" userId="84aa08b5-05f2-4e1a-8683-e012823e335a" providerId="ADAL" clId="{7D616A7B-C809-4DBB-B402-FA7BA89720BE}" dt="2022-12-15T06:37:10.797" v="7108" actId="20577"/>
        <pc:sldMkLst>
          <pc:docMk/>
          <pc:sldMk cId="1026987024" sldId="300"/>
        </pc:sldMkLst>
        <pc:spChg chg="mod">
          <ac:chgData name="Daniela Piana" userId="84aa08b5-05f2-4e1a-8683-e012823e335a" providerId="ADAL" clId="{7D616A7B-C809-4DBB-B402-FA7BA89720BE}" dt="2022-12-15T06:36:17.435" v="6982" actId="26606"/>
          <ac:spMkLst>
            <pc:docMk/>
            <pc:sldMk cId="1026987024" sldId="300"/>
            <ac:spMk id="2" creationId="{FD5A4EA4-3474-93C5-B2E5-FDD34B2240C1}"/>
          </ac:spMkLst>
        </pc:spChg>
        <pc:spChg chg="del">
          <ac:chgData name="Daniela Piana" userId="84aa08b5-05f2-4e1a-8683-e012823e335a" providerId="ADAL" clId="{7D616A7B-C809-4DBB-B402-FA7BA89720BE}" dt="2022-12-15T06:34:49.933" v="6777"/>
          <ac:spMkLst>
            <pc:docMk/>
            <pc:sldMk cId="1026987024" sldId="300"/>
            <ac:spMk id="3" creationId="{172E8AFD-DC39-9C4B-EA36-A075E51F4310}"/>
          </ac:spMkLst>
        </pc:spChg>
        <pc:spChg chg="add del">
          <ac:chgData name="Daniela Piana" userId="84aa08b5-05f2-4e1a-8683-e012823e335a" providerId="ADAL" clId="{7D616A7B-C809-4DBB-B402-FA7BA89720BE}" dt="2022-12-15T06:35:06.131" v="6779" actId="1032"/>
          <ac:spMkLst>
            <pc:docMk/>
            <pc:sldMk cId="1026987024" sldId="300"/>
            <ac:spMk id="8" creationId="{38FD40D0-395C-A808-2EA1-4A5AF8009757}"/>
          </ac:spMkLst>
        </pc:spChg>
        <pc:spChg chg="add del">
          <ac:chgData name="Daniela Piana" userId="84aa08b5-05f2-4e1a-8683-e012823e335a" providerId="ADAL" clId="{7D616A7B-C809-4DBB-B402-FA7BA89720BE}" dt="2022-12-15T06:35:09.992" v="6780" actId="26606"/>
          <ac:spMkLst>
            <pc:docMk/>
            <pc:sldMk cId="1026987024" sldId="300"/>
            <ac:spMk id="11" creationId="{D1D34770-47A8-402C-AF23-2B653F2D88C1}"/>
          </ac:spMkLst>
        </pc:spChg>
        <pc:spChg chg="add del">
          <ac:chgData name="Daniela Piana" userId="84aa08b5-05f2-4e1a-8683-e012823e335a" providerId="ADAL" clId="{7D616A7B-C809-4DBB-B402-FA7BA89720BE}" dt="2022-12-15T06:36:17.435" v="6982" actId="26606"/>
          <ac:spMkLst>
            <pc:docMk/>
            <pc:sldMk cId="1026987024" sldId="300"/>
            <ac:spMk id="16" creationId="{2C61293E-6EBE-43EF-A52C-9BEBFD7679D4}"/>
          </ac:spMkLst>
        </pc:spChg>
        <pc:spChg chg="add del">
          <ac:chgData name="Daniela Piana" userId="84aa08b5-05f2-4e1a-8683-e012823e335a" providerId="ADAL" clId="{7D616A7B-C809-4DBB-B402-FA7BA89720BE}" dt="2022-12-15T06:36:17.435" v="6982" actId="26606"/>
          <ac:spMkLst>
            <pc:docMk/>
            <pc:sldMk cId="1026987024" sldId="300"/>
            <ac:spMk id="18" creationId="{21540236-BFD5-4A9D-8840-4703E7F76825}"/>
          </ac:spMkLst>
        </pc:spChg>
        <pc:spChg chg="add">
          <ac:chgData name="Daniela Piana" userId="84aa08b5-05f2-4e1a-8683-e012823e335a" providerId="ADAL" clId="{7D616A7B-C809-4DBB-B402-FA7BA89720BE}" dt="2022-12-15T06:36:17.435" v="6982" actId="26606"/>
          <ac:spMkLst>
            <pc:docMk/>
            <pc:sldMk cId="1026987024" sldId="300"/>
            <ac:spMk id="23" creationId="{4F74D28C-3268-4E35-8EE1-D92CB4A85A7D}"/>
          </ac:spMkLst>
        </pc:spChg>
        <pc:graphicFrameChg chg="add mod ord modGraphic">
          <ac:chgData name="Daniela Piana" userId="84aa08b5-05f2-4e1a-8683-e012823e335a" providerId="ADAL" clId="{7D616A7B-C809-4DBB-B402-FA7BA89720BE}" dt="2022-12-15T06:37:10.797" v="7108" actId="20577"/>
          <ac:graphicFrameMkLst>
            <pc:docMk/>
            <pc:sldMk cId="1026987024" sldId="300"/>
            <ac:graphicFrameMk id="5" creationId="{B4475558-DEEC-EB50-7C8A-41A9DF675636}"/>
          </ac:graphicFrameMkLst>
        </pc:graphicFrameChg>
        <pc:picChg chg="add mod">
          <ac:chgData name="Daniela Piana" userId="84aa08b5-05f2-4e1a-8683-e012823e335a" providerId="ADAL" clId="{7D616A7B-C809-4DBB-B402-FA7BA89720BE}" dt="2022-12-15T06:36:17.435" v="6982" actId="26606"/>
          <ac:picMkLst>
            <pc:docMk/>
            <pc:sldMk cId="1026987024" sldId="300"/>
            <ac:picMk id="4" creationId="{E75AFCB4-6FE1-B1D3-67EC-2346664D198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A49DC-6A7D-40DD-83D1-DF055575D75A}" type="doc">
      <dgm:prSet loTypeId="urn:microsoft.com/office/officeart/2005/8/layout/StepDown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619B301-CDF6-4D0D-9C47-F12771C418BD}">
      <dgm:prSet phldrT="[Testo]"/>
      <dgm:spPr/>
      <dgm:t>
        <a:bodyPr/>
        <a:lstStyle/>
        <a:p>
          <a:r>
            <a:rPr lang="it-IT" dirty="0"/>
            <a:t>A monte  </a:t>
          </a:r>
        </a:p>
      </dgm:t>
    </dgm:pt>
    <dgm:pt modelId="{009A5E13-D158-4CC1-9E47-5C52B7054AB0}" type="parTrans" cxnId="{AF29F1A5-513F-4E0E-A1F4-8C9A6ADE8FBE}">
      <dgm:prSet/>
      <dgm:spPr/>
      <dgm:t>
        <a:bodyPr/>
        <a:lstStyle/>
        <a:p>
          <a:endParaRPr lang="it-IT"/>
        </a:p>
      </dgm:t>
    </dgm:pt>
    <dgm:pt modelId="{CDBD2A39-8FCD-4054-A75F-1EC9EFE2141A}" type="sibTrans" cxnId="{AF29F1A5-513F-4E0E-A1F4-8C9A6ADE8FBE}">
      <dgm:prSet/>
      <dgm:spPr/>
      <dgm:t>
        <a:bodyPr/>
        <a:lstStyle/>
        <a:p>
          <a:endParaRPr lang="it-IT"/>
        </a:p>
      </dgm:t>
    </dgm:pt>
    <dgm:pt modelId="{75484315-89D1-49BD-8C20-A581B1D87713}">
      <dgm:prSet phldrT="[Testo]" custT="1"/>
      <dgm:spPr/>
      <dgm:t>
        <a:bodyPr/>
        <a:lstStyle/>
        <a:p>
          <a:r>
            <a:rPr lang="it-IT" sz="2800" b="1" dirty="0">
              <a:solidFill>
                <a:schemeClr val="bg1"/>
              </a:solidFill>
            </a:rPr>
            <a:t>Condizioni di fatto </a:t>
          </a:r>
        </a:p>
      </dgm:t>
    </dgm:pt>
    <dgm:pt modelId="{3439D0D7-4F77-42C4-978A-C3675D420A38}" type="parTrans" cxnId="{25F4A575-EB89-4817-B3F6-8FBAE7E557D5}">
      <dgm:prSet/>
      <dgm:spPr/>
      <dgm:t>
        <a:bodyPr/>
        <a:lstStyle/>
        <a:p>
          <a:endParaRPr lang="it-IT"/>
        </a:p>
      </dgm:t>
    </dgm:pt>
    <dgm:pt modelId="{28879D55-E690-428D-B163-6637F2496554}" type="sibTrans" cxnId="{25F4A575-EB89-4817-B3F6-8FBAE7E557D5}">
      <dgm:prSet/>
      <dgm:spPr/>
      <dgm:t>
        <a:bodyPr/>
        <a:lstStyle/>
        <a:p>
          <a:endParaRPr lang="it-IT"/>
        </a:p>
      </dgm:t>
    </dgm:pt>
    <dgm:pt modelId="{841E17C6-FA10-4D5A-ACCD-0E9282B3F62B}">
      <dgm:prSet phldrT="[Testo]"/>
      <dgm:spPr/>
      <dgm:t>
        <a:bodyPr/>
        <a:lstStyle/>
        <a:p>
          <a:r>
            <a:rPr lang="it-IT" dirty="0"/>
            <a:t>Durante </a:t>
          </a:r>
        </a:p>
      </dgm:t>
    </dgm:pt>
    <dgm:pt modelId="{5C7EDB14-2FC1-4565-91A9-B7FE30309C48}" type="parTrans" cxnId="{8840DA2C-9956-48E9-BA87-4427467994A7}">
      <dgm:prSet/>
      <dgm:spPr/>
      <dgm:t>
        <a:bodyPr/>
        <a:lstStyle/>
        <a:p>
          <a:endParaRPr lang="it-IT"/>
        </a:p>
      </dgm:t>
    </dgm:pt>
    <dgm:pt modelId="{51E9EABF-A0A5-42A4-AA9A-111D9796257D}" type="sibTrans" cxnId="{8840DA2C-9956-48E9-BA87-4427467994A7}">
      <dgm:prSet/>
      <dgm:spPr/>
      <dgm:t>
        <a:bodyPr/>
        <a:lstStyle/>
        <a:p>
          <a:endParaRPr lang="it-IT"/>
        </a:p>
      </dgm:t>
    </dgm:pt>
    <dgm:pt modelId="{8D762759-D4B0-4A7B-945F-ECC377D2F5D1}">
      <dgm:prSet phldrT="[Testo]"/>
      <dgm:spPr/>
      <dgm:t>
        <a:bodyPr/>
        <a:lstStyle/>
        <a:p>
          <a:r>
            <a:rPr lang="it-IT" dirty="0">
              <a:solidFill>
                <a:srgbClr val="FF0000"/>
              </a:solidFill>
            </a:rPr>
            <a:t>Processi di capitalizzazione della conoscenza</a:t>
          </a:r>
        </a:p>
      </dgm:t>
    </dgm:pt>
    <dgm:pt modelId="{711ABC37-21B2-46D5-95E9-A0791481942F}" type="parTrans" cxnId="{4C73D7A5-D656-478C-A2B9-1B8DB1D28126}">
      <dgm:prSet/>
      <dgm:spPr/>
      <dgm:t>
        <a:bodyPr/>
        <a:lstStyle/>
        <a:p>
          <a:endParaRPr lang="it-IT"/>
        </a:p>
      </dgm:t>
    </dgm:pt>
    <dgm:pt modelId="{FE3A5843-9C97-4474-8B79-B0E4B6CDE9A0}" type="sibTrans" cxnId="{4C73D7A5-D656-478C-A2B9-1B8DB1D28126}">
      <dgm:prSet/>
      <dgm:spPr/>
      <dgm:t>
        <a:bodyPr/>
        <a:lstStyle/>
        <a:p>
          <a:endParaRPr lang="it-IT"/>
        </a:p>
      </dgm:t>
    </dgm:pt>
    <dgm:pt modelId="{81FF9094-93C3-40AD-B42B-C5CFFC19A339}">
      <dgm:prSet phldrT="[Testo]"/>
      <dgm:spPr/>
      <dgm:t>
        <a:bodyPr/>
        <a:lstStyle/>
        <a:p>
          <a:r>
            <a:rPr lang="it-IT" dirty="0"/>
            <a:t>A valle </a:t>
          </a:r>
        </a:p>
      </dgm:t>
    </dgm:pt>
    <dgm:pt modelId="{6A39B413-7287-4F68-BB87-7475F41DB14C}" type="parTrans" cxnId="{E334E51E-F83E-4132-ABD9-242182525C93}">
      <dgm:prSet/>
      <dgm:spPr/>
      <dgm:t>
        <a:bodyPr/>
        <a:lstStyle/>
        <a:p>
          <a:endParaRPr lang="it-IT"/>
        </a:p>
      </dgm:t>
    </dgm:pt>
    <dgm:pt modelId="{A90E1181-EE21-420F-ABFE-BD4BA8679C5F}" type="sibTrans" cxnId="{E334E51E-F83E-4132-ABD9-242182525C93}">
      <dgm:prSet/>
      <dgm:spPr/>
      <dgm:t>
        <a:bodyPr/>
        <a:lstStyle/>
        <a:p>
          <a:endParaRPr lang="it-IT"/>
        </a:p>
      </dgm:t>
    </dgm:pt>
    <dgm:pt modelId="{593FC98C-FCAF-4F6E-BCBC-EE6AE3ECC6B9}">
      <dgm:prSet phldrT="[Testo]"/>
      <dgm:spPr/>
      <dgm:t>
        <a:bodyPr/>
        <a:lstStyle/>
        <a:p>
          <a:r>
            <a:rPr lang="it-IT" dirty="0"/>
            <a:t>Effettività </a:t>
          </a:r>
        </a:p>
      </dgm:t>
    </dgm:pt>
    <dgm:pt modelId="{FFA5962E-66A0-4988-82FF-A7789D4419D6}" type="parTrans" cxnId="{EABC1177-E850-430E-ACAF-DD4B4216D2EB}">
      <dgm:prSet/>
      <dgm:spPr/>
      <dgm:t>
        <a:bodyPr/>
        <a:lstStyle/>
        <a:p>
          <a:endParaRPr lang="it-IT"/>
        </a:p>
      </dgm:t>
    </dgm:pt>
    <dgm:pt modelId="{43A164D9-C83F-4871-8D4A-1728690564BD}" type="sibTrans" cxnId="{EABC1177-E850-430E-ACAF-DD4B4216D2EB}">
      <dgm:prSet/>
      <dgm:spPr/>
      <dgm:t>
        <a:bodyPr/>
        <a:lstStyle/>
        <a:p>
          <a:endParaRPr lang="it-IT"/>
        </a:p>
      </dgm:t>
    </dgm:pt>
    <dgm:pt modelId="{D6F010C1-EFC2-4A3F-9A54-2E38C51EF184}">
      <dgm:prSet phldrT="[Testo]" custT="1"/>
      <dgm:spPr/>
      <dgm:t>
        <a:bodyPr/>
        <a:lstStyle/>
        <a:p>
          <a:r>
            <a:rPr lang="it-IT" sz="2800" b="1" dirty="0">
              <a:solidFill>
                <a:schemeClr val="bg1"/>
              </a:solidFill>
            </a:rPr>
            <a:t>Norme ex ante </a:t>
          </a:r>
        </a:p>
      </dgm:t>
    </dgm:pt>
    <dgm:pt modelId="{31865E7E-37F7-41F6-B863-B39D8BE8A5B0}" type="parTrans" cxnId="{53D44EDF-D271-4927-9E33-8C062F57005B}">
      <dgm:prSet/>
      <dgm:spPr/>
      <dgm:t>
        <a:bodyPr/>
        <a:lstStyle/>
        <a:p>
          <a:endParaRPr lang="it-IT"/>
        </a:p>
      </dgm:t>
    </dgm:pt>
    <dgm:pt modelId="{ED225D1F-451F-4BB3-9EC4-411E23D9B534}" type="sibTrans" cxnId="{53D44EDF-D271-4927-9E33-8C062F57005B}">
      <dgm:prSet/>
      <dgm:spPr/>
      <dgm:t>
        <a:bodyPr/>
        <a:lstStyle/>
        <a:p>
          <a:endParaRPr lang="it-IT"/>
        </a:p>
      </dgm:t>
    </dgm:pt>
    <dgm:pt modelId="{C888B0BF-81EC-4D33-A7C7-DD51BFEBB93B}">
      <dgm:prSet phldrT="[Testo]"/>
      <dgm:spPr/>
      <dgm:t>
        <a:bodyPr/>
        <a:lstStyle/>
        <a:p>
          <a:r>
            <a:rPr lang="it-IT" dirty="0">
              <a:solidFill>
                <a:srgbClr val="FF0000"/>
              </a:solidFill>
            </a:rPr>
            <a:t>Comportamenti &amp; norme in azione</a:t>
          </a:r>
          <a:r>
            <a:rPr lang="it-IT" dirty="0"/>
            <a:t> </a:t>
          </a:r>
        </a:p>
      </dgm:t>
    </dgm:pt>
    <dgm:pt modelId="{DF4583F9-FD47-4F6C-8EAC-60E9D78B253D}" type="parTrans" cxnId="{18A69D8E-C793-4364-A932-F06286A4C216}">
      <dgm:prSet/>
      <dgm:spPr/>
      <dgm:t>
        <a:bodyPr/>
        <a:lstStyle/>
        <a:p>
          <a:endParaRPr lang="it-IT"/>
        </a:p>
      </dgm:t>
    </dgm:pt>
    <dgm:pt modelId="{60E58E57-99E1-4D96-8FD8-213C45C24168}" type="sibTrans" cxnId="{18A69D8E-C793-4364-A932-F06286A4C216}">
      <dgm:prSet/>
      <dgm:spPr/>
      <dgm:t>
        <a:bodyPr/>
        <a:lstStyle/>
        <a:p>
          <a:endParaRPr lang="it-IT"/>
        </a:p>
      </dgm:t>
    </dgm:pt>
    <dgm:pt modelId="{F1E5F991-F945-47BF-9674-78AAA7EDA96F}">
      <dgm:prSet phldrT="[Testo]"/>
      <dgm:spPr/>
      <dgm:t>
        <a:bodyPr/>
        <a:lstStyle/>
        <a:p>
          <a:r>
            <a:rPr lang="it-IT" dirty="0"/>
            <a:t>Apprendimento </a:t>
          </a:r>
        </a:p>
      </dgm:t>
    </dgm:pt>
    <dgm:pt modelId="{F90661A1-78CC-44C2-8799-822AB5C368AE}" type="parTrans" cxnId="{AB994F43-E4BD-49F2-8A1A-99F5B21605B1}">
      <dgm:prSet/>
      <dgm:spPr/>
      <dgm:t>
        <a:bodyPr/>
        <a:lstStyle/>
        <a:p>
          <a:endParaRPr lang="it-IT"/>
        </a:p>
      </dgm:t>
    </dgm:pt>
    <dgm:pt modelId="{594333D2-181C-4246-BF78-CE20B6E6D245}" type="sibTrans" cxnId="{AB994F43-E4BD-49F2-8A1A-99F5B21605B1}">
      <dgm:prSet/>
      <dgm:spPr/>
      <dgm:t>
        <a:bodyPr/>
        <a:lstStyle/>
        <a:p>
          <a:endParaRPr lang="it-IT"/>
        </a:p>
      </dgm:t>
    </dgm:pt>
    <dgm:pt modelId="{97EFB8BA-403B-4A89-A01A-882FC1C01BA3}" type="pres">
      <dgm:prSet presAssocID="{0EDA49DC-6A7D-40DD-83D1-DF055575D75A}" presName="rootnode" presStyleCnt="0">
        <dgm:presLayoutVars>
          <dgm:chMax/>
          <dgm:chPref/>
          <dgm:dir/>
          <dgm:animLvl val="lvl"/>
        </dgm:presLayoutVars>
      </dgm:prSet>
      <dgm:spPr/>
    </dgm:pt>
    <dgm:pt modelId="{7D6340F3-0AEB-4A04-A5A1-0A9074F94B8E}" type="pres">
      <dgm:prSet presAssocID="{3619B301-CDF6-4D0D-9C47-F12771C418BD}" presName="composite" presStyleCnt="0"/>
      <dgm:spPr/>
    </dgm:pt>
    <dgm:pt modelId="{639B89F5-2034-4B3C-B6DC-9873879CEA11}" type="pres">
      <dgm:prSet presAssocID="{3619B301-CDF6-4D0D-9C47-F12771C418BD}" presName="bentUpArrow1" presStyleLbl="alignImgPlace1" presStyleIdx="0" presStyleCnt="2"/>
      <dgm:spPr/>
    </dgm:pt>
    <dgm:pt modelId="{A5B8ADF3-BA76-4A0F-8995-C489BF0BBEDE}" type="pres">
      <dgm:prSet presAssocID="{3619B301-CDF6-4D0D-9C47-F12771C418B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EBEEDE6C-5419-4677-8F69-C41324ABE95A}" type="pres">
      <dgm:prSet presAssocID="{3619B301-CDF6-4D0D-9C47-F12771C418BD}" presName="ChildText" presStyleLbl="revTx" presStyleIdx="0" presStyleCnt="3" custScaleX="250313" custLinFactNeighborX="81553" custLinFactNeighborY="4236">
        <dgm:presLayoutVars>
          <dgm:chMax val="0"/>
          <dgm:chPref val="0"/>
          <dgm:bulletEnabled val="1"/>
        </dgm:presLayoutVars>
      </dgm:prSet>
      <dgm:spPr/>
    </dgm:pt>
    <dgm:pt modelId="{98A258B9-6398-4570-BA5D-FD808099E9A2}" type="pres">
      <dgm:prSet presAssocID="{CDBD2A39-8FCD-4054-A75F-1EC9EFE2141A}" presName="sibTrans" presStyleCnt="0"/>
      <dgm:spPr/>
    </dgm:pt>
    <dgm:pt modelId="{18021BA1-BAA8-4461-8DE0-C125C12B4244}" type="pres">
      <dgm:prSet presAssocID="{841E17C6-FA10-4D5A-ACCD-0E9282B3F62B}" presName="composite" presStyleCnt="0"/>
      <dgm:spPr/>
    </dgm:pt>
    <dgm:pt modelId="{9A9A6671-3664-4FD0-81FE-C5032DDECBE8}" type="pres">
      <dgm:prSet presAssocID="{841E17C6-FA10-4D5A-ACCD-0E9282B3F62B}" presName="bentUpArrow1" presStyleLbl="alignImgPlace1" presStyleIdx="1" presStyleCnt="2"/>
      <dgm:spPr/>
    </dgm:pt>
    <dgm:pt modelId="{ABA93892-B092-4293-B7A4-A58D12810337}" type="pres">
      <dgm:prSet presAssocID="{841E17C6-FA10-4D5A-ACCD-0E9282B3F62B}" presName="ParentText" presStyleLbl="node1" presStyleIdx="1" presStyleCnt="3" custLinFactNeighborX="-13719" custLinFactNeighborY="-2202">
        <dgm:presLayoutVars>
          <dgm:chMax val="1"/>
          <dgm:chPref val="1"/>
          <dgm:bulletEnabled val="1"/>
        </dgm:presLayoutVars>
      </dgm:prSet>
      <dgm:spPr/>
    </dgm:pt>
    <dgm:pt modelId="{620CDCF7-C675-4682-817C-7CC2A4BCE9D0}" type="pres">
      <dgm:prSet presAssocID="{841E17C6-FA10-4D5A-ACCD-0E9282B3F62B}" presName="ChildText" presStyleLbl="revTx" presStyleIdx="1" presStyleCnt="3" custScaleX="297457" custLinFactX="2148" custLinFactNeighborX="100000" custLinFactNeighborY="-5295">
        <dgm:presLayoutVars>
          <dgm:chMax val="0"/>
          <dgm:chPref val="0"/>
          <dgm:bulletEnabled val="1"/>
        </dgm:presLayoutVars>
      </dgm:prSet>
      <dgm:spPr/>
    </dgm:pt>
    <dgm:pt modelId="{18F0B891-29C5-441A-B9AD-AEFFE182EC96}" type="pres">
      <dgm:prSet presAssocID="{51E9EABF-A0A5-42A4-AA9A-111D9796257D}" presName="sibTrans" presStyleCnt="0"/>
      <dgm:spPr/>
    </dgm:pt>
    <dgm:pt modelId="{B26A52EE-6CFB-4B8B-8B00-32476846D230}" type="pres">
      <dgm:prSet presAssocID="{81FF9094-93C3-40AD-B42B-C5CFFC19A339}" presName="composite" presStyleCnt="0"/>
      <dgm:spPr/>
    </dgm:pt>
    <dgm:pt modelId="{8E6D3559-C900-4F9B-BE15-F84ECAA735EB}" type="pres">
      <dgm:prSet presAssocID="{81FF9094-93C3-40AD-B42B-C5CFFC19A339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7253B03C-6072-493E-B27E-27FBDEE7546C}" type="pres">
      <dgm:prSet presAssocID="{81FF9094-93C3-40AD-B42B-C5CFFC19A339}" presName="FinalChildText" presStyleLbl="revTx" presStyleIdx="2" presStyleCnt="3" custScaleX="190075" custLinFactNeighborX="36246" custLinFactNeighborY="-3177">
        <dgm:presLayoutVars>
          <dgm:chMax val="0"/>
          <dgm:chPref val="0"/>
          <dgm:bulletEnabled val="1"/>
        </dgm:presLayoutVars>
      </dgm:prSet>
      <dgm:spPr/>
    </dgm:pt>
  </dgm:ptLst>
  <dgm:cxnLst>
    <dgm:cxn modelId="{07A9BB08-71D1-40A8-8571-C2F173C2D6E6}" type="presOf" srcId="{75484315-89D1-49BD-8C20-A581B1D87713}" destId="{EBEEDE6C-5419-4677-8F69-C41324ABE95A}" srcOrd="0" destOrd="0" presId="urn:microsoft.com/office/officeart/2005/8/layout/StepDownProcess"/>
    <dgm:cxn modelId="{E334E51E-F83E-4132-ABD9-242182525C93}" srcId="{0EDA49DC-6A7D-40DD-83D1-DF055575D75A}" destId="{81FF9094-93C3-40AD-B42B-C5CFFC19A339}" srcOrd="2" destOrd="0" parTransId="{6A39B413-7287-4F68-BB87-7475F41DB14C}" sibTransId="{A90E1181-EE21-420F-ABFE-BD4BA8679C5F}"/>
    <dgm:cxn modelId="{8840DA2C-9956-48E9-BA87-4427467994A7}" srcId="{0EDA49DC-6A7D-40DD-83D1-DF055575D75A}" destId="{841E17C6-FA10-4D5A-ACCD-0E9282B3F62B}" srcOrd="1" destOrd="0" parTransId="{5C7EDB14-2FC1-4565-91A9-B7FE30309C48}" sibTransId="{51E9EABF-A0A5-42A4-AA9A-111D9796257D}"/>
    <dgm:cxn modelId="{AB994F43-E4BD-49F2-8A1A-99F5B21605B1}" srcId="{81FF9094-93C3-40AD-B42B-C5CFFC19A339}" destId="{F1E5F991-F945-47BF-9674-78AAA7EDA96F}" srcOrd="1" destOrd="0" parTransId="{F90661A1-78CC-44C2-8799-822AB5C368AE}" sibTransId="{594333D2-181C-4246-BF78-CE20B6E6D245}"/>
    <dgm:cxn modelId="{8430706A-A396-4E12-81D2-0455CEB0FAED}" type="presOf" srcId="{D6F010C1-EFC2-4A3F-9A54-2E38C51EF184}" destId="{EBEEDE6C-5419-4677-8F69-C41324ABE95A}" srcOrd="0" destOrd="1" presId="urn:microsoft.com/office/officeart/2005/8/layout/StepDownProcess"/>
    <dgm:cxn modelId="{E9F8A66A-E510-4AD3-9443-CA7260320F12}" type="presOf" srcId="{81FF9094-93C3-40AD-B42B-C5CFFC19A339}" destId="{8E6D3559-C900-4F9B-BE15-F84ECAA735EB}" srcOrd="0" destOrd="0" presId="urn:microsoft.com/office/officeart/2005/8/layout/StepDownProcess"/>
    <dgm:cxn modelId="{6956E84D-0AAF-476B-B12D-A8B2B8215F77}" type="presOf" srcId="{0EDA49DC-6A7D-40DD-83D1-DF055575D75A}" destId="{97EFB8BA-403B-4A89-A01A-882FC1C01BA3}" srcOrd="0" destOrd="0" presId="urn:microsoft.com/office/officeart/2005/8/layout/StepDownProcess"/>
    <dgm:cxn modelId="{13DC9A50-6A70-44DF-B636-70C690343C4C}" type="presOf" srcId="{C888B0BF-81EC-4D33-A7C7-DD51BFEBB93B}" destId="{620CDCF7-C675-4682-817C-7CC2A4BCE9D0}" srcOrd="0" destOrd="1" presId="urn:microsoft.com/office/officeart/2005/8/layout/StepDownProcess"/>
    <dgm:cxn modelId="{25F4A575-EB89-4817-B3F6-8FBAE7E557D5}" srcId="{3619B301-CDF6-4D0D-9C47-F12771C418BD}" destId="{75484315-89D1-49BD-8C20-A581B1D87713}" srcOrd="0" destOrd="0" parTransId="{3439D0D7-4F77-42C4-978A-C3675D420A38}" sibTransId="{28879D55-E690-428D-B163-6637F2496554}"/>
    <dgm:cxn modelId="{EABC1177-E850-430E-ACAF-DD4B4216D2EB}" srcId="{81FF9094-93C3-40AD-B42B-C5CFFC19A339}" destId="{593FC98C-FCAF-4F6E-BCBC-EE6AE3ECC6B9}" srcOrd="0" destOrd="0" parTransId="{FFA5962E-66A0-4988-82FF-A7789D4419D6}" sibTransId="{43A164D9-C83F-4871-8D4A-1728690564BD}"/>
    <dgm:cxn modelId="{F812D078-87BE-4028-A2BF-03151F4F8EB9}" type="presOf" srcId="{3619B301-CDF6-4D0D-9C47-F12771C418BD}" destId="{A5B8ADF3-BA76-4A0F-8995-C489BF0BBEDE}" srcOrd="0" destOrd="0" presId="urn:microsoft.com/office/officeart/2005/8/layout/StepDownProcess"/>
    <dgm:cxn modelId="{18A69D8E-C793-4364-A932-F06286A4C216}" srcId="{841E17C6-FA10-4D5A-ACCD-0E9282B3F62B}" destId="{C888B0BF-81EC-4D33-A7C7-DD51BFEBB93B}" srcOrd="1" destOrd="0" parTransId="{DF4583F9-FD47-4F6C-8EAC-60E9D78B253D}" sibTransId="{60E58E57-99E1-4D96-8FD8-213C45C24168}"/>
    <dgm:cxn modelId="{4C73D7A5-D656-478C-A2B9-1B8DB1D28126}" srcId="{841E17C6-FA10-4D5A-ACCD-0E9282B3F62B}" destId="{8D762759-D4B0-4A7B-945F-ECC377D2F5D1}" srcOrd="0" destOrd="0" parTransId="{711ABC37-21B2-46D5-95E9-A0791481942F}" sibTransId="{FE3A5843-9C97-4474-8B79-B0E4B6CDE9A0}"/>
    <dgm:cxn modelId="{AF29F1A5-513F-4E0E-A1F4-8C9A6ADE8FBE}" srcId="{0EDA49DC-6A7D-40DD-83D1-DF055575D75A}" destId="{3619B301-CDF6-4D0D-9C47-F12771C418BD}" srcOrd="0" destOrd="0" parTransId="{009A5E13-D158-4CC1-9E47-5C52B7054AB0}" sibTransId="{CDBD2A39-8FCD-4054-A75F-1EC9EFE2141A}"/>
    <dgm:cxn modelId="{84C215B2-31A9-4A67-8D1F-B43DD809C22E}" type="presOf" srcId="{F1E5F991-F945-47BF-9674-78AAA7EDA96F}" destId="{7253B03C-6072-493E-B27E-27FBDEE7546C}" srcOrd="0" destOrd="1" presId="urn:microsoft.com/office/officeart/2005/8/layout/StepDownProcess"/>
    <dgm:cxn modelId="{B80475B6-60D7-4F66-AC7E-E4E21E749BCB}" type="presOf" srcId="{8D762759-D4B0-4A7B-945F-ECC377D2F5D1}" destId="{620CDCF7-C675-4682-817C-7CC2A4BCE9D0}" srcOrd="0" destOrd="0" presId="urn:microsoft.com/office/officeart/2005/8/layout/StepDownProcess"/>
    <dgm:cxn modelId="{BC0726B9-DEB8-44C1-A2BF-ABA444C98307}" type="presOf" srcId="{841E17C6-FA10-4D5A-ACCD-0E9282B3F62B}" destId="{ABA93892-B092-4293-B7A4-A58D12810337}" srcOrd="0" destOrd="0" presId="urn:microsoft.com/office/officeart/2005/8/layout/StepDownProcess"/>
    <dgm:cxn modelId="{873623DF-B7A5-4F4D-9CC1-C50963079D76}" type="presOf" srcId="{593FC98C-FCAF-4F6E-BCBC-EE6AE3ECC6B9}" destId="{7253B03C-6072-493E-B27E-27FBDEE7546C}" srcOrd="0" destOrd="0" presId="urn:microsoft.com/office/officeart/2005/8/layout/StepDownProcess"/>
    <dgm:cxn modelId="{53D44EDF-D271-4927-9E33-8C062F57005B}" srcId="{3619B301-CDF6-4D0D-9C47-F12771C418BD}" destId="{D6F010C1-EFC2-4A3F-9A54-2E38C51EF184}" srcOrd="1" destOrd="0" parTransId="{31865E7E-37F7-41F6-B863-B39D8BE8A5B0}" sibTransId="{ED225D1F-451F-4BB3-9EC4-411E23D9B534}"/>
    <dgm:cxn modelId="{1B5853C6-3EBA-4588-8BF3-DF199BF76F96}" type="presParOf" srcId="{97EFB8BA-403B-4A89-A01A-882FC1C01BA3}" destId="{7D6340F3-0AEB-4A04-A5A1-0A9074F94B8E}" srcOrd="0" destOrd="0" presId="urn:microsoft.com/office/officeart/2005/8/layout/StepDownProcess"/>
    <dgm:cxn modelId="{2DB8127E-3D5B-4C1C-80FD-703A77F4F462}" type="presParOf" srcId="{7D6340F3-0AEB-4A04-A5A1-0A9074F94B8E}" destId="{639B89F5-2034-4B3C-B6DC-9873879CEA11}" srcOrd="0" destOrd="0" presId="urn:microsoft.com/office/officeart/2005/8/layout/StepDownProcess"/>
    <dgm:cxn modelId="{7E94AC5A-010A-4975-851A-DDFB7B1B57FD}" type="presParOf" srcId="{7D6340F3-0AEB-4A04-A5A1-0A9074F94B8E}" destId="{A5B8ADF3-BA76-4A0F-8995-C489BF0BBEDE}" srcOrd="1" destOrd="0" presId="urn:microsoft.com/office/officeart/2005/8/layout/StepDownProcess"/>
    <dgm:cxn modelId="{72591078-5B25-44A5-ABF1-E21AEC04058C}" type="presParOf" srcId="{7D6340F3-0AEB-4A04-A5A1-0A9074F94B8E}" destId="{EBEEDE6C-5419-4677-8F69-C41324ABE95A}" srcOrd="2" destOrd="0" presId="urn:microsoft.com/office/officeart/2005/8/layout/StepDownProcess"/>
    <dgm:cxn modelId="{B909A46E-D051-4EB4-B756-93E0C87A1590}" type="presParOf" srcId="{97EFB8BA-403B-4A89-A01A-882FC1C01BA3}" destId="{98A258B9-6398-4570-BA5D-FD808099E9A2}" srcOrd="1" destOrd="0" presId="urn:microsoft.com/office/officeart/2005/8/layout/StepDownProcess"/>
    <dgm:cxn modelId="{1D9B86DB-BB62-45AB-9109-D9E27332A212}" type="presParOf" srcId="{97EFB8BA-403B-4A89-A01A-882FC1C01BA3}" destId="{18021BA1-BAA8-4461-8DE0-C125C12B4244}" srcOrd="2" destOrd="0" presId="urn:microsoft.com/office/officeart/2005/8/layout/StepDownProcess"/>
    <dgm:cxn modelId="{341D9AB4-3A37-423A-84EE-CC923EAB7A77}" type="presParOf" srcId="{18021BA1-BAA8-4461-8DE0-C125C12B4244}" destId="{9A9A6671-3664-4FD0-81FE-C5032DDECBE8}" srcOrd="0" destOrd="0" presId="urn:microsoft.com/office/officeart/2005/8/layout/StepDownProcess"/>
    <dgm:cxn modelId="{188B4C93-5D1D-4D6E-AF86-1DA8F0EFD761}" type="presParOf" srcId="{18021BA1-BAA8-4461-8DE0-C125C12B4244}" destId="{ABA93892-B092-4293-B7A4-A58D12810337}" srcOrd="1" destOrd="0" presId="urn:microsoft.com/office/officeart/2005/8/layout/StepDownProcess"/>
    <dgm:cxn modelId="{2ED49310-53DE-43AD-9CA3-D1356AEF2469}" type="presParOf" srcId="{18021BA1-BAA8-4461-8DE0-C125C12B4244}" destId="{620CDCF7-C675-4682-817C-7CC2A4BCE9D0}" srcOrd="2" destOrd="0" presId="urn:microsoft.com/office/officeart/2005/8/layout/StepDownProcess"/>
    <dgm:cxn modelId="{0EE85053-6ABC-4FCE-B9CE-FA0282BEA0E1}" type="presParOf" srcId="{97EFB8BA-403B-4A89-A01A-882FC1C01BA3}" destId="{18F0B891-29C5-441A-B9AD-AEFFE182EC96}" srcOrd="3" destOrd="0" presId="urn:microsoft.com/office/officeart/2005/8/layout/StepDownProcess"/>
    <dgm:cxn modelId="{EC3EEAC0-A504-40FD-AD71-62C47C731ABE}" type="presParOf" srcId="{97EFB8BA-403B-4A89-A01A-882FC1C01BA3}" destId="{B26A52EE-6CFB-4B8B-8B00-32476846D230}" srcOrd="4" destOrd="0" presId="urn:microsoft.com/office/officeart/2005/8/layout/StepDownProcess"/>
    <dgm:cxn modelId="{E3DA5251-8F74-4EF3-BB4B-DCF9A5845D17}" type="presParOf" srcId="{B26A52EE-6CFB-4B8B-8B00-32476846D230}" destId="{8E6D3559-C900-4F9B-BE15-F84ECAA735EB}" srcOrd="0" destOrd="0" presId="urn:microsoft.com/office/officeart/2005/8/layout/StepDownProcess"/>
    <dgm:cxn modelId="{779B8006-A96B-4F7B-82EC-A903BD68C991}" type="presParOf" srcId="{B26A52EE-6CFB-4B8B-8B00-32476846D230}" destId="{7253B03C-6072-493E-B27E-27FBDEE7546C}" srcOrd="1" destOrd="0" presId="urn:microsoft.com/office/officeart/2005/8/layout/StepDownProcess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5E0D06-7ED0-4150-A799-71166A1DF955}" type="doc">
      <dgm:prSet loTypeId="urn:microsoft.com/office/officeart/2005/8/layout/matrix1" loCatId="matrix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FF10493D-2B2A-4EC0-AAA2-608C023DD107}">
      <dgm:prSet phldrT="[Testo]"/>
      <dgm:spPr/>
      <dgm:t>
        <a:bodyPr/>
        <a:lstStyle/>
        <a:p>
          <a:r>
            <a:rPr lang="it-IT" dirty="0"/>
            <a:t>Quello che sappiamo dalla ricerca ci permette di inverare gli OBIETTIVI che hanno ispirato le norme </a:t>
          </a:r>
        </a:p>
      </dgm:t>
    </dgm:pt>
    <dgm:pt modelId="{F843A336-5746-490E-87EC-9A4DB6EC5876}" type="parTrans" cxnId="{FF15C1A0-EAE6-4567-88CF-E61FA4A14DDE}">
      <dgm:prSet/>
      <dgm:spPr/>
      <dgm:t>
        <a:bodyPr/>
        <a:lstStyle/>
        <a:p>
          <a:endParaRPr lang="it-IT"/>
        </a:p>
      </dgm:t>
    </dgm:pt>
    <dgm:pt modelId="{99671E72-425D-4F4A-B016-CA9D0F0F6E9D}" type="sibTrans" cxnId="{FF15C1A0-EAE6-4567-88CF-E61FA4A14DDE}">
      <dgm:prSet/>
      <dgm:spPr/>
      <dgm:t>
        <a:bodyPr/>
        <a:lstStyle/>
        <a:p>
          <a:endParaRPr lang="it-IT"/>
        </a:p>
      </dgm:t>
    </dgm:pt>
    <dgm:pt modelId="{06FD6D8D-8B13-411F-8AE2-1F3D0EA0EFF1}">
      <dgm:prSet phldrT="[Testo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it-IT" dirty="0"/>
        </a:p>
      </dgm:t>
    </dgm:pt>
    <dgm:pt modelId="{53CC4A71-D286-4041-966B-AED89FE2EFD9}" type="parTrans" cxnId="{D52B2603-6FA0-4513-94FD-196EDADBA0A1}">
      <dgm:prSet/>
      <dgm:spPr/>
      <dgm:t>
        <a:bodyPr/>
        <a:lstStyle/>
        <a:p>
          <a:endParaRPr lang="it-IT"/>
        </a:p>
      </dgm:t>
    </dgm:pt>
    <dgm:pt modelId="{D611880A-F926-4F0E-B796-9E4E9F0DF291}" type="sibTrans" cxnId="{D52B2603-6FA0-4513-94FD-196EDADBA0A1}">
      <dgm:prSet/>
      <dgm:spPr/>
      <dgm:t>
        <a:bodyPr/>
        <a:lstStyle/>
        <a:p>
          <a:endParaRPr lang="it-IT"/>
        </a:p>
      </dgm:t>
    </dgm:pt>
    <dgm:pt modelId="{B0358037-E9FF-474D-AF15-F310D8A2E222}">
      <dgm:prSet phldrT="[Testo]"/>
      <dgm:spPr/>
      <dgm:t>
        <a:bodyPr/>
        <a:lstStyle/>
        <a:p>
          <a:r>
            <a:rPr lang="it-IT" dirty="0"/>
            <a:t>PARTE III TITOLO II </a:t>
          </a:r>
        </a:p>
        <a:p>
          <a:r>
            <a:rPr lang="it-IT" dirty="0"/>
            <a:t>OPERATORI ECONOMICI </a:t>
          </a:r>
        </a:p>
      </dgm:t>
    </dgm:pt>
    <dgm:pt modelId="{0F83E0DE-5D3A-482B-9043-1ED8C7EFC51F}" type="parTrans" cxnId="{CDE712A2-8B8E-4868-8A63-9C71BCE5BF40}">
      <dgm:prSet/>
      <dgm:spPr/>
      <dgm:t>
        <a:bodyPr/>
        <a:lstStyle/>
        <a:p>
          <a:endParaRPr lang="it-IT"/>
        </a:p>
      </dgm:t>
    </dgm:pt>
    <dgm:pt modelId="{D7129733-F4F6-4FFD-8D6B-4815400E34B7}" type="sibTrans" cxnId="{CDE712A2-8B8E-4868-8A63-9C71BCE5BF40}">
      <dgm:prSet/>
      <dgm:spPr/>
      <dgm:t>
        <a:bodyPr/>
        <a:lstStyle/>
        <a:p>
          <a:endParaRPr lang="it-IT"/>
        </a:p>
      </dgm:t>
    </dgm:pt>
    <dgm:pt modelId="{46647E81-093D-419F-9F4F-69D72C7A33A0}">
      <dgm:prSet phldrT="[Testo]"/>
      <dgm:spPr/>
      <dgm:t>
        <a:bodyPr/>
        <a:lstStyle/>
        <a:p>
          <a:r>
            <a:rPr lang="it-IT" dirty="0"/>
            <a:t>BANCA DATI UNIONCAMERE </a:t>
          </a:r>
        </a:p>
        <a:p>
          <a:r>
            <a:rPr lang="it-IT" dirty="0"/>
            <a:t>+ </a:t>
          </a:r>
        </a:p>
        <a:p>
          <a:r>
            <a:rPr lang="it-IT" dirty="0"/>
            <a:t>REGISTRO IMPRESE </a:t>
          </a:r>
        </a:p>
      </dgm:t>
    </dgm:pt>
    <dgm:pt modelId="{05CA9505-F00F-4DA4-B08E-BA1FD670A396}" type="parTrans" cxnId="{8CFF629D-D8FB-4439-BF4C-8D1AECCE9F12}">
      <dgm:prSet/>
      <dgm:spPr/>
      <dgm:t>
        <a:bodyPr/>
        <a:lstStyle/>
        <a:p>
          <a:endParaRPr lang="it-IT"/>
        </a:p>
      </dgm:t>
    </dgm:pt>
    <dgm:pt modelId="{AFBDE5F8-4378-43ED-881E-19C305AB2303}" type="sibTrans" cxnId="{8CFF629D-D8FB-4439-BF4C-8D1AECCE9F12}">
      <dgm:prSet/>
      <dgm:spPr/>
      <dgm:t>
        <a:bodyPr/>
        <a:lstStyle/>
        <a:p>
          <a:endParaRPr lang="it-IT"/>
        </a:p>
      </dgm:t>
    </dgm:pt>
    <dgm:pt modelId="{1913911C-D873-4BF5-86BD-81396D7CACCD}">
      <dgm:prSet phldrT="[Testo]"/>
      <dgm:spPr/>
      <dgm:t>
        <a:bodyPr/>
        <a:lstStyle/>
        <a:p>
          <a:r>
            <a:rPr lang="it-IT" dirty="0"/>
            <a:t>LA CAPACITA’ CHE IMPATTA SULLA ESECUZIONE DEI CONTRATTI – INCLUSO SUBAPPALTPO – SUBENTRO – PREMIALE DI ACCELERAZIONE  </a:t>
          </a:r>
        </a:p>
      </dgm:t>
    </dgm:pt>
    <dgm:pt modelId="{D466D86B-9C26-4644-9179-3D941700840D}" type="parTrans" cxnId="{E6DE2EA5-952E-4E87-854F-C79AC05AD86A}">
      <dgm:prSet/>
      <dgm:spPr/>
      <dgm:t>
        <a:bodyPr/>
        <a:lstStyle/>
        <a:p>
          <a:endParaRPr lang="it-IT"/>
        </a:p>
      </dgm:t>
    </dgm:pt>
    <dgm:pt modelId="{EDF1EA04-8AF0-4BB2-BB79-61884542EE1C}" type="sibTrans" cxnId="{E6DE2EA5-952E-4E87-854F-C79AC05AD86A}">
      <dgm:prSet/>
      <dgm:spPr/>
      <dgm:t>
        <a:bodyPr/>
        <a:lstStyle/>
        <a:p>
          <a:endParaRPr lang="it-IT"/>
        </a:p>
      </dgm:t>
    </dgm:pt>
    <dgm:pt modelId="{0A11F121-BA55-46A3-AB03-13127B0EEA01}" type="pres">
      <dgm:prSet presAssocID="{825E0D06-7ED0-4150-A799-71166A1DF95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677341-F241-42FE-8F68-3467346547AB}" type="pres">
      <dgm:prSet presAssocID="{825E0D06-7ED0-4150-A799-71166A1DF955}" presName="matrix" presStyleCnt="0"/>
      <dgm:spPr/>
    </dgm:pt>
    <dgm:pt modelId="{9F9F1846-903C-48B0-BA2E-9B9EFFCC6774}" type="pres">
      <dgm:prSet presAssocID="{825E0D06-7ED0-4150-A799-71166A1DF955}" presName="tile1" presStyleLbl="node1" presStyleIdx="0" presStyleCnt="4" custLinFactNeighborX="0"/>
      <dgm:spPr/>
    </dgm:pt>
    <dgm:pt modelId="{B7AACA73-1191-44A2-8B9D-CF071E188828}" type="pres">
      <dgm:prSet presAssocID="{825E0D06-7ED0-4150-A799-71166A1DF95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E5053C6-FF10-41D5-8056-6898AE61004B}" type="pres">
      <dgm:prSet presAssocID="{825E0D06-7ED0-4150-A799-71166A1DF955}" presName="tile2" presStyleLbl="node1" presStyleIdx="1" presStyleCnt="4"/>
      <dgm:spPr/>
    </dgm:pt>
    <dgm:pt modelId="{F08B1D7A-BC73-4F7D-BE03-0D390438D066}" type="pres">
      <dgm:prSet presAssocID="{825E0D06-7ED0-4150-A799-71166A1DF95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930A310-B733-4750-98DB-F01E030E9849}" type="pres">
      <dgm:prSet presAssocID="{825E0D06-7ED0-4150-A799-71166A1DF955}" presName="tile3" presStyleLbl="node1" presStyleIdx="2" presStyleCnt="4"/>
      <dgm:spPr/>
    </dgm:pt>
    <dgm:pt modelId="{27AE273A-22A9-4CA0-ACDF-E8FCA2D98BC5}" type="pres">
      <dgm:prSet presAssocID="{825E0D06-7ED0-4150-A799-71166A1DF95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0FFC3B-143E-46CE-B389-336F961D804C}" type="pres">
      <dgm:prSet presAssocID="{825E0D06-7ED0-4150-A799-71166A1DF955}" presName="tile4" presStyleLbl="node1" presStyleIdx="3" presStyleCnt="4"/>
      <dgm:spPr/>
    </dgm:pt>
    <dgm:pt modelId="{39815C68-08D6-4DCA-B71C-34582B0D20BE}" type="pres">
      <dgm:prSet presAssocID="{825E0D06-7ED0-4150-A799-71166A1DF95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015A9FB-537C-493A-AABA-AD75D8BE5D53}" type="pres">
      <dgm:prSet presAssocID="{825E0D06-7ED0-4150-A799-71166A1DF95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52B2603-6FA0-4513-94FD-196EDADBA0A1}" srcId="{FF10493D-2B2A-4EC0-AAA2-608C023DD107}" destId="{06FD6D8D-8B13-411F-8AE2-1F3D0EA0EFF1}" srcOrd="0" destOrd="0" parTransId="{53CC4A71-D286-4041-966B-AED89FE2EFD9}" sibTransId="{D611880A-F926-4F0E-B796-9E4E9F0DF291}"/>
    <dgm:cxn modelId="{E40C2C23-D7EB-41EA-A68A-684EC4669237}" type="presOf" srcId="{46647E81-093D-419F-9F4F-69D72C7A33A0}" destId="{A930A310-B733-4750-98DB-F01E030E9849}" srcOrd="0" destOrd="0" presId="urn:microsoft.com/office/officeart/2005/8/layout/matrix1"/>
    <dgm:cxn modelId="{8CDC4132-BC55-43DA-BC39-DB4DBFB3C308}" type="presOf" srcId="{1913911C-D873-4BF5-86BD-81396D7CACCD}" destId="{39815C68-08D6-4DCA-B71C-34582B0D20BE}" srcOrd="1" destOrd="0" presId="urn:microsoft.com/office/officeart/2005/8/layout/matrix1"/>
    <dgm:cxn modelId="{58DF586D-CCD4-4782-8E14-D7DA0D3171D6}" type="presOf" srcId="{FF10493D-2B2A-4EC0-AAA2-608C023DD107}" destId="{3015A9FB-537C-493A-AABA-AD75D8BE5D53}" srcOrd="0" destOrd="0" presId="urn:microsoft.com/office/officeart/2005/8/layout/matrix1"/>
    <dgm:cxn modelId="{FF471753-B216-4107-A3C3-A59F59FD6E47}" type="presOf" srcId="{06FD6D8D-8B13-411F-8AE2-1F3D0EA0EFF1}" destId="{B7AACA73-1191-44A2-8B9D-CF071E188828}" srcOrd="1" destOrd="0" presId="urn:microsoft.com/office/officeart/2005/8/layout/matrix1"/>
    <dgm:cxn modelId="{D0FCE283-7A2F-4C0F-B661-B3D9B70B3E30}" type="presOf" srcId="{B0358037-E9FF-474D-AF15-F310D8A2E222}" destId="{F08B1D7A-BC73-4F7D-BE03-0D390438D066}" srcOrd="1" destOrd="0" presId="urn:microsoft.com/office/officeart/2005/8/layout/matrix1"/>
    <dgm:cxn modelId="{246C2B88-33CE-42E1-AC29-E4648C42B29D}" type="presOf" srcId="{B0358037-E9FF-474D-AF15-F310D8A2E222}" destId="{BE5053C6-FF10-41D5-8056-6898AE61004B}" srcOrd="0" destOrd="0" presId="urn:microsoft.com/office/officeart/2005/8/layout/matrix1"/>
    <dgm:cxn modelId="{8CFF629D-D8FB-4439-BF4C-8D1AECCE9F12}" srcId="{FF10493D-2B2A-4EC0-AAA2-608C023DD107}" destId="{46647E81-093D-419F-9F4F-69D72C7A33A0}" srcOrd="2" destOrd="0" parTransId="{05CA9505-F00F-4DA4-B08E-BA1FD670A396}" sibTransId="{AFBDE5F8-4378-43ED-881E-19C305AB2303}"/>
    <dgm:cxn modelId="{FF15C1A0-EAE6-4567-88CF-E61FA4A14DDE}" srcId="{825E0D06-7ED0-4150-A799-71166A1DF955}" destId="{FF10493D-2B2A-4EC0-AAA2-608C023DD107}" srcOrd="0" destOrd="0" parTransId="{F843A336-5746-490E-87EC-9A4DB6EC5876}" sibTransId="{99671E72-425D-4F4A-B016-CA9D0F0F6E9D}"/>
    <dgm:cxn modelId="{CDE712A2-8B8E-4868-8A63-9C71BCE5BF40}" srcId="{FF10493D-2B2A-4EC0-AAA2-608C023DD107}" destId="{B0358037-E9FF-474D-AF15-F310D8A2E222}" srcOrd="1" destOrd="0" parTransId="{0F83E0DE-5D3A-482B-9043-1ED8C7EFC51F}" sibTransId="{D7129733-F4F6-4FFD-8D6B-4815400E34B7}"/>
    <dgm:cxn modelId="{E6DE2EA5-952E-4E87-854F-C79AC05AD86A}" srcId="{FF10493D-2B2A-4EC0-AAA2-608C023DD107}" destId="{1913911C-D873-4BF5-86BD-81396D7CACCD}" srcOrd="3" destOrd="0" parTransId="{D466D86B-9C26-4644-9179-3D941700840D}" sibTransId="{EDF1EA04-8AF0-4BB2-BB79-61884542EE1C}"/>
    <dgm:cxn modelId="{38EE1CBA-680D-484C-949A-66486BD1271B}" type="presOf" srcId="{825E0D06-7ED0-4150-A799-71166A1DF955}" destId="{0A11F121-BA55-46A3-AB03-13127B0EEA01}" srcOrd="0" destOrd="0" presId="urn:microsoft.com/office/officeart/2005/8/layout/matrix1"/>
    <dgm:cxn modelId="{8B5A95D1-15A5-44C8-9FE9-743AEEF5390F}" type="presOf" srcId="{1913911C-D873-4BF5-86BD-81396D7CACCD}" destId="{950FFC3B-143E-46CE-B389-336F961D804C}" srcOrd="0" destOrd="0" presId="urn:microsoft.com/office/officeart/2005/8/layout/matrix1"/>
    <dgm:cxn modelId="{460195D7-4D0E-41BB-879C-BCD2064D8EDA}" type="presOf" srcId="{06FD6D8D-8B13-411F-8AE2-1F3D0EA0EFF1}" destId="{9F9F1846-903C-48B0-BA2E-9B9EFFCC6774}" srcOrd="0" destOrd="0" presId="urn:microsoft.com/office/officeart/2005/8/layout/matrix1"/>
    <dgm:cxn modelId="{FBCFA4E7-AA9A-4AA1-8D6C-AF4BE6D7EF9A}" type="presOf" srcId="{46647E81-093D-419F-9F4F-69D72C7A33A0}" destId="{27AE273A-22A9-4CA0-ACDF-E8FCA2D98BC5}" srcOrd="1" destOrd="0" presId="urn:microsoft.com/office/officeart/2005/8/layout/matrix1"/>
    <dgm:cxn modelId="{17AEAEF7-18D3-4134-8750-4A24BF07F389}" type="presParOf" srcId="{0A11F121-BA55-46A3-AB03-13127B0EEA01}" destId="{3A677341-F241-42FE-8F68-3467346547AB}" srcOrd="0" destOrd="0" presId="urn:microsoft.com/office/officeart/2005/8/layout/matrix1"/>
    <dgm:cxn modelId="{DC2582BB-6982-429F-8719-FDBD3EE1BC45}" type="presParOf" srcId="{3A677341-F241-42FE-8F68-3467346547AB}" destId="{9F9F1846-903C-48B0-BA2E-9B9EFFCC6774}" srcOrd="0" destOrd="0" presId="urn:microsoft.com/office/officeart/2005/8/layout/matrix1"/>
    <dgm:cxn modelId="{5F240F2A-2BA5-4414-88DB-FC8426E0F54D}" type="presParOf" srcId="{3A677341-F241-42FE-8F68-3467346547AB}" destId="{B7AACA73-1191-44A2-8B9D-CF071E188828}" srcOrd="1" destOrd="0" presId="urn:microsoft.com/office/officeart/2005/8/layout/matrix1"/>
    <dgm:cxn modelId="{F13B73F5-E507-4D30-9F9C-CEE09B79C952}" type="presParOf" srcId="{3A677341-F241-42FE-8F68-3467346547AB}" destId="{BE5053C6-FF10-41D5-8056-6898AE61004B}" srcOrd="2" destOrd="0" presId="urn:microsoft.com/office/officeart/2005/8/layout/matrix1"/>
    <dgm:cxn modelId="{A0FACD23-2781-4D38-A232-CBFDFCE315DB}" type="presParOf" srcId="{3A677341-F241-42FE-8F68-3467346547AB}" destId="{F08B1D7A-BC73-4F7D-BE03-0D390438D066}" srcOrd="3" destOrd="0" presId="urn:microsoft.com/office/officeart/2005/8/layout/matrix1"/>
    <dgm:cxn modelId="{058A8EC8-F659-48EF-BFD8-E28CED9591AE}" type="presParOf" srcId="{3A677341-F241-42FE-8F68-3467346547AB}" destId="{A930A310-B733-4750-98DB-F01E030E9849}" srcOrd="4" destOrd="0" presId="urn:microsoft.com/office/officeart/2005/8/layout/matrix1"/>
    <dgm:cxn modelId="{CBE27AE9-51A0-4AE6-9509-17F7793F705D}" type="presParOf" srcId="{3A677341-F241-42FE-8F68-3467346547AB}" destId="{27AE273A-22A9-4CA0-ACDF-E8FCA2D98BC5}" srcOrd="5" destOrd="0" presId="urn:microsoft.com/office/officeart/2005/8/layout/matrix1"/>
    <dgm:cxn modelId="{BB697B8A-A687-491A-89AC-BA368AC8648A}" type="presParOf" srcId="{3A677341-F241-42FE-8F68-3467346547AB}" destId="{950FFC3B-143E-46CE-B389-336F961D804C}" srcOrd="6" destOrd="0" presId="urn:microsoft.com/office/officeart/2005/8/layout/matrix1"/>
    <dgm:cxn modelId="{291D325B-9301-4D4D-A3F1-12A5C12068B9}" type="presParOf" srcId="{3A677341-F241-42FE-8F68-3467346547AB}" destId="{39815C68-08D6-4DCA-B71C-34582B0D20BE}" srcOrd="7" destOrd="0" presId="urn:microsoft.com/office/officeart/2005/8/layout/matrix1"/>
    <dgm:cxn modelId="{B5A82A33-ED09-4894-ACAD-D2C60D865BC1}" type="presParOf" srcId="{0A11F121-BA55-46A3-AB03-13127B0EEA01}" destId="{3015A9FB-537C-493A-AABA-AD75D8BE5D5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E5BB52-F674-4D74-BF90-99877B6EC723}" type="doc">
      <dgm:prSet loTypeId="urn:microsoft.com/office/officeart/2005/8/layout/matrix1" loCatId="matrix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it-IT"/>
        </a:p>
      </dgm:t>
    </dgm:pt>
    <dgm:pt modelId="{84C6C6EE-CB30-41F9-8A9F-8B1F3B1F05CB}">
      <dgm:prSet phldrT="[Testo]"/>
      <dgm:spPr/>
      <dgm:t>
        <a:bodyPr/>
        <a:lstStyle/>
        <a:p>
          <a:r>
            <a:rPr lang="it-IT" dirty="0"/>
            <a:t>FATTORI EXTRA GIURIDICI </a:t>
          </a:r>
        </a:p>
      </dgm:t>
    </dgm:pt>
    <dgm:pt modelId="{55ED69E7-DF40-4C25-AC05-A716878BDEF4}" type="parTrans" cxnId="{3B1B1C59-F59A-4D03-9240-43BD271B26E5}">
      <dgm:prSet/>
      <dgm:spPr/>
      <dgm:t>
        <a:bodyPr/>
        <a:lstStyle/>
        <a:p>
          <a:endParaRPr lang="it-IT"/>
        </a:p>
      </dgm:t>
    </dgm:pt>
    <dgm:pt modelId="{E523D9CB-7B20-4727-8875-9813BBD63294}" type="sibTrans" cxnId="{3B1B1C59-F59A-4D03-9240-43BD271B26E5}">
      <dgm:prSet/>
      <dgm:spPr/>
      <dgm:t>
        <a:bodyPr/>
        <a:lstStyle/>
        <a:p>
          <a:endParaRPr lang="it-IT"/>
        </a:p>
      </dgm:t>
    </dgm:pt>
    <dgm:pt modelId="{AE9C3C18-9EDB-48A2-A2C7-04981E9CAFC0}">
      <dgm:prSet phldrT="[Testo]"/>
      <dgm:spPr/>
      <dgm:t>
        <a:bodyPr/>
        <a:lstStyle/>
        <a:p>
          <a:r>
            <a:rPr lang="it-IT" dirty="0"/>
            <a:t>DIREZIONE DEI LAVORI </a:t>
          </a:r>
        </a:p>
      </dgm:t>
    </dgm:pt>
    <dgm:pt modelId="{115315F9-F02A-433D-B383-EEBAE5881E52}" type="parTrans" cxnId="{52810941-3633-4DE4-9086-3ED338570428}">
      <dgm:prSet/>
      <dgm:spPr/>
      <dgm:t>
        <a:bodyPr/>
        <a:lstStyle/>
        <a:p>
          <a:endParaRPr lang="it-IT"/>
        </a:p>
      </dgm:t>
    </dgm:pt>
    <dgm:pt modelId="{7B540E55-D097-4535-B014-C19F277D8D99}" type="sibTrans" cxnId="{52810941-3633-4DE4-9086-3ED338570428}">
      <dgm:prSet/>
      <dgm:spPr/>
      <dgm:t>
        <a:bodyPr/>
        <a:lstStyle/>
        <a:p>
          <a:endParaRPr lang="it-IT"/>
        </a:p>
      </dgm:t>
    </dgm:pt>
    <dgm:pt modelId="{0CEA55BE-3E0C-4D83-91F9-31977C1E697F}">
      <dgm:prSet phldrT="[Testo]"/>
      <dgm:spPr/>
      <dgm:t>
        <a:bodyPr/>
        <a:lstStyle/>
        <a:p>
          <a:r>
            <a:rPr lang="it-IT" dirty="0"/>
            <a:t>MODIFICA DEI CONTRATTI IN FASE DI ESECUZIONE</a:t>
          </a:r>
        </a:p>
      </dgm:t>
    </dgm:pt>
    <dgm:pt modelId="{4B2F7401-F437-4D67-B6A6-C914A72FE6AF}" type="parTrans" cxnId="{774BD19E-A23D-46FF-9453-12463A57C385}">
      <dgm:prSet/>
      <dgm:spPr/>
      <dgm:t>
        <a:bodyPr/>
        <a:lstStyle/>
        <a:p>
          <a:endParaRPr lang="it-IT"/>
        </a:p>
      </dgm:t>
    </dgm:pt>
    <dgm:pt modelId="{E0E1F826-6332-445F-BBDB-CDA2569C8F23}" type="sibTrans" cxnId="{774BD19E-A23D-46FF-9453-12463A57C385}">
      <dgm:prSet/>
      <dgm:spPr/>
      <dgm:t>
        <a:bodyPr/>
        <a:lstStyle/>
        <a:p>
          <a:endParaRPr lang="it-IT"/>
        </a:p>
      </dgm:t>
    </dgm:pt>
    <dgm:pt modelId="{AA225E7B-8D4D-44D3-91FD-BD230571B09A}">
      <dgm:prSet phldrT="[Testo]"/>
      <dgm:spPr/>
      <dgm:t>
        <a:bodyPr/>
        <a:lstStyle/>
        <a:p>
          <a:r>
            <a:rPr lang="it-IT" dirty="0"/>
            <a:t>GOVERNANCE CON ART 223 </a:t>
          </a:r>
        </a:p>
      </dgm:t>
    </dgm:pt>
    <dgm:pt modelId="{68DB1DF9-D0ED-4D43-8C9E-281E559E29E8}" type="parTrans" cxnId="{0828E329-A777-4163-916A-14DD7D386213}">
      <dgm:prSet/>
      <dgm:spPr/>
      <dgm:t>
        <a:bodyPr/>
        <a:lstStyle/>
        <a:p>
          <a:endParaRPr lang="it-IT"/>
        </a:p>
      </dgm:t>
    </dgm:pt>
    <dgm:pt modelId="{094B600C-020F-4BC2-ADA5-BFEE6DB8A69E}" type="sibTrans" cxnId="{0828E329-A777-4163-916A-14DD7D386213}">
      <dgm:prSet/>
      <dgm:spPr/>
      <dgm:t>
        <a:bodyPr/>
        <a:lstStyle/>
        <a:p>
          <a:endParaRPr lang="it-IT"/>
        </a:p>
      </dgm:t>
    </dgm:pt>
    <dgm:pt modelId="{172B33C4-D7AE-40E0-9D58-FA8927CC5914}">
      <dgm:prSet phldrT="[Testo]"/>
      <dgm:spPr/>
      <dgm:t>
        <a:bodyPr/>
        <a:lstStyle/>
        <a:p>
          <a:r>
            <a:rPr lang="it-IT"/>
            <a:t>SI NOTI LA VIGILANZA E LA SIMILARITA’ CON LA SAND BOX PREVISTA NEI REGOLAMENTI EUROPEI </a:t>
          </a:r>
        </a:p>
      </dgm:t>
    </dgm:pt>
    <dgm:pt modelId="{F60B7A2C-D0CA-40E7-8261-2C7E36AAD3D8}" type="parTrans" cxnId="{91BACEDC-7B07-40B3-9AC2-7C8655E48FC9}">
      <dgm:prSet/>
      <dgm:spPr/>
      <dgm:t>
        <a:bodyPr/>
        <a:lstStyle/>
        <a:p>
          <a:endParaRPr lang="it-IT"/>
        </a:p>
      </dgm:t>
    </dgm:pt>
    <dgm:pt modelId="{FF8F571E-F051-4304-8824-87243FD59BD0}" type="sibTrans" cxnId="{91BACEDC-7B07-40B3-9AC2-7C8655E48FC9}">
      <dgm:prSet/>
      <dgm:spPr/>
      <dgm:t>
        <a:bodyPr/>
        <a:lstStyle/>
        <a:p>
          <a:endParaRPr lang="it-IT"/>
        </a:p>
      </dgm:t>
    </dgm:pt>
    <dgm:pt modelId="{2443E063-8325-42FB-A2F2-E7705551EF05}" type="pres">
      <dgm:prSet presAssocID="{49E5BB52-F674-4D74-BF90-99877B6EC72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5CEAC3C-EDF3-4292-BC4E-1E7DA50D6B04}" type="pres">
      <dgm:prSet presAssocID="{49E5BB52-F674-4D74-BF90-99877B6EC723}" presName="matrix" presStyleCnt="0"/>
      <dgm:spPr/>
    </dgm:pt>
    <dgm:pt modelId="{FBA78AC4-0DD8-4B83-9BF7-CFCE479776C4}" type="pres">
      <dgm:prSet presAssocID="{49E5BB52-F674-4D74-BF90-99877B6EC723}" presName="tile1" presStyleLbl="node1" presStyleIdx="0" presStyleCnt="4"/>
      <dgm:spPr/>
    </dgm:pt>
    <dgm:pt modelId="{D252F9FC-7F83-45C6-922D-313326D1BFF5}" type="pres">
      <dgm:prSet presAssocID="{49E5BB52-F674-4D74-BF90-99877B6EC72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A1C9135-3573-44F1-9DCC-8200C34AB879}" type="pres">
      <dgm:prSet presAssocID="{49E5BB52-F674-4D74-BF90-99877B6EC723}" presName="tile2" presStyleLbl="node1" presStyleIdx="1" presStyleCnt="4"/>
      <dgm:spPr/>
    </dgm:pt>
    <dgm:pt modelId="{0A8059A9-8CAF-497A-A562-F773B5C44516}" type="pres">
      <dgm:prSet presAssocID="{49E5BB52-F674-4D74-BF90-99877B6EC72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4C7197F-8D11-457C-A07F-21FDC5E58162}" type="pres">
      <dgm:prSet presAssocID="{49E5BB52-F674-4D74-BF90-99877B6EC723}" presName="tile3" presStyleLbl="node1" presStyleIdx="2" presStyleCnt="4"/>
      <dgm:spPr/>
    </dgm:pt>
    <dgm:pt modelId="{9887EA2D-43E2-4A75-A36B-B89881CEEE5C}" type="pres">
      <dgm:prSet presAssocID="{49E5BB52-F674-4D74-BF90-99877B6EC72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BD95809-49AE-4D8A-B70F-102CA087339A}" type="pres">
      <dgm:prSet presAssocID="{49E5BB52-F674-4D74-BF90-99877B6EC723}" presName="tile4" presStyleLbl="node1" presStyleIdx="3" presStyleCnt="4"/>
      <dgm:spPr/>
    </dgm:pt>
    <dgm:pt modelId="{0220407C-4007-442E-B903-1A62FC630CC1}" type="pres">
      <dgm:prSet presAssocID="{49E5BB52-F674-4D74-BF90-99877B6EC72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2E6E9A2-9484-490E-A067-363920C55249}" type="pres">
      <dgm:prSet presAssocID="{49E5BB52-F674-4D74-BF90-99877B6EC72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355E106-BE05-4D5F-B624-7A2EC79401FE}" type="presOf" srcId="{AA225E7B-8D4D-44D3-91FD-BD230571B09A}" destId="{9887EA2D-43E2-4A75-A36B-B89881CEEE5C}" srcOrd="1" destOrd="0" presId="urn:microsoft.com/office/officeart/2005/8/layout/matrix1"/>
    <dgm:cxn modelId="{0828E329-A777-4163-916A-14DD7D386213}" srcId="{84C6C6EE-CB30-41F9-8A9F-8B1F3B1F05CB}" destId="{AA225E7B-8D4D-44D3-91FD-BD230571B09A}" srcOrd="2" destOrd="0" parTransId="{68DB1DF9-D0ED-4D43-8C9E-281E559E29E8}" sibTransId="{094B600C-020F-4BC2-ADA5-BFEE6DB8A69E}"/>
    <dgm:cxn modelId="{71FD2E2B-1DBC-4F06-B6E2-FD204461704F}" type="presOf" srcId="{AA225E7B-8D4D-44D3-91FD-BD230571B09A}" destId="{84C7197F-8D11-457C-A07F-21FDC5E58162}" srcOrd="0" destOrd="0" presId="urn:microsoft.com/office/officeart/2005/8/layout/matrix1"/>
    <dgm:cxn modelId="{A19E073E-383C-4992-9DB9-5CD9215C4AF9}" type="presOf" srcId="{AE9C3C18-9EDB-48A2-A2C7-04981E9CAFC0}" destId="{D252F9FC-7F83-45C6-922D-313326D1BFF5}" srcOrd="1" destOrd="0" presId="urn:microsoft.com/office/officeart/2005/8/layout/matrix1"/>
    <dgm:cxn modelId="{4404E65C-1456-4B4A-B893-E55636E9FE62}" type="presOf" srcId="{AE9C3C18-9EDB-48A2-A2C7-04981E9CAFC0}" destId="{FBA78AC4-0DD8-4B83-9BF7-CFCE479776C4}" srcOrd="0" destOrd="0" presId="urn:microsoft.com/office/officeart/2005/8/layout/matrix1"/>
    <dgm:cxn modelId="{52810941-3633-4DE4-9086-3ED338570428}" srcId="{84C6C6EE-CB30-41F9-8A9F-8B1F3B1F05CB}" destId="{AE9C3C18-9EDB-48A2-A2C7-04981E9CAFC0}" srcOrd="0" destOrd="0" parTransId="{115315F9-F02A-433D-B383-EEBAE5881E52}" sibTransId="{7B540E55-D097-4535-B014-C19F277D8D99}"/>
    <dgm:cxn modelId="{6A9A604B-C2CF-4DFA-8E9B-92910A7BAB36}" type="presOf" srcId="{0CEA55BE-3E0C-4D83-91F9-31977C1E697F}" destId="{0A1C9135-3573-44F1-9DCC-8200C34AB879}" srcOrd="0" destOrd="0" presId="urn:microsoft.com/office/officeart/2005/8/layout/matrix1"/>
    <dgm:cxn modelId="{3B1B1C59-F59A-4D03-9240-43BD271B26E5}" srcId="{49E5BB52-F674-4D74-BF90-99877B6EC723}" destId="{84C6C6EE-CB30-41F9-8A9F-8B1F3B1F05CB}" srcOrd="0" destOrd="0" parTransId="{55ED69E7-DF40-4C25-AC05-A716878BDEF4}" sibTransId="{E523D9CB-7B20-4727-8875-9813BBD63294}"/>
    <dgm:cxn modelId="{36A0467C-35CB-4CF5-B64E-55422E7BF91F}" type="presOf" srcId="{84C6C6EE-CB30-41F9-8A9F-8B1F3B1F05CB}" destId="{32E6E9A2-9484-490E-A067-363920C55249}" srcOrd="0" destOrd="0" presId="urn:microsoft.com/office/officeart/2005/8/layout/matrix1"/>
    <dgm:cxn modelId="{AF8CCC9B-050A-4BA1-AF6E-5518ABD2C95B}" type="presOf" srcId="{0CEA55BE-3E0C-4D83-91F9-31977C1E697F}" destId="{0A8059A9-8CAF-497A-A562-F773B5C44516}" srcOrd="1" destOrd="0" presId="urn:microsoft.com/office/officeart/2005/8/layout/matrix1"/>
    <dgm:cxn modelId="{774BD19E-A23D-46FF-9453-12463A57C385}" srcId="{84C6C6EE-CB30-41F9-8A9F-8B1F3B1F05CB}" destId="{0CEA55BE-3E0C-4D83-91F9-31977C1E697F}" srcOrd="1" destOrd="0" parTransId="{4B2F7401-F437-4D67-B6A6-C914A72FE6AF}" sibTransId="{E0E1F826-6332-445F-BBDB-CDA2569C8F23}"/>
    <dgm:cxn modelId="{367E2DA1-D32F-4091-AFC5-D7EAB9308646}" type="presOf" srcId="{49E5BB52-F674-4D74-BF90-99877B6EC723}" destId="{2443E063-8325-42FB-A2F2-E7705551EF05}" srcOrd="0" destOrd="0" presId="urn:microsoft.com/office/officeart/2005/8/layout/matrix1"/>
    <dgm:cxn modelId="{BEA6DEB7-A984-4274-9D6B-BA4D2149304F}" type="presOf" srcId="{172B33C4-D7AE-40E0-9D58-FA8927CC5914}" destId="{0220407C-4007-442E-B903-1A62FC630CC1}" srcOrd="1" destOrd="0" presId="urn:microsoft.com/office/officeart/2005/8/layout/matrix1"/>
    <dgm:cxn modelId="{C70188CF-DEA1-4E5B-9544-7D3BAC0E1826}" type="presOf" srcId="{172B33C4-D7AE-40E0-9D58-FA8927CC5914}" destId="{CBD95809-49AE-4D8A-B70F-102CA087339A}" srcOrd="0" destOrd="0" presId="urn:microsoft.com/office/officeart/2005/8/layout/matrix1"/>
    <dgm:cxn modelId="{91BACEDC-7B07-40B3-9AC2-7C8655E48FC9}" srcId="{84C6C6EE-CB30-41F9-8A9F-8B1F3B1F05CB}" destId="{172B33C4-D7AE-40E0-9D58-FA8927CC5914}" srcOrd="3" destOrd="0" parTransId="{F60B7A2C-D0CA-40E7-8261-2C7E36AAD3D8}" sibTransId="{FF8F571E-F051-4304-8824-87243FD59BD0}"/>
    <dgm:cxn modelId="{30D012C4-CCD4-41E9-A7F9-B08865977702}" type="presParOf" srcId="{2443E063-8325-42FB-A2F2-E7705551EF05}" destId="{D5CEAC3C-EDF3-4292-BC4E-1E7DA50D6B04}" srcOrd="0" destOrd="0" presId="urn:microsoft.com/office/officeart/2005/8/layout/matrix1"/>
    <dgm:cxn modelId="{43247B37-2055-4D9C-9C56-22481E621307}" type="presParOf" srcId="{D5CEAC3C-EDF3-4292-BC4E-1E7DA50D6B04}" destId="{FBA78AC4-0DD8-4B83-9BF7-CFCE479776C4}" srcOrd="0" destOrd="0" presId="urn:microsoft.com/office/officeart/2005/8/layout/matrix1"/>
    <dgm:cxn modelId="{865759E9-6C08-4CB0-8BB7-477DDD01147D}" type="presParOf" srcId="{D5CEAC3C-EDF3-4292-BC4E-1E7DA50D6B04}" destId="{D252F9FC-7F83-45C6-922D-313326D1BFF5}" srcOrd="1" destOrd="0" presId="urn:microsoft.com/office/officeart/2005/8/layout/matrix1"/>
    <dgm:cxn modelId="{B5E09E23-41BF-46F4-A046-3FCE5BCF2340}" type="presParOf" srcId="{D5CEAC3C-EDF3-4292-BC4E-1E7DA50D6B04}" destId="{0A1C9135-3573-44F1-9DCC-8200C34AB879}" srcOrd="2" destOrd="0" presId="urn:microsoft.com/office/officeart/2005/8/layout/matrix1"/>
    <dgm:cxn modelId="{A6AF6F85-87DA-416D-94A1-4D58EEE5314E}" type="presParOf" srcId="{D5CEAC3C-EDF3-4292-BC4E-1E7DA50D6B04}" destId="{0A8059A9-8CAF-497A-A562-F773B5C44516}" srcOrd="3" destOrd="0" presId="urn:microsoft.com/office/officeart/2005/8/layout/matrix1"/>
    <dgm:cxn modelId="{0FBE4557-90CA-4739-8149-01702296A9A0}" type="presParOf" srcId="{D5CEAC3C-EDF3-4292-BC4E-1E7DA50D6B04}" destId="{84C7197F-8D11-457C-A07F-21FDC5E58162}" srcOrd="4" destOrd="0" presId="urn:microsoft.com/office/officeart/2005/8/layout/matrix1"/>
    <dgm:cxn modelId="{AC80EDD6-CEEC-41E7-9E40-074B24838C6B}" type="presParOf" srcId="{D5CEAC3C-EDF3-4292-BC4E-1E7DA50D6B04}" destId="{9887EA2D-43E2-4A75-A36B-B89881CEEE5C}" srcOrd="5" destOrd="0" presId="urn:microsoft.com/office/officeart/2005/8/layout/matrix1"/>
    <dgm:cxn modelId="{22AE516E-F17A-45BC-A943-5C016B56C7BE}" type="presParOf" srcId="{D5CEAC3C-EDF3-4292-BC4E-1E7DA50D6B04}" destId="{CBD95809-49AE-4D8A-B70F-102CA087339A}" srcOrd="6" destOrd="0" presId="urn:microsoft.com/office/officeart/2005/8/layout/matrix1"/>
    <dgm:cxn modelId="{C01BF4AB-AD33-4420-80A9-FA095DC938C4}" type="presParOf" srcId="{D5CEAC3C-EDF3-4292-BC4E-1E7DA50D6B04}" destId="{0220407C-4007-442E-B903-1A62FC630CC1}" srcOrd="7" destOrd="0" presId="urn:microsoft.com/office/officeart/2005/8/layout/matrix1"/>
    <dgm:cxn modelId="{0BF0C827-F719-4A86-9526-4DA9822E50ED}" type="presParOf" srcId="{2443E063-8325-42FB-A2F2-E7705551EF05}" destId="{32E6E9A2-9484-490E-A067-363920C5524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AF0471-A3EA-487A-83DA-98B1722BE9FE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8CCC4E2B-59C1-429D-B37F-75260B71A1B2}">
      <dgm:prSet phldrT="[Testo]"/>
      <dgm:spPr/>
      <dgm:t>
        <a:bodyPr/>
        <a:lstStyle/>
        <a:p>
          <a:r>
            <a:rPr lang="it-IT" dirty="0"/>
            <a:t>Inferire una strategia attuativa del nuovo codice appalti </a:t>
          </a:r>
        </a:p>
      </dgm:t>
    </dgm:pt>
    <dgm:pt modelId="{87F88BFB-A7FA-4087-9DD0-05CE8DAADC5C}" type="parTrans" cxnId="{04F0E3B6-62A2-4CBF-BA98-9BB3D098DAC8}">
      <dgm:prSet/>
      <dgm:spPr/>
      <dgm:t>
        <a:bodyPr/>
        <a:lstStyle/>
        <a:p>
          <a:endParaRPr lang="it-IT"/>
        </a:p>
      </dgm:t>
    </dgm:pt>
    <dgm:pt modelId="{682F056E-3B76-4D2D-B1A4-37A74A5F58A0}" type="sibTrans" cxnId="{04F0E3B6-62A2-4CBF-BA98-9BB3D098DAC8}">
      <dgm:prSet/>
      <dgm:spPr/>
      <dgm:t>
        <a:bodyPr/>
        <a:lstStyle/>
        <a:p>
          <a:endParaRPr lang="it-IT"/>
        </a:p>
      </dgm:t>
    </dgm:pt>
    <dgm:pt modelId="{2E4660E8-E98B-44B2-95A4-2A09EB62592E}">
      <dgm:prSet phldrT="[Testo]"/>
      <dgm:spPr/>
      <dgm:t>
        <a:bodyPr/>
        <a:lstStyle/>
        <a:p>
          <a:r>
            <a:rPr lang="it-IT" dirty="0"/>
            <a:t>Il presidio assicurato dal Consiglio di Stato lungo tutto il ciclo di «vita» della norma</a:t>
          </a:r>
        </a:p>
      </dgm:t>
    </dgm:pt>
    <dgm:pt modelId="{549B9787-D0F4-4B8A-A426-90DCCD8363E7}" type="parTrans" cxnId="{AC3AFDBD-71A3-45D3-BD60-56E9671AB6C3}">
      <dgm:prSet/>
      <dgm:spPr/>
      <dgm:t>
        <a:bodyPr/>
        <a:lstStyle/>
        <a:p>
          <a:endParaRPr lang="it-IT"/>
        </a:p>
      </dgm:t>
    </dgm:pt>
    <dgm:pt modelId="{B856E533-937E-4370-BCE0-0AFC9EC2E989}" type="sibTrans" cxnId="{AC3AFDBD-71A3-45D3-BD60-56E9671AB6C3}">
      <dgm:prSet/>
      <dgm:spPr/>
      <dgm:t>
        <a:bodyPr/>
        <a:lstStyle/>
        <a:p>
          <a:endParaRPr lang="it-IT"/>
        </a:p>
      </dgm:t>
    </dgm:pt>
    <dgm:pt modelId="{48235F3C-129D-4577-BA02-445CC874F11D}">
      <dgm:prSet phldrT="[Testo]"/>
      <dgm:spPr/>
      <dgm:t>
        <a:bodyPr/>
        <a:lstStyle/>
        <a:p>
          <a:r>
            <a:rPr lang="it-IT" dirty="0"/>
            <a:t>Lo studio della GA </a:t>
          </a:r>
        </a:p>
      </dgm:t>
    </dgm:pt>
    <dgm:pt modelId="{048E14E5-E9DF-4B15-BF63-69A1CFBDAE57}" type="parTrans" cxnId="{E8DB85EF-D98B-4E85-940F-0E2BE8835A55}">
      <dgm:prSet/>
      <dgm:spPr/>
      <dgm:t>
        <a:bodyPr/>
        <a:lstStyle/>
        <a:p>
          <a:endParaRPr lang="it-IT"/>
        </a:p>
      </dgm:t>
    </dgm:pt>
    <dgm:pt modelId="{BC34A84A-D2BF-45DD-AC2B-1F5B309546E3}" type="sibTrans" cxnId="{E8DB85EF-D98B-4E85-940F-0E2BE8835A55}">
      <dgm:prSet/>
      <dgm:spPr/>
      <dgm:t>
        <a:bodyPr/>
        <a:lstStyle/>
        <a:p>
          <a:endParaRPr lang="it-IT"/>
        </a:p>
      </dgm:t>
    </dgm:pt>
    <dgm:pt modelId="{6174F582-AA4B-47B2-A75F-590CD76614AE}">
      <dgm:prSet phldrT="[Testo]"/>
      <dgm:spPr/>
      <dgm:t>
        <a:bodyPr/>
        <a:lstStyle/>
        <a:p>
          <a:r>
            <a:rPr lang="it-IT" dirty="0"/>
            <a:t>Comprendere l’arena e le situazioni territoriali </a:t>
          </a:r>
        </a:p>
      </dgm:t>
    </dgm:pt>
    <dgm:pt modelId="{A1AEAAE7-2B30-43C9-AF0C-31EED01393C8}" type="parTrans" cxnId="{FE55A2CC-BB3D-4CF6-9C72-3767D2906232}">
      <dgm:prSet/>
      <dgm:spPr/>
      <dgm:t>
        <a:bodyPr/>
        <a:lstStyle/>
        <a:p>
          <a:endParaRPr lang="it-IT"/>
        </a:p>
      </dgm:t>
    </dgm:pt>
    <dgm:pt modelId="{491C9CE8-0E45-4AD0-81CD-0664CD09CF1A}" type="sibTrans" cxnId="{FE55A2CC-BB3D-4CF6-9C72-3767D2906232}">
      <dgm:prSet/>
      <dgm:spPr/>
      <dgm:t>
        <a:bodyPr/>
        <a:lstStyle/>
        <a:p>
          <a:endParaRPr lang="it-IT"/>
        </a:p>
      </dgm:t>
    </dgm:pt>
    <dgm:pt modelId="{739D1DDC-864C-4DF8-9765-44FD7FB6D2F4}">
      <dgm:prSet phldrT="[Testo]"/>
      <dgm:spPr/>
      <dgm:t>
        <a:bodyPr/>
        <a:lstStyle/>
        <a:p>
          <a:r>
            <a:rPr lang="it-IT" dirty="0"/>
            <a:t>Mettere al centro le PMI e prendere sul serio la variabilità «capacità»</a:t>
          </a:r>
        </a:p>
      </dgm:t>
    </dgm:pt>
    <dgm:pt modelId="{0E2F36AF-0910-4D0B-8EAC-C92F8ED5086A}" type="parTrans" cxnId="{C11B35B5-1512-4BFF-97C9-92FD8DE271ED}">
      <dgm:prSet/>
      <dgm:spPr/>
      <dgm:t>
        <a:bodyPr/>
        <a:lstStyle/>
        <a:p>
          <a:endParaRPr lang="it-IT"/>
        </a:p>
      </dgm:t>
    </dgm:pt>
    <dgm:pt modelId="{399CDA2B-362E-4221-81AB-FA34F55DD9BE}" type="sibTrans" cxnId="{C11B35B5-1512-4BFF-97C9-92FD8DE271ED}">
      <dgm:prSet/>
      <dgm:spPr/>
      <dgm:t>
        <a:bodyPr/>
        <a:lstStyle/>
        <a:p>
          <a:endParaRPr lang="it-IT"/>
        </a:p>
      </dgm:t>
    </dgm:pt>
    <dgm:pt modelId="{C5F43E50-9791-44A0-8D51-A6DC012C31AE}">
      <dgm:prSet phldrT="[Testo]"/>
      <dgm:spPr/>
      <dgm:t>
        <a:bodyPr/>
        <a:lstStyle/>
        <a:p>
          <a:r>
            <a:rPr lang="it-IT" dirty="0"/>
            <a:t>Un concetto di arena che APPRENDE</a:t>
          </a:r>
        </a:p>
      </dgm:t>
    </dgm:pt>
    <dgm:pt modelId="{633EC763-6010-4721-80C2-0C0DCEC675D1}" type="parTrans" cxnId="{848BE756-6ABF-4FE7-8A51-8643FD796426}">
      <dgm:prSet/>
      <dgm:spPr/>
      <dgm:t>
        <a:bodyPr/>
        <a:lstStyle/>
        <a:p>
          <a:endParaRPr lang="it-IT"/>
        </a:p>
      </dgm:t>
    </dgm:pt>
    <dgm:pt modelId="{319EE121-2DBA-4910-8784-B9AF6B56C762}" type="sibTrans" cxnId="{848BE756-6ABF-4FE7-8A51-8643FD796426}">
      <dgm:prSet/>
      <dgm:spPr/>
      <dgm:t>
        <a:bodyPr/>
        <a:lstStyle/>
        <a:p>
          <a:endParaRPr lang="it-IT"/>
        </a:p>
      </dgm:t>
    </dgm:pt>
    <dgm:pt modelId="{B1567161-54D0-4D17-B499-127046B73345}">
      <dgm:prSet phldrT="[Testo]"/>
      <dgm:spPr/>
      <dgm:t>
        <a:bodyPr/>
        <a:lstStyle/>
        <a:p>
          <a:r>
            <a:rPr lang="it-IT" dirty="0"/>
            <a:t>Uno studio pilota </a:t>
          </a:r>
        </a:p>
      </dgm:t>
    </dgm:pt>
    <dgm:pt modelId="{7D93B9C6-FF32-40E9-A74D-97E7CDFF0ED8}" type="parTrans" cxnId="{CAB688DA-BDEC-4119-A106-8780538FCCAC}">
      <dgm:prSet/>
      <dgm:spPr/>
      <dgm:t>
        <a:bodyPr/>
        <a:lstStyle/>
        <a:p>
          <a:endParaRPr lang="it-IT"/>
        </a:p>
      </dgm:t>
    </dgm:pt>
    <dgm:pt modelId="{77E10624-A804-4019-AD9E-4527ACDFA220}" type="sibTrans" cxnId="{CAB688DA-BDEC-4119-A106-8780538FCCAC}">
      <dgm:prSet/>
      <dgm:spPr/>
      <dgm:t>
        <a:bodyPr/>
        <a:lstStyle/>
        <a:p>
          <a:endParaRPr lang="it-IT"/>
        </a:p>
      </dgm:t>
    </dgm:pt>
    <dgm:pt modelId="{AFA91495-0CFE-48DE-92BF-7B331D38610D}">
      <dgm:prSet phldrT="[Testo]"/>
      <dgm:spPr/>
      <dgm:t>
        <a:bodyPr/>
        <a:lstStyle/>
        <a:p>
          <a:r>
            <a:rPr lang="it-IT" dirty="0"/>
            <a:t>I dati e la meta analisi dei dati </a:t>
          </a:r>
        </a:p>
      </dgm:t>
    </dgm:pt>
    <dgm:pt modelId="{C2E4F924-E753-430F-8B44-FB865EFF3631}" type="parTrans" cxnId="{7994F681-AFB6-4AD7-9D09-5D96D668F69F}">
      <dgm:prSet/>
      <dgm:spPr/>
      <dgm:t>
        <a:bodyPr/>
        <a:lstStyle/>
        <a:p>
          <a:endParaRPr lang="it-IT"/>
        </a:p>
      </dgm:t>
    </dgm:pt>
    <dgm:pt modelId="{8FEC3732-C592-4FB8-A2B3-5605691BC98C}" type="sibTrans" cxnId="{7994F681-AFB6-4AD7-9D09-5D96D668F69F}">
      <dgm:prSet/>
      <dgm:spPr/>
      <dgm:t>
        <a:bodyPr/>
        <a:lstStyle/>
        <a:p>
          <a:endParaRPr lang="it-IT"/>
        </a:p>
      </dgm:t>
    </dgm:pt>
    <dgm:pt modelId="{26238DD8-E690-4266-ABCF-5571D3A44016}">
      <dgm:prSet phldrT="[Testo]"/>
      <dgm:spPr/>
      <dgm:t>
        <a:bodyPr/>
        <a:lstStyle/>
        <a:p>
          <a:r>
            <a:rPr lang="it-IT" dirty="0"/>
            <a:t>Le variabili in gioco </a:t>
          </a:r>
        </a:p>
      </dgm:t>
    </dgm:pt>
    <dgm:pt modelId="{B8568C97-08C9-4318-B4F9-0C92E83695AF}" type="parTrans" cxnId="{79AEB4BA-3AE4-47FE-9A23-43F3DB1F6C2C}">
      <dgm:prSet/>
      <dgm:spPr/>
      <dgm:t>
        <a:bodyPr/>
        <a:lstStyle/>
        <a:p>
          <a:endParaRPr lang="it-IT"/>
        </a:p>
      </dgm:t>
    </dgm:pt>
    <dgm:pt modelId="{CA82270A-F8A7-4273-AE04-6CE0ABF9390E}" type="sibTrans" cxnId="{79AEB4BA-3AE4-47FE-9A23-43F3DB1F6C2C}">
      <dgm:prSet/>
      <dgm:spPr/>
      <dgm:t>
        <a:bodyPr/>
        <a:lstStyle/>
        <a:p>
          <a:endParaRPr lang="it-IT"/>
        </a:p>
      </dgm:t>
    </dgm:pt>
    <dgm:pt modelId="{FE2D99D9-B7BD-4F78-B52A-8EBCD8FD82D9}" type="pres">
      <dgm:prSet presAssocID="{8EAF0471-A3EA-487A-83DA-98B1722BE9FE}" presName="Name0" presStyleCnt="0">
        <dgm:presLayoutVars>
          <dgm:dir/>
          <dgm:animLvl val="lvl"/>
          <dgm:resizeHandles val="exact"/>
        </dgm:presLayoutVars>
      </dgm:prSet>
      <dgm:spPr/>
    </dgm:pt>
    <dgm:pt modelId="{71098534-ECFB-443C-92E6-5847A86BE561}" type="pres">
      <dgm:prSet presAssocID="{8CCC4E2B-59C1-429D-B37F-75260B71A1B2}" presName="linNode" presStyleCnt="0"/>
      <dgm:spPr/>
    </dgm:pt>
    <dgm:pt modelId="{8A570EF2-5023-479A-A681-F23E395CEFA0}" type="pres">
      <dgm:prSet presAssocID="{8CCC4E2B-59C1-429D-B37F-75260B71A1B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7DE637E-F5BE-4F66-AC83-1C0C59701E01}" type="pres">
      <dgm:prSet presAssocID="{8CCC4E2B-59C1-429D-B37F-75260B71A1B2}" presName="descendantText" presStyleLbl="alignAccFollowNode1" presStyleIdx="0" presStyleCnt="3">
        <dgm:presLayoutVars>
          <dgm:bulletEnabled val="1"/>
        </dgm:presLayoutVars>
      </dgm:prSet>
      <dgm:spPr/>
    </dgm:pt>
    <dgm:pt modelId="{BE786119-0077-4E55-86ED-125C62776FAA}" type="pres">
      <dgm:prSet presAssocID="{682F056E-3B76-4D2D-B1A4-37A74A5F58A0}" presName="sp" presStyleCnt="0"/>
      <dgm:spPr/>
    </dgm:pt>
    <dgm:pt modelId="{2E05F1C2-03F3-462F-9E1F-072E47EC2009}" type="pres">
      <dgm:prSet presAssocID="{6174F582-AA4B-47B2-A75F-590CD76614AE}" presName="linNode" presStyleCnt="0"/>
      <dgm:spPr/>
    </dgm:pt>
    <dgm:pt modelId="{5284F179-E76E-4156-BE50-6A6E981D95C1}" type="pres">
      <dgm:prSet presAssocID="{6174F582-AA4B-47B2-A75F-590CD76614A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81266FA-6AD6-4145-B606-73CAB7850881}" type="pres">
      <dgm:prSet presAssocID="{6174F582-AA4B-47B2-A75F-590CD76614AE}" presName="descendantText" presStyleLbl="alignAccFollowNode1" presStyleIdx="1" presStyleCnt="3">
        <dgm:presLayoutVars>
          <dgm:bulletEnabled val="1"/>
        </dgm:presLayoutVars>
      </dgm:prSet>
      <dgm:spPr/>
    </dgm:pt>
    <dgm:pt modelId="{5A1B0EB7-3791-4C5A-9028-FBAABD4AA336}" type="pres">
      <dgm:prSet presAssocID="{491C9CE8-0E45-4AD0-81CD-0664CD09CF1A}" presName="sp" presStyleCnt="0"/>
      <dgm:spPr/>
    </dgm:pt>
    <dgm:pt modelId="{986E2E39-EBB3-4CE0-9A4A-12234C18C6BB}" type="pres">
      <dgm:prSet presAssocID="{B1567161-54D0-4D17-B499-127046B73345}" presName="linNode" presStyleCnt="0"/>
      <dgm:spPr/>
    </dgm:pt>
    <dgm:pt modelId="{7A109901-74A5-4C22-B887-5C0C3E0A5225}" type="pres">
      <dgm:prSet presAssocID="{B1567161-54D0-4D17-B499-127046B7334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F607C42-4A10-4449-A0D7-EC027FD58165}" type="pres">
      <dgm:prSet presAssocID="{B1567161-54D0-4D17-B499-127046B7334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3C6A902-14CB-45B8-AAE6-D40D61DDEE57}" type="presOf" srcId="{C5F43E50-9791-44A0-8D51-A6DC012C31AE}" destId="{381266FA-6AD6-4145-B606-73CAB7850881}" srcOrd="0" destOrd="1" presId="urn:microsoft.com/office/officeart/2005/8/layout/vList5"/>
    <dgm:cxn modelId="{4916D302-9963-4EDF-8F87-D89060D55AA2}" type="presOf" srcId="{8EAF0471-A3EA-487A-83DA-98B1722BE9FE}" destId="{FE2D99D9-B7BD-4F78-B52A-8EBCD8FD82D9}" srcOrd="0" destOrd="0" presId="urn:microsoft.com/office/officeart/2005/8/layout/vList5"/>
    <dgm:cxn modelId="{445DEE13-1B7E-470C-89E0-49708D13280C}" type="presOf" srcId="{8CCC4E2B-59C1-429D-B37F-75260B71A1B2}" destId="{8A570EF2-5023-479A-A681-F23E395CEFA0}" srcOrd="0" destOrd="0" presId="urn:microsoft.com/office/officeart/2005/8/layout/vList5"/>
    <dgm:cxn modelId="{FF23093A-1011-44DC-B044-52E98FEF85F7}" type="presOf" srcId="{6174F582-AA4B-47B2-A75F-590CD76614AE}" destId="{5284F179-E76E-4156-BE50-6A6E981D95C1}" srcOrd="0" destOrd="0" presId="urn:microsoft.com/office/officeart/2005/8/layout/vList5"/>
    <dgm:cxn modelId="{07879F3D-A2FE-4C94-BF95-5DD07BF6023F}" type="presOf" srcId="{26238DD8-E690-4266-ABCF-5571D3A44016}" destId="{2F607C42-4A10-4449-A0D7-EC027FD58165}" srcOrd="0" destOrd="1" presId="urn:microsoft.com/office/officeart/2005/8/layout/vList5"/>
    <dgm:cxn modelId="{2F472A73-0CA5-4736-B8CA-9188801885A7}" type="presOf" srcId="{48235F3C-129D-4577-BA02-445CC874F11D}" destId="{C7DE637E-F5BE-4F66-AC83-1C0C59701E01}" srcOrd="0" destOrd="1" presId="urn:microsoft.com/office/officeart/2005/8/layout/vList5"/>
    <dgm:cxn modelId="{848BE756-6ABF-4FE7-8A51-8643FD796426}" srcId="{6174F582-AA4B-47B2-A75F-590CD76614AE}" destId="{C5F43E50-9791-44A0-8D51-A6DC012C31AE}" srcOrd="1" destOrd="0" parTransId="{633EC763-6010-4721-80C2-0C0DCEC675D1}" sibTransId="{319EE121-2DBA-4910-8784-B9AF6B56C762}"/>
    <dgm:cxn modelId="{942A6C58-6ACB-40A2-A9A8-3E6C50C9EDE6}" type="presOf" srcId="{AFA91495-0CFE-48DE-92BF-7B331D38610D}" destId="{2F607C42-4A10-4449-A0D7-EC027FD58165}" srcOrd="0" destOrd="0" presId="urn:microsoft.com/office/officeart/2005/8/layout/vList5"/>
    <dgm:cxn modelId="{18E5207B-0C5E-4425-B08C-F8F4FE71D22D}" type="presOf" srcId="{739D1DDC-864C-4DF8-9765-44FD7FB6D2F4}" destId="{381266FA-6AD6-4145-B606-73CAB7850881}" srcOrd="0" destOrd="0" presId="urn:microsoft.com/office/officeart/2005/8/layout/vList5"/>
    <dgm:cxn modelId="{7994F681-AFB6-4AD7-9D09-5D96D668F69F}" srcId="{B1567161-54D0-4D17-B499-127046B73345}" destId="{AFA91495-0CFE-48DE-92BF-7B331D38610D}" srcOrd="0" destOrd="0" parTransId="{C2E4F924-E753-430F-8B44-FB865EFF3631}" sibTransId="{8FEC3732-C592-4FB8-A2B3-5605691BC98C}"/>
    <dgm:cxn modelId="{C11B35B5-1512-4BFF-97C9-92FD8DE271ED}" srcId="{6174F582-AA4B-47B2-A75F-590CD76614AE}" destId="{739D1DDC-864C-4DF8-9765-44FD7FB6D2F4}" srcOrd="0" destOrd="0" parTransId="{0E2F36AF-0910-4D0B-8EAC-C92F8ED5086A}" sibTransId="{399CDA2B-362E-4221-81AB-FA34F55DD9BE}"/>
    <dgm:cxn modelId="{AFB184B5-F258-4981-A2C9-435622803B1C}" type="presOf" srcId="{B1567161-54D0-4D17-B499-127046B73345}" destId="{7A109901-74A5-4C22-B887-5C0C3E0A5225}" srcOrd="0" destOrd="0" presId="urn:microsoft.com/office/officeart/2005/8/layout/vList5"/>
    <dgm:cxn modelId="{04F0E3B6-62A2-4CBF-BA98-9BB3D098DAC8}" srcId="{8EAF0471-A3EA-487A-83DA-98B1722BE9FE}" destId="{8CCC4E2B-59C1-429D-B37F-75260B71A1B2}" srcOrd="0" destOrd="0" parTransId="{87F88BFB-A7FA-4087-9DD0-05CE8DAADC5C}" sibTransId="{682F056E-3B76-4D2D-B1A4-37A74A5F58A0}"/>
    <dgm:cxn modelId="{79AEB4BA-3AE4-47FE-9A23-43F3DB1F6C2C}" srcId="{B1567161-54D0-4D17-B499-127046B73345}" destId="{26238DD8-E690-4266-ABCF-5571D3A44016}" srcOrd="1" destOrd="0" parTransId="{B8568C97-08C9-4318-B4F9-0C92E83695AF}" sibTransId="{CA82270A-F8A7-4273-AE04-6CE0ABF9390E}"/>
    <dgm:cxn modelId="{AC3AFDBD-71A3-45D3-BD60-56E9671AB6C3}" srcId="{8CCC4E2B-59C1-429D-B37F-75260B71A1B2}" destId="{2E4660E8-E98B-44B2-95A4-2A09EB62592E}" srcOrd="0" destOrd="0" parTransId="{549B9787-D0F4-4B8A-A426-90DCCD8363E7}" sibTransId="{B856E533-937E-4370-BCE0-0AFC9EC2E989}"/>
    <dgm:cxn modelId="{FE55A2CC-BB3D-4CF6-9C72-3767D2906232}" srcId="{8EAF0471-A3EA-487A-83DA-98B1722BE9FE}" destId="{6174F582-AA4B-47B2-A75F-590CD76614AE}" srcOrd="1" destOrd="0" parTransId="{A1AEAAE7-2B30-43C9-AF0C-31EED01393C8}" sibTransId="{491C9CE8-0E45-4AD0-81CD-0664CD09CF1A}"/>
    <dgm:cxn modelId="{CAB688DA-BDEC-4119-A106-8780538FCCAC}" srcId="{8EAF0471-A3EA-487A-83DA-98B1722BE9FE}" destId="{B1567161-54D0-4D17-B499-127046B73345}" srcOrd="2" destOrd="0" parTransId="{7D93B9C6-FF32-40E9-A74D-97E7CDFF0ED8}" sibTransId="{77E10624-A804-4019-AD9E-4527ACDFA220}"/>
    <dgm:cxn modelId="{E8DB85EF-D98B-4E85-940F-0E2BE8835A55}" srcId="{8CCC4E2B-59C1-429D-B37F-75260B71A1B2}" destId="{48235F3C-129D-4577-BA02-445CC874F11D}" srcOrd="1" destOrd="0" parTransId="{048E14E5-E9DF-4B15-BF63-69A1CFBDAE57}" sibTransId="{BC34A84A-D2BF-45DD-AC2B-1F5B309546E3}"/>
    <dgm:cxn modelId="{01D90DF0-0EF7-4A45-9D76-5B30FABA9F88}" type="presOf" srcId="{2E4660E8-E98B-44B2-95A4-2A09EB62592E}" destId="{C7DE637E-F5BE-4F66-AC83-1C0C59701E01}" srcOrd="0" destOrd="0" presId="urn:microsoft.com/office/officeart/2005/8/layout/vList5"/>
    <dgm:cxn modelId="{D05996F3-7CEA-4982-A376-7224DAFF1D23}" type="presParOf" srcId="{FE2D99D9-B7BD-4F78-B52A-8EBCD8FD82D9}" destId="{71098534-ECFB-443C-92E6-5847A86BE561}" srcOrd="0" destOrd="0" presId="urn:microsoft.com/office/officeart/2005/8/layout/vList5"/>
    <dgm:cxn modelId="{5B205326-9A25-4A9D-842A-B4E0EC0969D0}" type="presParOf" srcId="{71098534-ECFB-443C-92E6-5847A86BE561}" destId="{8A570EF2-5023-479A-A681-F23E395CEFA0}" srcOrd="0" destOrd="0" presId="urn:microsoft.com/office/officeart/2005/8/layout/vList5"/>
    <dgm:cxn modelId="{B124CC18-1D08-4FDA-8470-721EE2F24BCE}" type="presParOf" srcId="{71098534-ECFB-443C-92E6-5847A86BE561}" destId="{C7DE637E-F5BE-4F66-AC83-1C0C59701E01}" srcOrd="1" destOrd="0" presId="urn:microsoft.com/office/officeart/2005/8/layout/vList5"/>
    <dgm:cxn modelId="{E1DB0A2D-BD91-4CDB-90E3-09CB34975C73}" type="presParOf" srcId="{FE2D99D9-B7BD-4F78-B52A-8EBCD8FD82D9}" destId="{BE786119-0077-4E55-86ED-125C62776FAA}" srcOrd="1" destOrd="0" presId="urn:microsoft.com/office/officeart/2005/8/layout/vList5"/>
    <dgm:cxn modelId="{36B1A5B6-1EB2-41F8-8DB0-92537DFF4BCF}" type="presParOf" srcId="{FE2D99D9-B7BD-4F78-B52A-8EBCD8FD82D9}" destId="{2E05F1C2-03F3-462F-9E1F-072E47EC2009}" srcOrd="2" destOrd="0" presId="urn:microsoft.com/office/officeart/2005/8/layout/vList5"/>
    <dgm:cxn modelId="{882FBEF2-FAD4-4925-9B5A-A18AE038DE86}" type="presParOf" srcId="{2E05F1C2-03F3-462F-9E1F-072E47EC2009}" destId="{5284F179-E76E-4156-BE50-6A6E981D95C1}" srcOrd="0" destOrd="0" presId="urn:microsoft.com/office/officeart/2005/8/layout/vList5"/>
    <dgm:cxn modelId="{DB68E605-0155-48FE-B471-64FF2F374640}" type="presParOf" srcId="{2E05F1C2-03F3-462F-9E1F-072E47EC2009}" destId="{381266FA-6AD6-4145-B606-73CAB7850881}" srcOrd="1" destOrd="0" presId="urn:microsoft.com/office/officeart/2005/8/layout/vList5"/>
    <dgm:cxn modelId="{D9EF318C-D5E5-4D82-A185-6F29B05BA0FC}" type="presParOf" srcId="{FE2D99D9-B7BD-4F78-B52A-8EBCD8FD82D9}" destId="{5A1B0EB7-3791-4C5A-9028-FBAABD4AA336}" srcOrd="3" destOrd="0" presId="urn:microsoft.com/office/officeart/2005/8/layout/vList5"/>
    <dgm:cxn modelId="{FDBAF512-7E19-43CA-9076-67457DC4C06C}" type="presParOf" srcId="{FE2D99D9-B7BD-4F78-B52A-8EBCD8FD82D9}" destId="{986E2E39-EBB3-4CE0-9A4A-12234C18C6BB}" srcOrd="4" destOrd="0" presId="urn:microsoft.com/office/officeart/2005/8/layout/vList5"/>
    <dgm:cxn modelId="{C76EB5DB-4B7B-492A-A82A-6317AAB244A0}" type="presParOf" srcId="{986E2E39-EBB3-4CE0-9A4A-12234C18C6BB}" destId="{7A109901-74A5-4C22-B887-5C0C3E0A5225}" srcOrd="0" destOrd="0" presId="urn:microsoft.com/office/officeart/2005/8/layout/vList5"/>
    <dgm:cxn modelId="{00B452D8-A8EE-4C4D-8968-5C722B908148}" type="presParOf" srcId="{986E2E39-EBB3-4CE0-9A4A-12234C18C6BB}" destId="{2F607C42-4A10-4449-A0D7-EC027FD5816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A76ADE-C782-4069-88BB-716716C2C2D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9744E9E-ADFC-47D9-A0FB-0805005C0833}">
      <dgm:prSet phldrT="[Testo]"/>
      <dgm:spPr/>
      <dgm:t>
        <a:bodyPr/>
        <a:lstStyle/>
        <a:p>
          <a:r>
            <a:rPr lang="it-IT" dirty="0"/>
            <a:t>Fonti giurisdizione </a:t>
          </a:r>
        </a:p>
      </dgm:t>
    </dgm:pt>
    <dgm:pt modelId="{6B871819-E0F5-4FC0-9CD5-F410761B0B62}" type="parTrans" cxnId="{E59186AD-F320-496A-854F-813BBFD0BBDB}">
      <dgm:prSet/>
      <dgm:spPr/>
      <dgm:t>
        <a:bodyPr/>
        <a:lstStyle/>
        <a:p>
          <a:endParaRPr lang="it-IT"/>
        </a:p>
      </dgm:t>
    </dgm:pt>
    <dgm:pt modelId="{446DD72C-B746-4F39-8258-BB43735EE9E4}" type="sibTrans" cxnId="{E59186AD-F320-496A-854F-813BBFD0BBDB}">
      <dgm:prSet/>
      <dgm:spPr/>
      <dgm:t>
        <a:bodyPr/>
        <a:lstStyle/>
        <a:p>
          <a:endParaRPr lang="it-IT"/>
        </a:p>
      </dgm:t>
    </dgm:pt>
    <dgm:pt modelId="{A0083CAD-8028-4FB4-953C-874F24A1ED02}">
      <dgm:prSet phldrT="[Testo]"/>
      <dgm:spPr/>
      <dgm:t>
        <a:bodyPr/>
        <a:lstStyle/>
        <a:p>
          <a:r>
            <a:rPr lang="it-IT" dirty="0"/>
            <a:t>Profili dei «litiganti» </a:t>
          </a:r>
        </a:p>
      </dgm:t>
    </dgm:pt>
    <dgm:pt modelId="{D15FB179-588E-4C65-8C44-454B1301D628}" type="parTrans" cxnId="{B367A544-3CD7-4A3B-9607-E88B6D2B19C5}">
      <dgm:prSet/>
      <dgm:spPr/>
      <dgm:t>
        <a:bodyPr/>
        <a:lstStyle/>
        <a:p>
          <a:endParaRPr lang="it-IT"/>
        </a:p>
      </dgm:t>
    </dgm:pt>
    <dgm:pt modelId="{990086A3-98B4-45BD-91C8-EC235014C211}" type="sibTrans" cxnId="{B367A544-3CD7-4A3B-9607-E88B6D2B19C5}">
      <dgm:prSet/>
      <dgm:spPr/>
      <dgm:t>
        <a:bodyPr/>
        <a:lstStyle/>
        <a:p>
          <a:endParaRPr lang="it-IT"/>
        </a:p>
      </dgm:t>
    </dgm:pt>
    <dgm:pt modelId="{86F614D8-A156-4701-864C-548317102A5A}">
      <dgm:prSet phldrT="[Testo]"/>
      <dgm:spPr/>
      <dgm:t>
        <a:bodyPr/>
        <a:lstStyle/>
        <a:p>
          <a:r>
            <a:rPr lang="it-IT" dirty="0"/>
            <a:t>Ragioni (</a:t>
          </a:r>
          <a:r>
            <a:rPr lang="it-IT" dirty="0" err="1"/>
            <a:t>stake</a:t>
          </a:r>
          <a:r>
            <a:rPr lang="it-IT" dirty="0"/>
            <a:t>) dei contenziosi</a:t>
          </a:r>
        </a:p>
      </dgm:t>
    </dgm:pt>
    <dgm:pt modelId="{434E4637-CA6E-4F2A-A943-5B3D2DB4CA67}" type="parTrans" cxnId="{AE7F1B8F-300B-44BA-8594-99DF3E65683C}">
      <dgm:prSet/>
      <dgm:spPr/>
      <dgm:t>
        <a:bodyPr/>
        <a:lstStyle/>
        <a:p>
          <a:endParaRPr lang="it-IT"/>
        </a:p>
      </dgm:t>
    </dgm:pt>
    <dgm:pt modelId="{CEF73833-55DB-40AD-89BE-D309721EF618}" type="sibTrans" cxnId="{AE7F1B8F-300B-44BA-8594-99DF3E65683C}">
      <dgm:prSet/>
      <dgm:spPr/>
      <dgm:t>
        <a:bodyPr/>
        <a:lstStyle/>
        <a:p>
          <a:endParaRPr lang="it-IT"/>
        </a:p>
      </dgm:t>
    </dgm:pt>
    <dgm:pt modelId="{3DCA7E6A-20B1-4A35-A224-D1A7167FC1C0}">
      <dgm:prSet phldrT="[Testo]"/>
      <dgm:spPr/>
      <dgm:t>
        <a:bodyPr/>
        <a:lstStyle/>
        <a:p>
          <a:r>
            <a:rPr lang="it-IT" dirty="0"/>
            <a:t>Fonti discorsive – comunicative – </a:t>
          </a:r>
          <a:r>
            <a:rPr lang="it-IT" dirty="0" err="1"/>
            <a:t>ideazionali</a:t>
          </a:r>
          <a:r>
            <a:rPr lang="it-IT" dirty="0"/>
            <a:t> </a:t>
          </a:r>
        </a:p>
      </dgm:t>
    </dgm:pt>
    <dgm:pt modelId="{0C7CEBED-091F-4047-844E-417AB3358A8A}" type="parTrans" cxnId="{CE44A515-1939-4B49-837D-EC1CE599B757}">
      <dgm:prSet/>
      <dgm:spPr/>
      <dgm:t>
        <a:bodyPr/>
        <a:lstStyle/>
        <a:p>
          <a:endParaRPr lang="it-IT"/>
        </a:p>
      </dgm:t>
    </dgm:pt>
    <dgm:pt modelId="{FA404E40-CD0B-4681-BFD1-5D23EDDBFBFA}" type="sibTrans" cxnId="{CE44A515-1939-4B49-837D-EC1CE599B757}">
      <dgm:prSet/>
      <dgm:spPr/>
      <dgm:t>
        <a:bodyPr/>
        <a:lstStyle/>
        <a:p>
          <a:endParaRPr lang="it-IT"/>
        </a:p>
      </dgm:t>
    </dgm:pt>
    <dgm:pt modelId="{AF0D12B8-861D-4384-9D88-6BE924F570FF}">
      <dgm:prSet phldrT="[Testo]"/>
      <dgm:spPr/>
      <dgm:t>
        <a:bodyPr/>
        <a:lstStyle/>
        <a:p>
          <a:r>
            <a:rPr lang="it-IT" dirty="0"/>
            <a:t>Cultura del risultato </a:t>
          </a:r>
        </a:p>
      </dgm:t>
    </dgm:pt>
    <dgm:pt modelId="{06B1D741-A33F-4AAF-B8E5-A128EF7954E3}" type="parTrans" cxnId="{ACE69035-84DB-4886-90E3-52F758ABD5A0}">
      <dgm:prSet/>
      <dgm:spPr/>
      <dgm:t>
        <a:bodyPr/>
        <a:lstStyle/>
        <a:p>
          <a:endParaRPr lang="it-IT"/>
        </a:p>
      </dgm:t>
    </dgm:pt>
    <dgm:pt modelId="{0A20D173-9425-4A84-8907-D7433E01FABB}" type="sibTrans" cxnId="{ACE69035-84DB-4886-90E3-52F758ABD5A0}">
      <dgm:prSet/>
      <dgm:spPr/>
      <dgm:t>
        <a:bodyPr/>
        <a:lstStyle/>
        <a:p>
          <a:endParaRPr lang="it-IT"/>
        </a:p>
      </dgm:t>
    </dgm:pt>
    <dgm:pt modelId="{D194EAD6-115B-48A2-949E-54D4A62EF9F9}">
      <dgm:prSet phldrT="[Testo]"/>
      <dgm:spPr/>
      <dgm:t>
        <a:bodyPr/>
        <a:lstStyle/>
        <a:p>
          <a:r>
            <a:rPr lang="it-IT" dirty="0"/>
            <a:t>Cultura della fiducia </a:t>
          </a:r>
        </a:p>
      </dgm:t>
    </dgm:pt>
    <dgm:pt modelId="{CF299A1B-8C96-4C7E-983A-A6BD4A01CF20}" type="parTrans" cxnId="{F3A0E49F-9661-4B53-80D9-640F00D0F2D1}">
      <dgm:prSet/>
      <dgm:spPr/>
      <dgm:t>
        <a:bodyPr/>
        <a:lstStyle/>
        <a:p>
          <a:endParaRPr lang="it-IT"/>
        </a:p>
      </dgm:t>
    </dgm:pt>
    <dgm:pt modelId="{59E30D81-82CE-40AE-B9A7-2C8D86EFE8D5}" type="sibTrans" cxnId="{F3A0E49F-9661-4B53-80D9-640F00D0F2D1}">
      <dgm:prSet/>
      <dgm:spPr/>
      <dgm:t>
        <a:bodyPr/>
        <a:lstStyle/>
        <a:p>
          <a:endParaRPr lang="it-IT"/>
        </a:p>
      </dgm:t>
    </dgm:pt>
    <dgm:pt modelId="{BE6C1324-9A17-4306-A4DB-DC63AB65D8DF}">
      <dgm:prSet phldrT="[Testo]"/>
      <dgm:spPr/>
      <dgm:t>
        <a:bodyPr/>
        <a:lstStyle/>
        <a:p>
          <a:r>
            <a:rPr lang="it-IT" dirty="0"/>
            <a:t>Banche dati in materia di economia e territori </a:t>
          </a:r>
        </a:p>
      </dgm:t>
    </dgm:pt>
    <dgm:pt modelId="{D07577A5-EC35-4E71-B1DB-638C7E709B4A}" type="parTrans" cxnId="{463D704F-1084-471B-A813-2B95D4BDDB6F}">
      <dgm:prSet/>
      <dgm:spPr/>
      <dgm:t>
        <a:bodyPr/>
        <a:lstStyle/>
        <a:p>
          <a:endParaRPr lang="it-IT"/>
        </a:p>
      </dgm:t>
    </dgm:pt>
    <dgm:pt modelId="{C787CFAD-B23E-42D0-991A-6D9DAD576F9C}" type="sibTrans" cxnId="{463D704F-1084-471B-A813-2B95D4BDDB6F}">
      <dgm:prSet/>
      <dgm:spPr/>
      <dgm:t>
        <a:bodyPr/>
        <a:lstStyle/>
        <a:p>
          <a:endParaRPr lang="it-IT"/>
        </a:p>
      </dgm:t>
    </dgm:pt>
    <dgm:pt modelId="{F9F4BF4E-462A-4461-865D-4F5E6F751DF7}">
      <dgm:prSet phldrT="[Testo]"/>
      <dgm:spPr/>
      <dgm:t>
        <a:bodyPr/>
        <a:lstStyle/>
        <a:p>
          <a:r>
            <a:rPr lang="it-IT" dirty="0"/>
            <a:t>Profili di capacità diffusa su PMI e imprenditorialità / micro credito e mercato lavoro </a:t>
          </a:r>
        </a:p>
      </dgm:t>
    </dgm:pt>
    <dgm:pt modelId="{2E3C70D1-692D-4B79-986E-26DD63D4DFDF}" type="parTrans" cxnId="{D8920B0B-31A7-4A73-9535-43DCEC391458}">
      <dgm:prSet/>
      <dgm:spPr/>
      <dgm:t>
        <a:bodyPr/>
        <a:lstStyle/>
        <a:p>
          <a:endParaRPr lang="it-IT"/>
        </a:p>
      </dgm:t>
    </dgm:pt>
    <dgm:pt modelId="{1E2E5C1D-E645-4357-BF72-1E47714E9F10}" type="sibTrans" cxnId="{D8920B0B-31A7-4A73-9535-43DCEC391458}">
      <dgm:prSet/>
      <dgm:spPr/>
      <dgm:t>
        <a:bodyPr/>
        <a:lstStyle/>
        <a:p>
          <a:endParaRPr lang="it-IT"/>
        </a:p>
      </dgm:t>
    </dgm:pt>
    <dgm:pt modelId="{7B662A01-1FCD-4570-9F09-1E513B758352}">
      <dgm:prSet phldrT="[Testo]"/>
      <dgm:spPr/>
      <dgm:t>
        <a:bodyPr/>
        <a:lstStyle/>
        <a:p>
          <a:r>
            <a:rPr lang="it-IT" dirty="0"/>
            <a:t>Cicli di vita dei settori produttivi </a:t>
          </a:r>
        </a:p>
      </dgm:t>
    </dgm:pt>
    <dgm:pt modelId="{1D6F98EB-5393-48EB-B47E-7EC3C3D85DBC}" type="parTrans" cxnId="{93D630C0-562F-46D3-8D54-8E7A77464735}">
      <dgm:prSet/>
      <dgm:spPr/>
      <dgm:t>
        <a:bodyPr/>
        <a:lstStyle/>
        <a:p>
          <a:endParaRPr lang="it-IT"/>
        </a:p>
      </dgm:t>
    </dgm:pt>
    <dgm:pt modelId="{94FED9C4-81CE-42EF-9B44-62EC4D4E0D8A}" type="sibTrans" cxnId="{93D630C0-562F-46D3-8D54-8E7A77464735}">
      <dgm:prSet/>
      <dgm:spPr/>
      <dgm:t>
        <a:bodyPr/>
        <a:lstStyle/>
        <a:p>
          <a:endParaRPr lang="it-IT"/>
        </a:p>
      </dgm:t>
    </dgm:pt>
    <dgm:pt modelId="{88B7FB8F-F4CD-45B9-B5E5-7B3A35CF7BE9}" type="pres">
      <dgm:prSet presAssocID="{75A76ADE-C782-4069-88BB-716716C2C2DD}" presName="Name0" presStyleCnt="0">
        <dgm:presLayoutVars>
          <dgm:dir/>
          <dgm:animLvl val="lvl"/>
          <dgm:resizeHandles val="exact"/>
        </dgm:presLayoutVars>
      </dgm:prSet>
      <dgm:spPr/>
    </dgm:pt>
    <dgm:pt modelId="{6DEBBDB3-88C8-45EA-B562-15EE6ED5D38A}" type="pres">
      <dgm:prSet presAssocID="{BE6C1324-9A17-4306-A4DB-DC63AB65D8DF}" presName="boxAndChildren" presStyleCnt="0"/>
      <dgm:spPr/>
    </dgm:pt>
    <dgm:pt modelId="{DEC934C3-DDD9-404F-B17F-67BB7B1CB9AF}" type="pres">
      <dgm:prSet presAssocID="{BE6C1324-9A17-4306-A4DB-DC63AB65D8DF}" presName="parentTextBox" presStyleLbl="node1" presStyleIdx="0" presStyleCnt="3"/>
      <dgm:spPr/>
    </dgm:pt>
    <dgm:pt modelId="{BA3D5733-F196-4479-981D-FA7B2EC0BFAB}" type="pres">
      <dgm:prSet presAssocID="{BE6C1324-9A17-4306-A4DB-DC63AB65D8DF}" presName="entireBox" presStyleLbl="node1" presStyleIdx="0" presStyleCnt="3"/>
      <dgm:spPr/>
    </dgm:pt>
    <dgm:pt modelId="{88F77BAA-E53B-4B83-A967-F7FEDC0F5A40}" type="pres">
      <dgm:prSet presAssocID="{BE6C1324-9A17-4306-A4DB-DC63AB65D8DF}" presName="descendantBox" presStyleCnt="0"/>
      <dgm:spPr/>
    </dgm:pt>
    <dgm:pt modelId="{77ACF57D-ACAB-4C05-AB51-E01B34B3574B}" type="pres">
      <dgm:prSet presAssocID="{F9F4BF4E-462A-4461-865D-4F5E6F751DF7}" presName="childTextBox" presStyleLbl="fgAccFollowNode1" presStyleIdx="0" presStyleCnt="6">
        <dgm:presLayoutVars>
          <dgm:bulletEnabled val="1"/>
        </dgm:presLayoutVars>
      </dgm:prSet>
      <dgm:spPr/>
    </dgm:pt>
    <dgm:pt modelId="{3E21D829-9F7D-457F-AC46-60E908C5EB36}" type="pres">
      <dgm:prSet presAssocID="{7B662A01-1FCD-4570-9F09-1E513B758352}" presName="childTextBox" presStyleLbl="fgAccFollowNode1" presStyleIdx="1" presStyleCnt="6">
        <dgm:presLayoutVars>
          <dgm:bulletEnabled val="1"/>
        </dgm:presLayoutVars>
      </dgm:prSet>
      <dgm:spPr/>
    </dgm:pt>
    <dgm:pt modelId="{A81167F2-D82A-4D5B-8F11-8E2EC32FFF7E}" type="pres">
      <dgm:prSet presAssocID="{FA404E40-CD0B-4681-BFD1-5D23EDDBFBFA}" presName="sp" presStyleCnt="0"/>
      <dgm:spPr/>
    </dgm:pt>
    <dgm:pt modelId="{0F80050C-7009-4A80-B424-5EC2129F7C73}" type="pres">
      <dgm:prSet presAssocID="{3DCA7E6A-20B1-4A35-A224-D1A7167FC1C0}" presName="arrowAndChildren" presStyleCnt="0"/>
      <dgm:spPr/>
    </dgm:pt>
    <dgm:pt modelId="{8EF2A22C-7D74-47C9-8A28-B81D00558608}" type="pres">
      <dgm:prSet presAssocID="{3DCA7E6A-20B1-4A35-A224-D1A7167FC1C0}" presName="parentTextArrow" presStyleLbl="node1" presStyleIdx="0" presStyleCnt="3"/>
      <dgm:spPr/>
    </dgm:pt>
    <dgm:pt modelId="{843E2309-8848-4DD8-9759-3ACA4C2C9CD7}" type="pres">
      <dgm:prSet presAssocID="{3DCA7E6A-20B1-4A35-A224-D1A7167FC1C0}" presName="arrow" presStyleLbl="node1" presStyleIdx="1" presStyleCnt="3"/>
      <dgm:spPr/>
    </dgm:pt>
    <dgm:pt modelId="{A9B760DE-223D-4E6D-B841-3F05985F95EB}" type="pres">
      <dgm:prSet presAssocID="{3DCA7E6A-20B1-4A35-A224-D1A7167FC1C0}" presName="descendantArrow" presStyleCnt="0"/>
      <dgm:spPr/>
    </dgm:pt>
    <dgm:pt modelId="{DC05D18F-A5B0-4A6A-9E92-2257BD6AAA3D}" type="pres">
      <dgm:prSet presAssocID="{AF0D12B8-861D-4384-9D88-6BE924F570FF}" presName="childTextArrow" presStyleLbl="fgAccFollowNode1" presStyleIdx="2" presStyleCnt="6">
        <dgm:presLayoutVars>
          <dgm:bulletEnabled val="1"/>
        </dgm:presLayoutVars>
      </dgm:prSet>
      <dgm:spPr/>
    </dgm:pt>
    <dgm:pt modelId="{A4D15452-F930-4F19-84D8-4DEEDCFAAB15}" type="pres">
      <dgm:prSet presAssocID="{D194EAD6-115B-48A2-949E-54D4A62EF9F9}" presName="childTextArrow" presStyleLbl="fgAccFollowNode1" presStyleIdx="3" presStyleCnt="6">
        <dgm:presLayoutVars>
          <dgm:bulletEnabled val="1"/>
        </dgm:presLayoutVars>
      </dgm:prSet>
      <dgm:spPr/>
    </dgm:pt>
    <dgm:pt modelId="{31E64F5A-719D-4E9A-86F2-5DBBB49A57F5}" type="pres">
      <dgm:prSet presAssocID="{446DD72C-B746-4F39-8258-BB43735EE9E4}" presName="sp" presStyleCnt="0"/>
      <dgm:spPr/>
    </dgm:pt>
    <dgm:pt modelId="{1D9069AF-0DBE-467B-8CDD-CA3139DDB8FC}" type="pres">
      <dgm:prSet presAssocID="{D9744E9E-ADFC-47D9-A0FB-0805005C0833}" presName="arrowAndChildren" presStyleCnt="0"/>
      <dgm:spPr/>
    </dgm:pt>
    <dgm:pt modelId="{DEA6F6DA-D855-42F8-BC1A-066EB1B92D59}" type="pres">
      <dgm:prSet presAssocID="{D9744E9E-ADFC-47D9-A0FB-0805005C0833}" presName="parentTextArrow" presStyleLbl="node1" presStyleIdx="1" presStyleCnt="3"/>
      <dgm:spPr/>
    </dgm:pt>
    <dgm:pt modelId="{6AD0A4BF-64B6-4E9A-B727-510D27CFE578}" type="pres">
      <dgm:prSet presAssocID="{D9744E9E-ADFC-47D9-A0FB-0805005C0833}" presName="arrow" presStyleLbl="node1" presStyleIdx="2" presStyleCnt="3"/>
      <dgm:spPr/>
    </dgm:pt>
    <dgm:pt modelId="{6960E55E-F0F7-45BA-B564-203A099B59FB}" type="pres">
      <dgm:prSet presAssocID="{D9744E9E-ADFC-47D9-A0FB-0805005C0833}" presName="descendantArrow" presStyleCnt="0"/>
      <dgm:spPr/>
    </dgm:pt>
    <dgm:pt modelId="{DC9D0474-1F29-4BC1-8BFC-27FFC54671F7}" type="pres">
      <dgm:prSet presAssocID="{A0083CAD-8028-4FB4-953C-874F24A1ED02}" presName="childTextArrow" presStyleLbl="fgAccFollowNode1" presStyleIdx="4" presStyleCnt="6">
        <dgm:presLayoutVars>
          <dgm:bulletEnabled val="1"/>
        </dgm:presLayoutVars>
      </dgm:prSet>
      <dgm:spPr/>
    </dgm:pt>
    <dgm:pt modelId="{AD84F06A-9992-4CE4-B8E1-4A85BC9C595D}" type="pres">
      <dgm:prSet presAssocID="{86F614D8-A156-4701-864C-548317102A5A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8920B0B-31A7-4A73-9535-43DCEC391458}" srcId="{BE6C1324-9A17-4306-A4DB-DC63AB65D8DF}" destId="{F9F4BF4E-462A-4461-865D-4F5E6F751DF7}" srcOrd="0" destOrd="0" parTransId="{2E3C70D1-692D-4B79-986E-26DD63D4DFDF}" sibTransId="{1E2E5C1D-E645-4357-BF72-1E47714E9F10}"/>
    <dgm:cxn modelId="{2C48350B-EC95-4F92-B1E1-AA5541CBD276}" type="presOf" srcId="{7B662A01-1FCD-4570-9F09-1E513B758352}" destId="{3E21D829-9F7D-457F-AC46-60E908C5EB36}" srcOrd="0" destOrd="0" presId="urn:microsoft.com/office/officeart/2005/8/layout/process4"/>
    <dgm:cxn modelId="{07806A12-E0E4-4C3C-87D0-A062AB582B3B}" type="presOf" srcId="{AF0D12B8-861D-4384-9D88-6BE924F570FF}" destId="{DC05D18F-A5B0-4A6A-9E92-2257BD6AAA3D}" srcOrd="0" destOrd="0" presId="urn:microsoft.com/office/officeart/2005/8/layout/process4"/>
    <dgm:cxn modelId="{CE44A515-1939-4B49-837D-EC1CE599B757}" srcId="{75A76ADE-C782-4069-88BB-716716C2C2DD}" destId="{3DCA7E6A-20B1-4A35-A224-D1A7167FC1C0}" srcOrd="1" destOrd="0" parTransId="{0C7CEBED-091F-4047-844E-417AB3358A8A}" sibTransId="{FA404E40-CD0B-4681-BFD1-5D23EDDBFBFA}"/>
    <dgm:cxn modelId="{03FF182A-D985-4A8A-A667-A05256CDD3B5}" type="presOf" srcId="{A0083CAD-8028-4FB4-953C-874F24A1ED02}" destId="{DC9D0474-1F29-4BC1-8BFC-27FFC54671F7}" srcOrd="0" destOrd="0" presId="urn:microsoft.com/office/officeart/2005/8/layout/process4"/>
    <dgm:cxn modelId="{ACE69035-84DB-4886-90E3-52F758ABD5A0}" srcId="{3DCA7E6A-20B1-4A35-A224-D1A7167FC1C0}" destId="{AF0D12B8-861D-4384-9D88-6BE924F570FF}" srcOrd="0" destOrd="0" parTransId="{06B1D741-A33F-4AAF-B8E5-A128EF7954E3}" sibTransId="{0A20D173-9425-4A84-8907-D7433E01FABB}"/>
    <dgm:cxn modelId="{0ECBAD3A-536A-444B-92EF-92ABB2187271}" type="presOf" srcId="{F9F4BF4E-462A-4461-865D-4F5E6F751DF7}" destId="{77ACF57D-ACAB-4C05-AB51-E01B34B3574B}" srcOrd="0" destOrd="0" presId="urn:microsoft.com/office/officeart/2005/8/layout/process4"/>
    <dgm:cxn modelId="{E456BC60-8F9E-4F5B-B9B2-38028DE8B137}" type="presOf" srcId="{BE6C1324-9A17-4306-A4DB-DC63AB65D8DF}" destId="{BA3D5733-F196-4479-981D-FA7B2EC0BFAB}" srcOrd="1" destOrd="0" presId="urn:microsoft.com/office/officeart/2005/8/layout/process4"/>
    <dgm:cxn modelId="{FC822763-3E4C-4E23-92ED-5AFD9D43959E}" type="presOf" srcId="{75A76ADE-C782-4069-88BB-716716C2C2DD}" destId="{88B7FB8F-F4CD-45B9-B5E5-7B3A35CF7BE9}" srcOrd="0" destOrd="0" presId="urn:microsoft.com/office/officeart/2005/8/layout/process4"/>
    <dgm:cxn modelId="{B367A544-3CD7-4A3B-9607-E88B6D2B19C5}" srcId="{D9744E9E-ADFC-47D9-A0FB-0805005C0833}" destId="{A0083CAD-8028-4FB4-953C-874F24A1ED02}" srcOrd="0" destOrd="0" parTransId="{D15FB179-588E-4C65-8C44-454B1301D628}" sibTransId="{990086A3-98B4-45BD-91C8-EC235014C211}"/>
    <dgm:cxn modelId="{2EFF1769-7E77-4344-91DE-52E6BC4B9D3B}" type="presOf" srcId="{3DCA7E6A-20B1-4A35-A224-D1A7167FC1C0}" destId="{8EF2A22C-7D74-47C9-8A28-B81D00558608}" srcOrd="0" destOrd="0" presId="urn:microsoft.com/office/officeart/2005/8/layout/process4"/>
    <dgm:cxn modelId="{463D704F-1084-471B-A813-2B95D4BDDB6F}" srcId="{75A76ADE-C782-4069-88BB-716716C2C2DD}" destId="{BE6C1324-9A17-4306-A4DB-DC63AB65D8DF}" srcOrd="2" destOrd="0" parTransId="{D07577A5-EC35-4E71-B1DB-638C7E709B4A}" sibTransId="{C787CFAD-B23E-42D0-991A-6D9DAD576F9C}"/>
    <dgm:cxn modelId="{2C0D0380-3178-4B2D-977E-F16A42F98BD4}" type="presOf" srcId="{D9744E9E-ADFC-47D9-A0FB-0805005C0833}" destId="{6AD0A4BF-64B6-4E9A-B727-510D27CFE578}" srcOrd="1" destOrd="0" presId="urn:microsoft.com/office/officeart/2005/8/layout/process4"/>
    <dgm:cxn modelId="{62C79681-1962-40BD-917B-BFD6FBDE90E9}" type="presOf" srcId="{3DCA7E6A-20B1-4A35-A224-D1A7167FC1C0}" destId="{843E2309-8848-4DD8-9759-3ACA4C2C9CD7}" srcOrd="1" destOrd="0" presId="urn:microsoft.com/office/officeart/2005/8/layout/process4"/>
    <dgm:cxn modelId="{AE7F1B8F-300B-44BA-8594-99DF3E65683C}" srcId="{D9744E9E-ADFC-47D9-A0FB-0805005C0833}" destId="{86F614D8-A156-4701-864C-548317102A5A}" srcOrd="1" destOrd="0" parTransId="{434E4637-CA6E-4F2A-A943-5B3D2DB4CA67}" sibTransId="{CEF73833-55DB-40AD-89BE-D309721EF618}"/>
    <dgm:cxn modelId="{F3A0E49F-9661-4B53-80D9-640F00D0F2D1}" srcId="{3DCA7E6A-20B1-4A35-A224-D1A7167FC1C0}" destId="{D194EAD6-115B-48A2-949E-54D4A62EF9F9}" srcOrd="1" destOrd="0" parTransId="{CF299A1B-8C96-4C7E-983A-A6BD4A01CF20}" sibTransId="{59E30D81-82CE-40AE-B9A7-2C8D86EFE8D5}"/>
    <dgm:cxn modelId="{599B5FAC-1160-4584-BB68-9D63D60BE64A}" type="presOf" srcId="{D9744E9E-ADFC-47D9-A0FB-0805005C0833}" destId="{DEA6F6DA-D855-42F8-BC1A-066EB1B92D59}" srcOrd="0" destOrd="0" presId="urn:microsoft.com/office/officeart/2005/8/layout/process4"/>
    <dgm:cxn modelId="{49A9D4AC-3DA5-471B-91CF-E2F1E1B99F9A}" type="presOf" srcId="{D194EAD6-115B-48A2-949E-54D4A62EF9F9}" destId="{A4D15452-F930-4F19-84D8-4DEEDCFAAB15}" srcOrd="0" destOrd="0" presId="urn:microsoft.com/office/officeart/2005/8/layout/process4"/>
    <dgm:cxn modelId="{E59186AD-F320-496A-854F-813BBFD0BBDB}" srcId="{75A76ADE-C782-4069-88BB-716716C2C2DD}" destId="{D9744E9E-ADFC-47D9-A0FB-0805005C0833}" srcOrd="0" destOrd="0" parTransId="{6B871819-E0F5-4FC0-9CD5-F410761B0B62}" sibTransId="{446DD72C-B746-4F39-8258-BB43735EE9E4}"/>
    <dgm:cxn modelId="{66FB07B2-28C7-4C8B-9592-61A83C49321C}" type="presOf" srcId="{BE6C1324-9A17-4306-A4DB-DC63AB65D8DF}" destId="{DEC934C3-DDD9-404F-B17F-67BB7B1CB9AF}" srcOrd="0" destOrd="0" presId="urn:microsoft.com/office/officeart/2005/8/layout/process4"/>
    <dgm:cxn modelId="{60B707B5-7BC5-4D6E-8338-BD2AA72D2E07}" type="presOf" srcId="{86F614D8-A156-4701-864C-548317102A5A}" destId="{AD84F06A-9992-4CE4-B8E1-4A85BC9C595D}" srcOrd="0" destOrd="0" presId="urn:microsoft.com/office/officeart/2005/8/layout/process4"/>
    <dgm:cxn modelId="{93D630C0-562F-46D3-8D54-8E7A77464735}" srcId="{BE6C1324-9A17-4306-A4DB-DC63AB65D8DF}" destId="{7B662A01-1FCD-4570-9F09-1E513B758352}" srcOrd="1" destOrd="0" parTransId="{1D6F98EB-5393-48EB-B47E-7EC3C3D85DBC}" sibTransId="{94FED9C4-81CE-42EF-9B44-62EC4D4E0D8A}"/>
    <dgm:cxn modelId="{16885986-8B88-435D-B2B1-25F7B8DCF90A}" type="presParOf" srcId="{88B7FB8F-F4CD-45B9-B5E5-7B3A35CF7BE9}" destId="{6DEBBDB3-88C8-45EA-B562-15EE6ED5D38A}" srcOrd="0" destOrd="0" presId="urn:microsoft.com/office/officeart/2005/8/layout/process4"/>
    <dgm:cxn modelId="{94729A0D-28C5-4C99-9FD5-F106F50477F6}" type="presParOf" srcId="{6DEBBDB3-88C8-45EA-B562-15EE6ED5D38A}" destId="{DEC934C3-DDD9-404F-B17F-67BB7B1CB9AF}" srcOrd="0" destOrd="0" presId="urn:microsoft.com/office/officeart/2005/8/layout/process4"/>
    <dgm:cxn modelId="{10A69170-408C-472A-BF6A-FE74D9BEF399}" type="presParOf" srcId="{6DEBBDB3-88C8-45EA-B562-15EE6ED5D38A}" destId="{BA3D5733-F196-4479-981D-FA7B2EC0BFAB}" srcOrd="1" destOrd="0" presId="urn:microsoft.com/office/officeart/2005/8/layout/process4"/>
    <dgm:cxn modelId="{232E1AC8-7B3E-4E7F-94D4-36FF64CBAD55}" type="presParOf" srcId="{6DEBBDB3-88C8-45EA-B562-15EE6ED5D38A}" destId="{88F77BAA-E53B-4B83-A967-F7FEDC0F5A40}" srcOrd="2" destOrd="0" presId="urn:microsoft.com/office/officeart/2005/8/layout/process4"/>
    <dgm:cxn modelId="{3F3002AA-7DA0-42CB-A753-D31373214B4F}" type="presParOf" srcId="{88F77BAA-E53B-4B83-A967-F7FEDC0F5A40}" destId="{77ACF57D-ACAB-4C05-AB51-E01B34B3574B}" srcOrd="0" destOrd="0" presId="urn:microsoft.com/office/officeart/2005/8/layout/process4"/>
    <dgm:cxn modelId="{24E11B55-2BE5-4C92-BDC7-3A4A439F723A}" type="presParOf" srcId="{88F77BAA-E53B-4B83-A967-F7FEDC0F5A40}" destId="{3E21D829-9F7D-457F-AC46-60E908C5EB36}" srcOrd="1" destOrd="0" presId="urn:microsoft.com/office/officeart/2005/8/layout/process4"/>
    <dgm:cxn modelId="{2E497596-8D1C-4F43-81F5-72882BB8801A}" type="presParOf" srcId="{88B7FB8F-F4CD-45B9-B5E5-7B3A35CF7BE9}" destId="{A81167F2-D82A-4D5B-8F11-8E2EC32FFF7E}" srcOrd="1" destOrd="0" presId="urn:microsoft.com/office/officeart/2005/8/layout/process4"/>
    <dgm:cxn modelId="{61E14456-3CE1-4B92-8F14-4ABA4B7CD5DA}" type="presParOf" srcId="{88B7FB8F-F4CD-45B9-B5E5-7B3A35CF7BE9}" destId="{0F80050C-7009-4A80-B424-5EC2129F7C73}" srcOrd="2" destOrd="0" presId="urn:microsoft.com/office/officeart/2005/8/layout/process4"/>
    <dgm:cxn modelId="{48DFE87D-7081-4D78-A1FC-BFBE6821F355}" type="presParOf" srcId="{0F80050C-7009-4A80-B424-5EC2129F7C73}" destId="{8EF2A22C-7D74-47C9-8A28-B81D00558608}" srcOrd="0" destOrd="0" presId="urn:microsoft.com/office/officeart/2005/8/layout/process4"/>
    <dgm:cxn modelId="{A035B9A3-DF1C-491A-AC4D-38E9310B9E60}" type="presParOf" srcId="{0F80050C-7009-4A80-B424-5EC2129F7C73}" destId="{843E2309-8848-4DD8-9759-3ACA4C2C9CD7}" srcOrd="1" destOrd="0" presId="urn:microsoft.com/office/officeart/2005/8/layout/process4"/>
    <dgm:cxn modelId="{04445E67-EBD8-40DA-8496-D7A5EF3E2B4C}" type="presParOf" srcId="{0F80050C-7009-4A80-B424-5EC2129F7C73}" destId="{A9B760DE-223D-4E6D-B841-3F05985F95EB}" srcOrd="2" destOrd="0" presId="urn:microsoft.com/office/officeart/2005/8/layout/process4"/>
    <dgm:cxn modelId="{B5C1E5B6-6358-409F-B2E0-6B99E5D6308A}" type="presParOf" srcId="{A9B760DE-223D-4E6D-B841-3F05985F95EB}" destId="{DC05D18F-A5B0-4A6A-9E92-2257BD6AAA3D}" srcOrd="0" destOrd="0" presId="urn:microsoft.com/office/officeart/2005/8/layout/process4"/>
    <dgm:cxn modelId="{5DF4FEF5-04A8-496D-828F-6297E8DC5817}" type="presParOf" srcId="{A9B760DE-223D-4E6D-B841-3F05985F95EB}" destId="{A4D15452-F930-4F19-84D8-4DEEDCFAAB15}" srcOrd="1" destOrd="0" presId="urn:microsoft.com/office/officeart/2005/8/layout/process4"/>
    <dgm:cxn modelId="{147A0FF0-C9EC-457C-84B6-7D105AAECBC2}" type="presParOf" srcId="{88B7FB8F-F4CD-45B9-B5E5-7B3A35CF7BE9}" destId="{31E64F5A-719D-4E9A-86F2-5DBBB49A57F5}" srcOrd="3" destOrd="0" presId="urn:microsoft.com/office/officeart/2005/8/layout/process4"/>
    <dgm:cxn modelId="{02F0C3D9-E3BF-4FF2-A954-67A30ADE01F6}" type="presParOf" srcId="{88B7FB8F-F4CD-45B9-B5E5-7B3A35CF7BE9}" destId="{1D9069AF-0DBE-467B-8CDD-CA3139DDB8FC}" srcOrd="4" destOrd="0" presId="urn:microsoft.com/office/officeart/2005/8/layout/process4"/>
    <dgm:cxn modelId="{55E41585-AF61-4E66-B79D-713686312AC0}" type="presParOf" srcId="{1D9069AF-0DBE-467B-8CDD-CA3139DDB8FC}" destId="{DEA6F6DA-D855-42F8-BC1A-066EB1B92D59}" srcOrd="0" destOrd="0" presId="urn:microsoft.com/office/officeart/2005/8/layout/process4"/>
    <dgm:cxn modelId="{B3AA2F61-0EA8-458D-B576-B993CD70117B}" type="presParOf" srcId="{1D9069AF-0DBE-467B-8CDD-CA3139DDB8FC}" destId="{6AD0A4BF-64B6-4E9A-B727-510D27CFE578}" srcOrd="1" destOrd="0" presId="urn:microsoft.com/office/officeart/2005/8/layout/process4"/>
    <dgm:cxn modelId="{4E81CDE5-EC2F-4BD7-838C-2545FCA13BA7}" type="presParOf" srcId="{1D9069AF-0DBE-467B-8CDD-CA3139DDB8FC}" destId="{6960E55E-F0F7-45BA-B564-203A099B59FB}" srcOrd="2" destOrd="0" presId="urn:microsoft.com/office/officeart/2005/8/layout/process4"/>
    <dgm:cxn modelId="{9366A77B-E50E-4E65-943F-1B0D6163BAB4}" type="presParOf" srcId="{6960E55E-F0F7-45BA-B564-203A099B59FB}" destId="{DC9D0474-1F29-4BC1-8BFC-27FFC54671F7}" srcOrd="0" destOrd="0" presId="urn:microsoft.com/office/officeart/2005/8/layout/process4"/>
    <dgm:cxn modelId="{53606050-1549-46BF-98C9-DA2B9DF2EAE0}" type="presParOf" srcId="{6960E55E-F0F7-45BA-B564-203A099B59FB}" destId="{AD84F06A-9992-4CE4-B8E1-4A85BC9C595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B11C50-1B82-411A-A7B2-F3925A5F909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D193C8A4-4D99-42CA-8105-1B0B72F34B96}">
      <dgm:prSet phldrT="[Testo]"/>
      <dgm:spPr/>
      <dgm:t>
        <a:bodyPr/>
        <a:lstStyle/>
        <a:p>
          <a:r>
            <a:rPr lang="it-IT" dirty="0"/>
            <a:t>Stazioni appaltanti </a:t>
          </a:r>
        </a:p>
      </dgm:t>
    </dgm:pt>
    <dgm:pt modelId="{A66C7B95-ADA4-4FCE-979E-1EC5F160B999}" type="parTrans" cxnId="{06A775F4-BCCF-4410-8EA7-356F804A861C}">
      <dgm:prSet/>
      <dgm:spPr/>
      <dgm:t>
        <a:bodyPr/>
        <a:lstStyle/>
        <a:p>
          <a:endParaRPr lang="it-IT"/>
        </a:p>
      </dgm:t>
    </dgm:pt>
    <dgm:pt modelId="{7208C9AC-F77A-41A0-996A-9DEC136C76F6}" type="sibTrans" cxnId="{06A775F4-BCCF-4410-8EA7-356F804A861C}">
      <dgm:prSet/>
      <dgm:spPr/>
      <dgm:t>
        <a:bodyPr/>
        <a:lstStyle/>
        <a:p>
          <a:endParaRPr lang="it-IT"/>
        </a:p>
      </dgm:t>
    </dgm:pt>
    <dgm:pt modelId="{DFD6F146-EDCB-493A-8B62-0A62FBEB031C}">
      <dgm:prSet phldrT="[Testo]"/>
      <dgm:spPr/>
      <dgm:t>
        <a:bodyPr/>
        <a:lstStyle/>
        <a:p>
          <a:r>
            <a:rPr lang="it-IT" dirty="0"/>
            <a:t>Differenziazione non sempre funzionale </a:t>
          </a:r>
        </a:p>
      </dgm:t>
    </dgm:pt>
    <dgm:pt modelId="{3373614A-889E-4552-9E10-282F013ACB22}" type="parTrans" cxnId="{28E0A4BD-81F4-4F32-8C94-422DB236F466}">
      <dgm:prSet/>
      <dgm:spPr/>
      <dgm:t>
        <a:bodyPr/>
        <a:lstStyle/>
        <a:p>
          <a:endParaRPr lang="it-IT"/>
        </a:p>
      </dgm:t>
    </dgm:pt>
    <dgm:pt modelId="{43477496-2F03-4D48-A32A-FD644C084934}" type="sibTrans" cxnId="{28E0A4BD-81F4-4F32-8C94-422DB236F466}">
      <dgm:prSet/>
      <dgm:spPr/>
      <dgm:t>
        <a:bodyPr/>
        <a:lstStyle/>
        <a:p>
          <a:endParaRPr lang="it-IT"/>
        </a:p>
      </dgm:t>
    </dgm:pt>
    <dgm:pt modelId="{E61B9787-CAC5-42D2-BB61-98104852D914}">
      <dgm:prSet phldrT="[Testo]"/>
      <dgm:spPr/>
      <dgm:t>
        <a:bodyPr/>
        <a:lstStyle/>
        <a:p>
          <a:r>
            <a:rPr lang="it-IT" dirty="0"/>
            <a:t>Apprendimento e passaggi di consegne </a:t>
          </a:r>
        </a:p>
      </dgm:t>
    </dgm:pt>
    <dgm:pt modelId="{7979D425-6FF1-4E41-AA9F-253214CC531D}" type="parTrans" cxnId="{9FB3228E-653A-45F9-A150-20FF65F236C4}">
      <dgm:prSet/>
      <dgm:spPr/>
      <dgm:t>
        <a:bodyPr/>
        <a:lstStyle/>
        <a:p>
          <a:endParaRPr lang="it-IT"/>
        </a:p>
      </dgm:t>
    </dgm:pt>
    <dgm:pt modelId="{F94C1F62-915C-43F2-A001-967D88BDD252}" type="sibTrans" cxnId="{9FB3228E-653A-45F9-A150-20FF65F236C4}">
      <dgm:prSet/>
      <dgm:spPr/>
      <dgm:t>
        <a:bodyPr/>
        <a:lstStyle/>
        <a:p>
          <a:endParaRPr lang="it-IT"/>
        </a:p>
      </dgm:t>
    </dgm:pt>
    <dgm:pt modelId="{E919457C-381C-4A55-9651-D77BDCFD9195}">
      <dgm:prSet phldrT="[Testo]"/>
      <dgm:spPr/>
      <dgm:t>
        <a:bodyPr/>
        <a:lstStyle/>
        <a:p>
          <a:r>
            <a:rPr lang="it-IT" dirty="0"/>
            <a:t>PA </a:t>
          </a:r>
        </a:p>
      </dgm:t>
    </dgm:pt>
    <dgm:pt modelId="{D7AA433D-7E6C-49E7-9197-D739BA8771BB}" type="parTrans" cxnId="{B5B16C6B-725E-4F15-8D9D-AF4BDAE8AF05}">
      <dgm:prSet/>
      <dgm:spPr/>
      <dgm:t>
        <a:bodyPr/>
        <a:lstStyle/>
        <a:p>
          <a:endParaRPr lang="it-IT"/>
        </a:p>
      </dgm:t>
    </dgm:pt>
    <dgm:pt modelId="{039EC177-6471-4C12-83CA-3AA8AAA500F6}" type="sibTrans" cxnId="{B5B16C6B-725E-4F15-8D9D-AF4BDAE8AF05}">
      <dgm:prSet/>
      <dgm:spPr/>
      <dgm:t>
        <a:bodyPr/>
        <a:lstStyle/>
        <a:p>
          <a:endParaRPr lang="it-IT"/>
        </a:p>
      </dgm:t>
    </dgm:pt>
    <dgm:pt modelId="{06198844-DD7E-4A8A-BD08-0ECFB9732210}">
      <dgm:prSet phldrT="[Testo]"/>
      <dgm:spPr/>
      <dgm:t>
        <a:bodyPr/>
        <a:lstStyle/>
        <a:p>
          <a:r>
            <a:rPr lang="it-IT" dirty="0"/>
            <a:t>Prassi in materia di discrezionalità tecnica </a:t>
          </a:r>
        </a:p>
      </dgm:t>
    </dgm:pt>
    <dgm:pt modelId="{64EBC61A-0B42-4288-B623-E97DFD87A63E}" type="parTrans" cxnId="{F81F490D-DFD0-4330-8F9A-BC3A7898BECC}">
      <dgm:prSet/>
      <dgm:spPr/>
      <dgm:t>
        <a:bodyPr/>
        <a:lstStyle/>
        <a:p>
          <a:endParaRPr lang="it-IT"/>
        </a:p>
      </dgm:t>
    </dgm:pt>
    <dgm:pt modelId="{8CBFB905-305F-4E70-B690-4A58FA3C6F5E}" type="sibTrans" cxnId="{F81F490D-DFD0-4330-8F9A-BC3A7898BECC}">
      <dgm:prSet/>
      <dgm:spPr/>
      <dgm:t>
        <a:bodyPr/>
        <a:lstStyle/>
        <a:p>
          <a:endParaRPr lang="it-IT"/>
        </a:p>
      </dgm:t>
    </dgm:pt>
    <dgm:pt modelId="{9C8A680D-9A17-41C3-83F4-1ED472BB6D8C}">
      <dgm:prSet phldrT="[Testo]"/>
      <dgm:spPr/>
      <dgm:t>
        <a:bodyPr/>
        <a:lstStyle/>
        <a:p>
          <a:r>
            <a:rPr lang="it-IT" dirty="0"/>
            <a:t>Ibridazione delle logiche decisionali (IA)</a:t>
          </a:r>
        </a:p>
      </dgm:t>
    </dgm:pt>
    <dgm:pt modelId="{8AE7F70D-76A1-431A-8E81-7ABBF2B8943A}" type="parTrans" cxnId="{6859FF89-2FA9-4C2E-A8A8-A4D38E3562A7}">
      <dgm:prSet/>
      <dgm:spPr/>
      <dgm:t>
        <a:bodyPr/>
        <a:lstStyle/>
        <a:p>
          <a:endParaRPr lang="it-IT"/>
        </a:p>
      </dgm:t>
    </dgm:pt>
    <dgm:pt modelId="{462CFAE1-2386-43B3-B139-DAF7A08A6F6F}" type="sibTrans" cxnId="{6859FF89-2FA9-4C2E-A8A8-A4D38E3562A7}">
      <dgm:prSet/>
      <dgm:spPr/>
      <dgm:t>
        <a:bodyPr/>
        <a:lstStyle/>
        <a:p>
          <a:endParaRPr lang="it-IT"/>
        </a:p>
      </dgm:t>
    </dgm:pt>
    <dgm:pt modelId="{FC4BFC82-E64E-412C-9872-FADCC5910A07}">
      <dgm:prSet phldrT="[Testo]"/>
      <dgm:spPr/>
      <dgm:t>
        <a:bodyPr/>
        <a:lstStyle/>
        <a:p>
          <a:r>
            <a:rPr lang="it-IT" dirty="0"/>
            <a:t>PMI</a:t>
          </a:r>
        </a:p>
      </dgm:t>
    </dgm:pt>
    <dgm:pt modelId="{1DC7D7A6-BA8B-4B4E-B592-7D689BA94B26}" type="parTrans" cxnId="{2C97414E-852B-4826-A66C-E8D8B0EC39FB}">
      <dgm:prSet/>
      <dgm:spPr/>
      <dgm:t>
        <a:bodyPr/>
        <a:lstStyle/>
        <a:p>
          <a:endParaRPr lang="it-IT"/>
        </a:p>
      </dgm:t>
    </dgm:pt>
    <dgm:pt modelId="{C5B9FB89-9A23-4C0B-8EDC-51012953A672}" type="sibTrans" cxnId="{2C97414E-852B-4826-A66C-E8D8B0EC39FB}">
      <dgm:prSet/>
      <dgm:spPr/>
      <dgm:t>
        <a:bodyPr/>
        <a:lstStyle/>
        <a:p>
          <a:endParaRPr lang="it-IT"/>
        </a:p>
      </dgm:t>
    </dgm:pt>
    <dgm:pt modelId="{10D60D52-F63D-4CD2-86E4-882688CF8658}">
      <dgm:prSet phldrT="[Testo]"/>
      <dgm:spPr/>
      <dgm:t>
        <a:bodyPr/>
        <a:lstStyle/>
        <a:p>
          <a:r>
            <a:rPr lang="it-IT" dirty="0"/>
            <a:t>Sostenibilità del territorio </a:t>
          </a:r>
        </a:p>
      </dgm:t>
    </dgm:pt>
    <dgm:pt modelId="{C1C6CA8B-3E60-4716-830E-40E38D62A3AF}" type="parTrans" cxnId="{A18A24E2-86A9-4B28-AD4D-3C3C77CCBD42}">
      <dgm:prSet/>
      <dgm:spPr/>
      <dgm:t>
        <a:bodyPr/>
        <a:lstStyle/>
        <a:p>
          <a:endParaRPr lang="it-IT"/>
        </a:p>
      </dgm:t>
    </dgm:pt>
    <dgm:pt modelId="{5ED27FF9-5825-4190-B9C3-479CA8956AF5}" type="sibTrans" cxnId="{A18A24E2-86A9-4B28-AD4D-3C3C77CCBD42}">
      <dgm:prSet/>
      <dgm:spPr/>
      <dgm:t>
        <a:bodyPr/>
        <a:lstStyle/>
        <a:p>
          <a:endParaRPr lang="it-IT"/>
        </a:p>
      </dgm:t>
    </dgm:pt>
    <dgm:pt modelId="{AE520D87-C37D-43E8-BF81-99FC504B2FBA}">
      <dgm:prSet phldrT="[Testo]"/>
      <dgm:spPr/>
      <dgm:t>
        <a:bodyPr/>
        <a:lstStyle/>
        <a:p>
          <a:r>
            <a:rPr lang="it-IT" dirty="0"/>
            <a:t>Apprendimento e memoria storica </a:t>
          </a:r>
        </a:p>
      </dgm:t>
    </dgm:pt>
    <dgm:pt modelId="{942464D2-2B70-4287-A8EA-A1F221B7F8B1}" type="parTrans" cxnId="{207EDFC9-AD62-47B7-A2F6-3CCD677AB2DC}">
      <dgm:prSet/>
      <dgm:spPr/>
      <dgm:t>
        <a:bodyPr/>
        <a:lstStyle/>
        <a:p>
          <a:endParaRPr lang="it-IT"/>
        </a:p>
      </dgm:t>
    </dgm:pt>
    <dgm:pt modelId="{44EECCDC-ACA9-4104-A19A-E9F7657412CC}" type="sibTrans" cxnId="{207EDFC9-AD62-47B7-A2F6-3CCD677AB2DC}">
      <dgm:prSet/>
      <dgm:spPr/>
      <dgm:t>
        <a:bodyPr/>
        <a:lstStyle/>
        <a:p>
          <a:endParaRPr lang="it-IT"/>
        </a:p>
      </dgm:t>
    </dgm:pt>
    <dgm:pt modelId="{B5EA05D8-D9AE-45AB-B19A-DF704FFC8ADE}" type="pres">
      <dgm:prSet presAssocID="{EDB11C50-1B82-411A-A7B2-F3925A5F909E}" presName="linear" presStyleCnt="0">
        <dgm:presLayoutVars>
          <dgm:animLvl val="lvl"/>
          <dgm:resizeHandles val="exact"/>
        </dgm:presLayoutVars>
      </dgm:prSet>
      <dgm:spPr/>
    </dgm:pt>
    <dgm:pt modelId="{C2DC95FE-88E2-492B-8AB2-C723B8301FA9}" type="pres">
      <dgm:prSet presAssocID="{D193C8A4-4D99-42CA-8105-1B0B72F34B9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8184A55-217E-4951-B191-233A3A87B129}" type="pres">
      <dgm:prSet presAssocID="{D193C8A4-4D99-42CA-8105-1B0B72F34B96}" presName="childText" presStyleLbl="revTx" presStyleIdx="0" presStyleCnt="3">
        <dgm:presLayoutVars>
          <dgm:bulletEnabled val="1"/>
        </dgm:presLayoutVars>
      </dgm:prSet>
      <dgm:spPr/>
    </dgm:pt>
    <dgm:pt modelId="{A5B4CEF8-04D2-4D52-A7A4-7232DEA5D863}" type="pres">
      <dgm:prSet presAssocID="{E919457C-381C-4A55-9651-D77BDCFD91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4BE1FBF-0EA1-4BAE-9406-8BBD4B39C22D}" type="pres">
      <dgm:prSet presAssocID="{E919457C-381C-4A55-9651-D77BDCFD9195}" presName="childText" presStyleLbl="revTx" presStyleIdx="1" presStyleCnt="3">
        <dgm:presLayoutVars>
          <dgm:bulletEnabled val="1"/>
        </dgm:presLayoutVars>
      </dgm:prSet>
      <dgm:spPr/>
    </dgm:pt>
    <dgm:pt modelId="{5007C028-A443-40D4-8307-75ADB1701F73}" type="pres">
      <dgm:prSet presAssocID="{FC4BFC82-E64E-412C-9872-FADCC5910A0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72E1B7B-594A-4045-BD77-5851F6DF8957}" type="pres">
      <dgm:prSet presAssocID="{FC4BFC82-E64E-412C-9872-FADCC5910A0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81F490D-DFD0-4330-8F9A-BC3A7898BECC}" srcId="{E919457C-381C-4A55-9651-D77BDCFD9195}" destId="{06198844-DD7E-4A8A-BD08-0ECFB9732210}" srcOrd="0" destOrd="0" parTransId="{64EBC61A-0B42-4288-B623-E97DFD87A63E}" sibTransId="{8CBFB905-305F-4E70-B690-4A58FA3C6F5E}"/>
    <dgm:cxn modelId="{27806031-B3BB-402F-9F83-5C3D16CD3CEF}" type="presOf" srcId="{FC4BFC82-E64E-412C-9872-FADCC5910A07}" destId="{5007C028-A443-40D4-8307-75ADB1701F73}" srcOrd="0" destOrd="0" presId="urn:microsoft.com/office/officeart/2005/8/layout/vList2"/>
    <dgm:cxn modelId="{9EB23633-96F6-4FDE-8261-FDD8DC1A3FC9}" type="presOf" srcId="{DFD6F146-EDCB-493A-8B62-0A62FBEB031C}" destId="{38184A55-217E-4951-B191-233A3A87B129}" srcOrd="0" destOrd="0" presId="urn:microsoft.com/office/officeart/2005/8/layout/vList2"/>
    <dgm:cxn modelId="{3AA9993E-3D4C-4A6C-85F8-9738C3DBA446}" type="presOf" srcId="{10D60D52-F63D-4CD2-86E4-882688CF8658}" destId="{272E1B7B-594A-4045-BD77-5851F6DF8957}" srcOrd="0" destOrd="0" presId="urn:microsoft.com/office/officeart/2005/8/layout/vList2"/>
    <dgm:cxn modelId="{02052B5F-969D-4581-B09F-4D0CF36F8D0A}" type="presOf" srcId="{AE520D87-C37D-43E8-BF81-99FC504B2FBA}" destId="{272E1B7B-594A-4045-BD77-5851F6DF8957}" srcOrd="0" destOrd="1" presId="urn:microsoft.com/office/officeart/2005/8/layout/vList2"/>
    <dgm:cxn modelId="{F1923047-4DDB-477C-9C76-E797A93BD97F}" type="presOf" srcId="{E919457C-381C-4A55-9651-D77BDCFD9195}" destId="{A5B4CEF8-04D2-4D52-A7A4-7232DEA5D863}" srcOrd="0" destOrd="0" presId="urn:microsoft.com/office/officeart/2005/8/layout/vList2"/>
    <dgm:cxn modelId="{B5B16C6B-725E-4F15-8D9D-AF4BDAE8AF05}" srcId="{EDB11C50-1B82-411A-A7B2-F3925A5F909E}" destId="{E919457C-381C-4A55-9651-D77BDCFD9195}" srcOrd="1" destOrd="0" parTransId="{D7AA433D-7E6C-49E7-9197-D739BA8771BB}" sibTransId="{039EC177-6471-4C12-83CA-3AA8AAA500F6}"/>
    <dgm:cxn modelId="{2C97414E-852B-4826-A66C-E8D8B0EC39FB}" srcId="{EDB11C50-1B82-411A-A7B2-F3925A5F909E}" destId="{FC4BFC82-E64E-412C-9872-FADCC5910A07}" srcOrd="2" destOrd="0" parTransId="{1DC7D7A6-BA8B-4B4E-B592-7D689BA94B26}" sibTransId="{C5B9FB89-9A23-4C0B-8EDC-51012953A672}"/>
    <dgm:cxn modelId="{6859FF89-2FA9-4C2E-A8A8-A4D38E3562A7}" srcId="{E919457C-381C-4A55-9651-D77BDCFD9195}" destId="{9C8A680D-9A17-41C3-83F4-1ED472BB6D8C}" srcOrd="1" destOrd="0" parTransId="{8AE7F70D-76A1-431A-8E81-7ABBF2B8943A}" sibTransId="{462CFAE1-2386-43B3-B139-DAF7A08A6F6F}"/>
    <dgm:cxn modelId="{9FB3228E-653A-45F9-A150-20FF65F236C4}" srcId="{D193C8A4-4D99-42CA-8105-1B0B72F34B96}" destId="{E61B9787-CAC5-42D2-BB61-98104852D914}" srcOrd="1" destOrd="0" parTransId="{7979D425-6FF1-4E41-AA9F-253214CC531D}" sibTransId="{F94C1F62-915C-43F2-A001-967D88BDD252}"/>
    <dgm:cxn modelId="{76F46B90-1654-4CDD-AD10-EC139E86F9B9}" type="presOf" srcId="{9C8A680D-9A17-41C3-83F4-1ED472BB6D8C}" destId="{C4BE1FBF-0EA1-4BAE-9406-8BBD4B39C22D}" srcOrd="0" destOrd="1" presId="urn:microsoft.com/office/officeart/2005/8/layout/vList2"/>
    <dgm:cxn modelId="{4D006799-3DA9-49F0-B24E-849C569E94D7}" type="presOf" srcId="{06198844-DD7E-4A8A-BD08-0ECFB9732210}" destId="{C4BE1FBF-0EA1-4BAE-9406-8BBD4B39C22D}" srcOrd="0" destOrd="0" presId="urn:microsoft.com/office/officeart/2005/8/layout/vList2"/>
    <dgm:cxn modelId="{15A414A4-E0E5-45EB-8252-AA7222F11CED}" type="presOf" srcId="{E61B9787-CAC5-42D2-BB61-98104852D914}" destId="{38184A55-217E-4951-B191-233A3A87B129}" srcOrd="0" destOrd="1" presId="urn:microsoft.com/office/officeart/2005/8/layout/vList2"/>
    <dgm:cxn modelId="{97152FB0-7BFC-42BD-A12F-CE3C3CF5B575}" type="presOf" srcId="{D193C8A4-4D99-42CA-8105-1B0B72F34B96}" destId="{C2DC95FE-88E2-492B-8AB2-C723B8301FA9}" srcOrd="0" destOrd="0" presId="urn:microsoft.com/office/officeart/2005/8/layout/vList2"/>
    <dgm:cxn modelId="{F9B9FFBC-2193-4116-BE94-766F6D0E5C89}" type="presOf" srcId="{EDB11C50-1B82-411A-A7B2-F3925A5F909E}" destId="{B5EA05D8-D9AE-45AB-B19A-DF704FFC8ADE}" srcOrd="0" destOrd="0" presId="urn:microsoft.com/office/officeart/2005/8/layout/vList2"/>
    <dgm:cxn modelId="{28E0A4BD-81F4-4F32-8C94-422DB236F466}" srcId="{D193C8A4-4D99-42CA-8105-1B0B72F34B96}" destId="{DFD6F146-EDCB-493A-8B62-0A62FBEB031C}" srcOrd="0" destOrd="0" parTransId="{3373614A-889E-4552-9E10-282F013ACB22}" sibTransId="{43477496-2F03-4D48-A32A-FD644C084934}"/>
    <dgm:cxn modelId="{207EDFC9-AD62-47B7-A2F6-3CCD677AB2DC}" srcId="{FC4BFC82-E64E-412C-9872-FADCC5910A07}" destId="{AE520D87-C37D-43E8-BF81-99FC504B2FBA}" srcOrd="1" destOrd="0" parTransId="{942464D2-2B70-4287-A8EA-A1F221B7F8B1}" sibTransId="{44EECCDC-ACA9-4104-A19A-E9F7657412CC}"/>
    <dgm:cxn modelId="{A18A24E2-86A9-4B28-AD4D-3C3C77CCBD42}" srcId="{FC4BFC82-E64E-412C-9872-FADCC5910A07}" destId="{10D60D52-F63D-4CD2-86E4-882688CF8658}" srcOrd="0" destOrd="0" parTransId="{C1C6CA8B-3E60-4716-830E-40E38D62A3AF}" sibTransId="{5ED27FF9-5825-4190-B9C3-479CA8956AF5}"/>
    <dgm:cxn modelId="{06A775F4-BCCF-4410-8EA7-356F804A861C}" srcId="{EDB11C50-1B82-411A-A7B2-F3925A5F909E}" destId="{D193C8A4-4D99-42CA-8105-1B0B72F34B96}" srcOrd="0" destOrd="0" parTransId="{A66C7B95-ADA4-4FCE-979E-1EC5F160B999}" sibTransId="{7208C9AC-F77A-41A0-996A-9DEC136C76F6}"/>
    <dgm:cxn modelId="{EEDF132D-43E6-420C-B93D-48E43E3C210F}" type="presParOf" srcId="{B5EA05D8-D9AE-45AB-B19A-DF704FFC8ADE}" destId="{C2DC95FE-88E2-492B-8AB2-C723B8301FA9}" srcOrd="0" destOrd="0" presId="urn:microsoft.com/office/officeart/2005/8/layout/vList2"/>
    <dgm:cxn modelId="{17E1A8ED-D67A-4686-8F0F-B346960D2C1F}" type="presParOf" srcId="{B5EA05D8-D9AE-45AB-B19A-DF704FFC8ADE}" destId="{38184A55-217E-4951-B191-233A3A87B129}" srcOrd="1" destOrd="0" presId="urn:microsoft.com/office/officeart/2005/8/layout/vList2"/>
    <dgm:cxn modelId="{C27BF8F7-5A67-416E-81F5-8F13124AE270}" type="presParOf" srcId="{B5EA05D8-D9AE-45AB-B19A-DF704FFC8ADE}" destId="{A5B4CEF8-04D2-4D52-A7A4-7232DEA5D863}" srcOrd="2" destOrd="0" presId="urn:microsoft.com/office/officeart/2005/8/layout/vList2"/>
    <dgm:cxn modelId="{DA5B51DD-0447-4FC5-A684-8004BA737FDC}" type="presParOf" srcId="{B5EA05D8-D9AE-45AB-B19A-DF704FFC8ADE}" destId="{C4BE1FBF-0EA1-4BAE-9406-8BBD4B39C22D}" srcOrd="3" destOrd="0" presId="urn:microsoft.com/office/officeart/2005/8/layout/vList2"/>
    <dgm:cxn modelId="{2D04E453-B456-44EF-A8C0-F37147B742C5}" type="presParOf" srcId="{B5EA05D8-D9AE-45AB-B19A-DF704FFC8ADE}" destId="{5007C028-A443-40D4-8307-75ADB1701F73}" srcOrd="4" destOrd="0" presId="urn:microsoft.com/office/officeart/2005/8/layout/vList2"/>
    <dgm:cxn modelId="{4D0A86B2-41A5-45B6-8EF3-D10AFE9F9AD5}" type="presParOf" srcId="{B5EA05D8-D9AE-45AB-B19A-DF704FFC8ADE}" destId="{272E1B7B-594A-4045-BD77-5851F6DF895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5E0D06-7ED0-4150-A799-71166A1DF955}" type="doc">
      <dgm:prSet loTypeId="urn:microsoft.com/office/officeart/2005/8/layout/matrix1" loCatId="matrix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FF10493D-2B2A-4EC0-AAA2-608C023DD107}">
      <dgm:prSet phldrT="[Testo]"/>
      <dgm:spPr/>
      <dgm:t>
        <a:bodyPr/>
        <a:lstStyle/>
        <a:p>
          <a:r>
            <a:rPr lang="it-IT" dirty="0"/>
            <a:t>Quello che sappiamo dalla ricerca ci permette di inverare gli OBIETTIVI che hanno ispirato le norme </a:t>
          </a:r>
        </a:p>
      </dgm:t>
    </dgm:pt>
    <dgm:pt modelId="{F843A336-5746-490E-87EC-9A4DB6EC5876}" type="parTrans" cxnId="{FF15C1A0-EAE6-4567-88CF-E61FA4A14DDE}">
      <dgm:prSet/>
      <dgm:spPr/>
      <dgm:t>
        <a:bodyPr/>
        <a:lstStyle/>
        <a:p>
          <a:endParaRPr lang="it-IT"/>
        </a:p>
      </dgm:t>
    </dgm:pt>
    <dgm:pt modelId="{99671E72-425D-4F4A-B016-CA9D0F0F6E9D}" type="sibTrans" cxnId="{FF15C1A0-EAE6-4567-88CF-E61FA4A14DDE}">
      <dgm:prSet/>
      <dgm:spPr/>
      <dgm:t>
        <a:bodyPr/>
        <a:lstStyle/>
        <a:p>
          <a:endParaRPr lang="it-IT"/>
        </a:p>
      </dgm:t>
    </dgm:pt>
    <dgm:pt modelId="{06FD6D8D-8B13-411F-8AE2-1F3D0EA0EFF1}">
      <dgm:prSet phldrT="[Testo]"/>
      <dgm:spPr/>
      <dgm:t>
        <a:bodyPr/>
        <a:lstStyle/>
        <a:p>
          <a:r>
            <a:rPr lang="it-IT" dirty="0"/>
            <a:t>ART 22 CONNESSO CON ART 19 </a:t>
          </a:r>
        </a:p>
      </dgm:t>
    </dgm:pt>
    <dgm:pt modelId="{53CC4A71-D286-4041-966B-AED89FE2EFD9}" type="parTrans" cxnId="{D52B2603-6FA0-4513-94FD-196EDADBA0A1}">
      <dgm:prSet/>
      <dgm:spPr/>
      <dgm:t>
        <a:bodyPr/>
        <a:lstStyle/>
        <a:p>
          <a:endParaRPr lang="it-IT"/>
        </a:p>
      </dgm:t>
    </dgm:pt>
    <dgm:pt modelId="{D611880A-F926-4F0E-B796-9E4E9F0DF291}" type="sibTrans" cxnId="{D52B2603-6FA0-4513-94FD-196EDADBA0A1}">
      <dgm:prSet/>
      <dgm:spPr/>
      <dgm:t>
        <a:bodyPr/>
        <a:lstStyle/>
        <a:p>
          <a:endParaRPr lang="it-IT"/>
        </a:p>
      </dgm:t>
    </dgm:pt>
    <dgm:pt modelId="{B0358037-E9FF-474D-AF15-F310D8A2E222}">
      <dgm:prSet phldrT="[Testo]"/>
      <dgm:spPr/>
      <dgm:t>
        <a:bodyPr/>
        <a:lstStyle/>
        <a:p>
          <a:r>
            <a:rPr lang="it-IT" dirty="0"/>
            <a:t>ART 19 COMMA 5 </a:t>
          </a:r>
        </a:p>
      </dgm:t>
    </dgm:pt>
    <dgm:pt modelId="{0F83E0DE-5D3A-482B-9043-1ED8C7EFC51F}" type="parTrans" cxnId="{CDE712A2-8B8E-4868-8A63-9C71BCE5BF40}">
      <dgm:prSet/>
      <dgm:spPr/>
      <dgm:t>
        <a:bodyPr/>
        <a:lstStyle/>
        <a:p>
          <a:endParaRPr lang="it-IT"/>
        </a:p>
      </dgm:t>
    </dgm:pt>
    <dgm:pt modelId="{D7129733-F4F6-4FFD-8D6B-4815400E34B7}" type="sibTrans" cxnId="{CDE712A2-8B8E-4868-8A63-9C71BCE5BF40}">
      <dgm:prSet/>
      <dgm:spPr/>
      <dgm:t>
        <a:bodyPr/>
        <a:lstStyle/>
        <a:p>
          <a:endParaRPr lang="it-IT"/>
        </a:p>
      </dgm:t>
    </dgm:pt>
    <dgm:pt modelId="{46647E81-093D-419F-9F4F-69D72C7A33A0}">
      <dgm:prSet phldrT="[Testo]"/>
      <dgm:spPr/>
      <dgm:t>
        <a:bodyPr/>
        <a:lstStyle/>
        <a:p>
          <a:r>
            <a:rPr lang="it-IT" dirty="0"/>
            <a:t>ART 19 COMMA 8 </a:t>
          </a:r>
        </a:p>
      </dgm:t>
    </dgm:pt>
    <dgm:pt modelId="{05CA9505-F00F-4DA4-B08E-BA1FD670A396}" type="parTrans" cxnId="{8CFF629D-D8FB-4439-BF4C-8D1AECCE9F12}">
      <dgm:prSet/>
      <dgm:spPr/>
      <dgm:t>
        <a:bodyPr/>
        <a:lstStyle/>
        <a:p>
          <a:endParaRPr lang="it-IT"/>
        </a:p>
      </dgm:t>
    </dgm:pt>
    <dgm:pt modelId="{AFBDE5F8-4378-43ED-881E-19C305AB2303}" type="sibTrans" cxnId="{8CFF629D-D8FB-4439-BF4C-8D1AECCE9F12}">
      <dgm:prSet/>
      <dgm:spPr/>
      <dgm:t>
        <a:bodyPr/>
        <a:lstStyle/>
        <a:p>
          <a:endParaRPr lang="it-IT"/>
        </a:p>
      </dgm:t>
    </dgm:pt>
    <dgm:pt modelId="{1913911C-D873-4BF5-86BD-81396D7CACCD}">
      <dgm:prSet phldrT="[Testo]" phldr="1"/>
      <dgm:spPr/>
      <dgm:t>
        <a:bodyPr/>
        <a:lstStyle/>
        <a:p>
          <a:endParaRPr lang="it-IT"/>
        </a:p>
      </dgm:t>
    </dgm:pt>
    <dgm:pt modelId="{D466D86B-9C26-4644-9179-3D941700840D}" type="parTrans" cxnId="{E6DE2EA5-952E-4E87-854F-C79AC05AD86A}">
      <dgm:prSet/>
      <dgm:spPr/>
      <dgm:t>
        <a:bodyPr/>
        <a:lstStyle/>
        <a:p>
          <a:endParaRPr lang="it-IT"/>
        </a:p>
      </dgm:t>
    </dgm:pt>
    <dgm:pt modelId="{EDF1EA04-8AF0-4BB2-BB79-61884542EE1C}" type="sibTrans" cxnId="{E6DE2EA5-952E-4E87-854F-C79AC05AD86A}">
      <dgm:prSet/>
      <dgm:spPr/>
      <dgm:t>
        <a:bodyPr/>
        <a:lstStyle/>
        <a:p>
          <a:endParaRPr lang="it-IT"/>
        </a:p>
      </dgm:t>
    </dgm:pt>
    <dgm:pt modelId="{51F7B1FC-0CDA-40F6-BA68-8E0626876D19}">
      <dgm:prSet phldrT="[Testo]"/>
      <dgm:spPr/>
      <dgm:t>
        <a:bodyPr/>
        <a:lstStyle/>
        <a:p>
          <a:r>
            <a:rPr lang="it-IT" dirty="0"/>
            <a:t>ART 19 COMMA 2 </a:t>
          </a:r>
        </a:p>
      </dgm:t>
    </dgm:pt>
    <dgm:pt modelId="{D2CBF656-820F-4B94-B268-5A86FB73D0C2}" type="parTrans" cxnId="{EFD19027-F392-4A31-97C2-27383E1888A9}">
      <dgm:prSet/>
      <dgm:spPr/>
      <dgm:t>
        <a:bodyPr/>
        <a:lstStyle/>
        <a:p>
          <a:endParaRPr lang="it-IT"/>
        </a:p>
      </dgm:t>
    </dgm:pt>
    <dgm:pt modelId="{2AC6B843-8BEC-40AF-8FBA-BCE4A200C2AD}" type="sibTrans" cxnId="{EFD19027-F392-4A31-97C2-27383E1888A9}">
      <dgm:prSet/>
      <dgm:spPr/>
      <dgm:t>
        <a:bodyPr/>
        <a:lstStyle/>
        <a:p>
          <a:endParaRPr lang="it-IT"/>
        </a:p>
      </dgm:t>
    </dgm:pt>
    <dgm:pt modelId="{0A11F121-BA55-46A3-AB03-13127B0EEA01}" type="pres">
      <dgm:prSet presAssocID="{825E0D06-7ED0-4150-A799-71166A1DF95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677341-F241-42FE-8F68-3467346547AB}" type="pres">
      <dgm:prSet presAssocID="{825E0D06-7ED0-4150-A799-71166A1DF955}" presName="matrix" presStyleCnt="0"/>
      <dgm:spPr/>
    </dgm:pt>
    <dgm:pt modelId="{9F9F1846-903C-48B0-BA2E-9B9EFFCC6774}" type="pres">
      <dgm:prSet presAssocID="{825E0D06-7ED0-4150-A799-71166A1DF955}" presName="tile1" presStyleLbl="node1" presStyleIdx="0" presStyleCnt="4" custLinFactNeighborX="0"/>
      <dgm:spPr/>
    </dgm:pt>
    <dgm:pt modelId="{B7AACA73-1191-44A2-8B9D-CF071E188828}" type="pres">
      <dgm:prSet presAssocID="{825E0D06-7ED0-4150-A799-71166A1DF95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E5053C6-FF10-41D5-8056-6898AE61004B}" type="pres">
      <dgm:prSet presAssocID="{825E0D06-7ED0-4150-A799-71166A1DF955}" presName="tile2" presStyleLbl="node1" presStyleIdx="1" presStyleCnt="4"/>
      <dgm:spPr/>
    </dgm:pt>
    <dgm:pt modelId="{F08B1D7A-BC73-4F7D-BE03-0D390438D066}" type="pres">
      <dgm:prSet presAssocID="{825E0D06-7ED0-4150-A799-71166A1DF95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930A310-B733-4750-98DB-F01E030E9849}" type="pres">
      <dgm:prSet presAssocID="{825E0D06-7ED0-4150-A799-71166A1DF955}" presName="tile3" presStyleLbl="node1" presStyleIdx="2" presStyleCnt="4"/>
      <dgm:spPr/>
    </dgm:pt>
    <dgm:pt modelId="{27AE273A-22A9-4CA0-ACDF-E8FCA2D98BC5}" type="pres">
      <dgm:prSet presAssocID="{825E0D06-7ED0-4150-A799-71166A1DF95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0FFC3B-143E-46CE-B389-336F961D804C}" type="pres">
      <dgm:prSet presAssocID="{825E0D06-7ED0-4150-A799-71166A1DF955}" presName="tile4" presStyleLbl="node1" presStyleIdx="3" presStyleCnt="4"/>
      <dgm:spPr/>
    </dgm:pt>
    <dgm:pt modelId="{39815C68-08D6-4DCA-B71C-34582B0D20BE}" type="pres">
      <dgm:prSet presAssocID="{825E0D06-7ED0-4150-A799-71166A1DF95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015A9FB-537C-493A-AABA-AD75D8BE5D53}" type="pres">
      <dgm:prSet presAssocID="{825E0D06-7ED0-4150-A799-71166A1DF955}" presName="centerTile" presStyleLbl="fgShp" presStyleIdx="0" presStyleCnt="1" custScaleX="249737">
        <dgm:presLayoutVars>
          <dgm:chMax val="0"/>
          <dgm:chPref val="0"/>
        </dgm:presLayoutVars>
      </dgm:prSet>
      <dgm:spPr/>
    </dgm:pt>
  </dgm:ptLst>
  <dgm:cxnLst>
    <dgm:cxn modelId="{D52B2603-6FA0-4513-94FD-196EDADBA0A1}" srcId="{FF10493D-2B2A-4EC0-AAA2-608C023DD107}" destId="{06FD6D8D-8B13-411F-8AE2-1F3D0EA0EFF1}" srcOrd="0" destOrd="0" parTransId="{53CC4A71-D286-4041-966B-AED89FE2EFD9}" sibTransId="{D611880A-F926-4F0E-B796-9E4E9F0DF291}"/>
    <dgm:cxn modelId="{27DAD509-5034-4F57-AEE8-1EB22E0762F8}" type="presOf" srcId="{51F7B1FC-0CDA-40F6-BA68-8E0626876D19}" destId="{F08B1D7A-BC73-4F7D-BE03-0D390438D066}" srcOrd="1" destOrd="0" presId="urn:microsoft.com/office/officeart/2005/8/layout/matrix1"/>
    <dgm:cxn modelId="{B201581E-4CD9-4247-A1A8-7F57C92D1689}" type="presOf" srcId="{46647E81-093D-419F-9F4F-69D72C7A33A0}" destId="{39815C68-08D6-4DCA-B71C-34582B0D20BE}" srcOrd="1" destOrd="0" presId="urn:microsoft.com/office/officeart/2005/8/layout/matrix1"/>
    <dgm:cxn modelId="{EFD19027-F392-4A31-97C2-27383E1888A9}" srcId="{FF10493D-2B2A-4EC0-AAA2-608C023DD107}" destId="{51F7B1FC-0CDA-40F6-BA68-8E0626876D19}" srcOrd="1" destOrd="0" parTransId="{D2CBF656-820F-4B94-B268-5A86FB73D0C2}" sibTransId="{2AC6B843-8BEC-40AF-8FBA-BCE4A200C2AD}"/>
    <dgm:cxn modelId="{EB144641-AEB0-4003-9A23-B0B912F855F8}" type="presOf" srcId="{46647E81-093D-419F-9F4F-69D72C7A33A0}" destId="{950FFC3B-143E-46CE-B389-336F961D804C}" srcOrd="0" destOrd="0" presId="urn:microsoft.com/office/officeart/2005/8/layout/matrix1"/>
    <dgm:cxn modelId="{58DF586D-CCD4-4782-8E14-D7DA0D3171D6}" type="presOf" srcId="{FF10493D-2B2A-4EC0-AAA2-608C023DD107}" destId="{3015A9FB-537C-493A-AABA-AD75D8BE5D53}" srcOrd="0" destOrd="0" presId="urn:microsoft.com/office/officeart/2005/8/layout/matrix1"/>
    <dgm:cxn modelId="{FF471753-B216-4107-A3C3-A59F59FD6E47}" type="presOf" srcId="{06FD6D8D-8B13-411F-8AE2-1F3D0EA0EFF1}" destId="{B7AACA73-1191-44A2-8B9D-CF071E188828}" srcOrd="1" destOrd="0" presId="urn:microsoft.com/office/officeart/2005/8/layout/matrix1"/>
    <dgm:cxn modelId="{8CFF629D-D8FB-4439-BF4C-8D1AECCE9F12}" srcId="{FF10493D-2B2A-4EC0-AAA2-608C023DD107}" destId="{46647E81-093D-419F-9F4F-69D72C7A33A0}" srcOrd="3" destOrd="0" parTransId="{05CA9505-F00F-4DA4-B08E-BA1FD670A396}" sibTransId="{AFBDE5F8-4378-43ED-881E-19C305AB2303}"/>
    <dgm:cxn modelId="{0421E19F-9F04-4D2B-92A5-5C071B7746BD}" type="presOf" srcId="{B0358037-E9FF-474D-AF15-F310D8A2E222}" destId="{27AE273A-22A9-4CA0-ACDF-E8FCA2D98BC5}" srcOrd="1" destOrd="0" presId="urn:microsoft.com/office/officeart/2005/8/layout/matrix1"/>
    <dgm:cxn modelId="{FF15C1A0-EAE6-4567-88CF-E61FA4A14DDE}" srcId="{825E0D06-7ED0-4150-A799-71166A1DF955}" destId="{FF10493D-2B2A-4EC0-AAA2-608C023DD107}" srcOrd="0" destOrd="0" parTransId="{F843A336-5746-490E-87EC-9A4DB6EC5876}" sibTransId="{99671E72-425D-4F4A-B016-CA9D0F0F6E9D}"/>
    <dgm:cxn modelId="{CDE712A2-8B8E-4868-8A63-9C71BCE5BF40}" srcId="{FF10493D-2B2A-4EC0-AAA2-608C023DD107}" destId="{B0358037-E9FF-474D-AF15-F310D8A2E222}" srcOrd="2" destOrd="0" parTransId="{0F83E0DE-5D3A-482B-9043-1ED8C7EFC51F}" sibTransId="{D7129733-F4F6-4FFD-8D6B-4815400E34B7}"/>
    <dgm:cxn modelId="{E6DE2EA5-952E-4E87-854F-C79AC05AD86A}" srcId="{FF10493D-2B2A-4EC0-AAA2-608C023DD107}" destId="{1913911C-D873-4BF5-86BD-81396D7CACCD}" srcOrd="4" destOrd="0" parTransId="{D466D86B-9C26-4644-9179-3D941700840D}" sibTransId="{EDF1EA04-8AF0-4BB2-BB79-61884542EE1C}"/>
    <dgm:cxn modelId="{38EE1CBA-680D-484C-949A-66486BD1271B}" type="presOf" srcId="{825E0D06-7ED0-4150-A799-71166A1DF955}" destId="{0A11F121-BA55-46A3-AB03-13127B0EEA01}" srcOrd="0" destOrd="0" presId="urn:microsoft.com/office/officeart/2005/8/layout/matrix1"/>
    <dgm:cxn modelId="{460195D7-4D0E-41BB-879C-BCD2064D8EDA}" type="presOf" srcId="{06FD6D8D-8B13-411F-8AE2-1F3D0EA0EFF1}" destId="{9F9F1846-903C-48B0-BA2E-9B9EFFCC6774}" srcOrd="0" destOrd="0" presId="urn:microsoft.com/office/officeart/2005/8/layout/matrix1"/>
    <dgm:cxn modelId="{7F871CED-9928-4783-A1EF-57DF1FFC540B}" type="presOf" srcId="{B0358037-E9FF-474D-AF15-F310D8A2E222}" destId="{A930A310-B733-4750-98DB-F01E030E9849}" srcOrd="0" destOrd="0" presId="urn:microsoft.com/office/officeart/2005/8/layout/matrix1"/>
    <dgm:cxn modelId="{B6351DFC-50C5-4936-888A-AE3B907A72AD}" type="presOf" srcId="{51F7B1FC-0CDA-40F6-BA68-8E0626876D19}" destId="{BE5053C6-FF10-41D5-8056-6898AE61004B}" srcOrd="0" destOrd="0" presId="urn:microsoft.com/office/officeart/2005/8/layout/matrix1"/>
    <dgm:cxn modelId="{17AEAEF7-18D3-4134-8750-4A24BF07F389}" type="presParOf" srcId="{0A11F121-BA55-46A3-AB03-13127B0EEA01}" destId="{3A677341-F241-42FE-8F68-3467346547AB}" srcOrd="0" destOrd="0" presId="urn:microsoft.com/office/officeart/2005/8/layout/matrix1"/>
    <dgm:cxn modelId="{DC2582BB-6982-429F-8719-FDBD3EE1BC45}" type="presParOf" srcId="{3A677341-F241-42FE-8F68-3467346547AB}" destId="{9F9F1846-903C-48B0-BA2E-9B9EFFCC6774}" srcOrd="0" destOrd="0" presId="urn:microsoft.com/office/officeart/2005/8/layout/matrix1"/>
    <dgm:cxn modelId="{5F240F2A-2BA5-4414-88DB-FC8426E0F54D}" type="presParOf" srcId="{3A677341-F241-42FE-8F68-3467346547AB}" destId="{B7AACA73-1191-44A2-8B9D-CF071E188828}" srcOrd="1" destOrd="0" presId="urn:microsoft.com/office/officeart/2005/8/layout/matrix1"/>
    <dgm:cxn modelId="{F13B73F5-E507-4D30-9F9C-CEE09B79C952}" type="presParOf" srcId="{3A677341-F241-42FE-8F68-3467346547AB}" destId="{BE5053C6-FF10-41D5-8056-6898AE61004B}" srcOrd="2" destOrd="0" presId="urn:microsoft.com/office/officeart/2005/8/layout/matrix1"/>
    <dgm:cxn modelId="{A0FACD23-2781-4D38-A232-CBFDFCE315DB}" type="presParOf" srcId="{3A677341-F241-42FE-8F68-3467346547AB}" destId="{F08B1D7A-BC73-4F7D-BE03-0D390438D066}" srcOrd="3" destOrd="0" presId="urn:microsoft.com/office/officeart/2005/8/layout/matrix1"/>
    <dgm:cxn modelId="{058A8EC8-F659-48EF-BFD8-E28CED9591AE}" type="presParOf" srcId="{3A677341-F241-42FE-8F68-3467346547AB}" destId="{A930A310-B733-4750-98DB-F01E030E9849}" srcOrd="4" destOrd="0" presId="urn:microsoft.com/office/officeart/2005/8/layout/matrix1"/>
    <dgm:cxn modelId="{CBE27AE9-51A0-4AE6-9509-17F7793F705D}" type="presParOf" srcId="{3A677341-F241-42FE-8F68-3467346547AB}" destId="{27AE273A-22A9-4CA0-ACDF-E8FCA2D98BC5}" srcOrd="5" destOrd="0" presId="urn:microsoft.com/office/officeart/2005/8/layout/matrix1"/>
    <dgm:cxn modelId="{BB697B8A-A687-491A-89AC-BA368AC8648A}" type="presParOf" srcId="{3A677341-F241-42FE-8F68-3467346547AB}" destId="{950FFC3B-143E-46CE-B389-336F961D804C}" srcOrd="6" destOrd="0" presId="urn:microsoft.com/office/officeart/2005/8/layout/matrix1"/>
    <dgm:cxn modelId="{291D325B-9301-4D4D-A3F1-12A5C12068B9}" type="presParOf" srcId="{3A677341-F241-42FE-8F68-3467346547AB}" destId="{39815C68-08D6-4DCA-B71C-34582B0D20BE}" srcOrd="7" destOrd="0" presId="urn:microsoft.com/office/officeart/2005/8/layout/matrix1"/>
    <dgm:cxn modelId="{B5A82A33-ED09-4894-ACAD-D2C60D865BC1}" type="presParOf" srcId="{0A11F121-BA55-46A3-AB03-13127B0EEA01}" destId="{3015A9FB-537C-493A-AABA-AD75D8BE5D5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5E0D06-7ED0-4150-A799-71166A1DF955}" type="doc">
      <dgm:prSet loTypeId="urn:microsoft.com/office/officeart/2005/8/layout/matrix1" loCatId="matrix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FF10493D-2B2A-4EC0-AAA2-608C023DD107}">
      <dgm:prSet phldrT="[Testo]"/>
      <dgm:spPr/>
      <dgm:t>
        <a:bodyPr/>
        <a:lstStyle/>
        <a:p>
          <a:r>
            <a:rPr lang="it-IT" dirty="0"/>
            <a:t>Quello che sappiamo dalla ricerca ci permette di inverare gli OBIETTIVI che hanno ispirato le norme </a:t>
          </a:r>
        </a:p>
      </dgm:t>
    </dgm:pt>
    <dgm:pt modelId="{F843A336-5746-490E-87EC-9A4DB6EC5876}" type="parTrans" cxnId="{FF15C1A0-EAE6-4567-88CF-E61FA4A14DDE}">
      <dgm:prSet/>
      <dgm:spPr/>
      <dgm:t>
        <a:bodyPr/>
        <a:lstStyle/>
        <a:p>
          <a:endParaRPr lang="it-IT"/>
        </a:p>
      </dgm:t>
    </dgm:pt>
    <dgm:pt modelId="{99671E72-425D-4F4A-B016-CA9D0F0F6E9D}" type="sibTrans" cxnId="{FF15C1A0-EAE6-4567-88CF-E61FA4A14DDE}">
      <dgm:prSet/>
      <dgm:spPr/>
      <dgm:t>
        <a:bodyPr/>
        <a:lstStyle/>
        <a:p>
          <a:endParaRPr lang="it-IT"/>
        </a:p>
      </dgm:t>
    </dgm:pt>
    <dgm:pt modelId="{06FD6D8D-8B13-411F-8AE2-1F3D0EA0EFF1}">
      <dgm:prSet phldrT="[Testo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it-IT" dirty="0"/>
        </a:p>
      </dgm:t>
    </dgm:pt>
    <dgm:pt modelId="{53CC4A71-D286-4041-966B-AED89FE2EFD9}" type="parTrans" cxnId="{D52B2603-6FA0-4513-94FD-196EDADBA0A1}">
      <dgm:prSet/>
      <dgm:spPr/>
      <dgm:t>
        <a:bodyPr/>
        <a:lstStyle/>
        <a:p>
          <a:endParaRPr lang="it-IT"/>
        </a:p>
      </dgm:t>
    </dgm:pt>
    <dgm:pt modelId="{D611880A-F926-4F0E-B796-9E4E9F0DF291}" type="sibTrans" cxnId="{D52B2603-6FA0-4513-94FD-196EDADBA0A1}">
      <dgm:prSet/>
      <dgm:spPr/>
      <dgm:t>
        <a:bodyPr/>
        <a:lstStyle/>
        <a:p>
          <a:endParaRPr lang="it-IT"/>
        </a:p>
      </dgm:t>
    </dgm:pt>
    <dgm:pt modelId="{B0358037-E9FF-474D-AF15-F310D8A2E222}">
      <dgm:prSet phldrT="[Testo]"/>
      <dgm:spPr/>
      <dgm:t>
        <a:bodyPr/>
        <a:lstStyle/>
        <a:p>
          <a:r>
            <a:rPr lang="it-IT" dirty="0"/>
            <a:t>ANAGRAFE </a:t>
          </a:r>
        </a:p>
        <a:p>
          <a:r>
            <a:rPr lang="it-IT" dirty="0"/>
            <a:t>INDICE PA </a:t>
          </a:r>
        </a:p>
        <a:p>
          <a:r>
            <a:rPr lang="it-IT" dirty="0"/>
            <a:t>BANCA DATII CODICI PROGETTI </a:t>
          </a:r>
        </a:p>
        <a:p>
          <a:r>
            <a:rPr lang="it-IT" dirty="0"/>
            <a:t>REGISTRO IMPRESE </a:t>
          </a:r>
        </a:p>
        <a:p>
          <a:r>
            <a:rPr lang="it-IT" dirty="0"/>
            <a:t>ULTERIORI BANCHE DATI</a:t>
          </a:r>
        </a:p>
      </dgm:t>
    </dgm:pt>
    <dgm:pt modelId="{0F83E0DE-5D3A-482B-9043-1ED8C7EFC51F}" type="parTrans" cxnId="{CDE712A2-8B8E-4868-8A63-9C71BCE5BF40}">
      <dgm:prSet/>
      <dgm:spPr/>
      <dgm:t>
        <a:bodyPr/>
        <a:lstStyle/>
        <a:p>
          <a:endParaRPr lang="it-IT"/>
        </a:p>
      </dgm:t>
    </dgm:pt>
    <dgm:pt modelId="{D7129733-F4F6-4FFD-8D6B-4815400E34B7}" type="sibTrans" cxnId="{CDE712A2-8B8E-4868-8A63-9C71BCE5BF40}">
      <dgm:prSet/>
      <dgm:spPr/>
      <dgm:t>
        <a:bodyPr/>
        <a:lstStyle/>
        <a:p>
          <a:endParaRPr lang="it-IT"/>
        </a:p>
      </dgm:t>
    </dgm:pt>
    <dgm:pt modelId="{46647E81-093D-419F-9F4F-69D72C7A33A0}">
      <dgm:prSet phldrT="[Testo]"/>
      <dgm:spPr/>
      <dgm:t>
        <a:bodyPr/>
        <a:lstStyle/>
        <a:p>
          <a:r>
            <a:rPr lang="it-IT" dirty="0"/>
            <a:t>CICLO DI VITA DELL’IMPRESA VA MONITORATO SUI TERRITORI </a:t>
          </a:r>
        </a:p>
      </dgm:t>
    </dgm:pt>
    <dgm:pt modelId="{05CA9505-F00F-4DA4-B08E-BA1FD670A396}" type="parTrans" cxnId="{8CFF629D-D8FB-4439-BF4C-8D1AECCE9F12}">
      <dgm:prSet/>
      <dgm:spPr/>
      <dgm:t>
        <a:bodyPr/>
        <a:lstStyle/>
        <a:p>
          <a:endParaRPr lang="it-IT"/>
        </a:p>
      </dgm:t>
    </dgm:pt>
    <dgm:pt modelId="{AFBDE5F8-4378-43ED-881E-19C305AB2303}" type="sibTrans" cxnId="{8CFF629D-D8FB-4439-BF4C-8D1AECCE9F12}">
      <dgm:prSet/>
      <dgm:spPr/>
      <dgm:t>
        <a:bodyPr/>
        <a:lstStyle/>
        <a:p>
          <a:endParaRPr lang="it-IT"/>
        </a:p>
      </dgm:t>
    </dgm:pt>
    <dgm:pt modelId="{1913911C-D873-4BF5-86BD-81396D7CACCD}">
      <dgm:prSet phldrT="[Testo]"/>
      <dgm:spPr/>
      <dgm:t>
        <a:bodyPr/>
        <a:lstStyle/>
        <a:p>
          <a:r>
            <a:rPr lang="it-IT" dirty="0"/>
            <a:t>NECESSARIA UNA POLICY DEL DATO (CICLICA)</a:t>
          </a:r>
        </a:p>
      </dgm:t>
    </dgm:pt>
    <dgm:pt modelId="{D466D86B-9C26-4644-9179-3D941700840D}" type="parTrans" cxnId="{E6DE2EA5-952E-4E87-854F-C79AC05AD86A}">
      <dgm:prSet/>
      <dgm:spPr/>
      <dgm:t>
        <a:bodyPr/>
        <a:lstStyle/>
        <a:p>
          <a:endParaRPr lang="it-IT"/>
        </a:p>
      </dgm:t>
    </dgm:pt>
    <dgm:pt modelId="{EDF1EA04-8AF0-4BB2-BB79-61884542EE1C}" type="sibTrans" cxnId="{E6DE2EA5-952E-4E87-854F-C79AC05AD86A}">
      <dgm:prSet/>
      <dgm:spPr/>
      <dgm:t>
        <a:bodyPr/>
        <a:lstStyle/>
        <a:p>
          <a:endParaRPr lang="it-IT"/>
        </a:p>
      </dgm:t>
    </dgm:pt>
    <dgm:pt modelId="{0A11F121-BA55-46A3-AB03-13127B0EEA01}" type="pres">
      <dgm:prSet presAssocID="{825E0D06-7ED0-4150-A799-71166A1DF95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677341-F241-42FE-8F68-3467346547AB}" type="pres">
      <dgm:prSet presAssocID="{825E0D06-7ED0-4150-A799-71166A1DF955}" presName="matrix" presStyleCnt="0"/>
      <dgm:spPr/>
    </dgm:pt>
    <dgm:pt modelId="{9F9F1846-903C-48B0-BA2E-9B9EFFCC6774}" type="pres">
      <dgm:prSet presAssocID="{825E0D06-7ED0-4150-A799-71166A1DF955}" presName="tile1" presStyleLbl="node1" presStyleIdx="0" presStyleCnt="4"/>
      <dgm:spPr/>
    </dgm:pt>
    <dgm:pt modelId="{B7AACA73-1191-44A2-8B9D-CF071E188828}" type="pres">
      <dgm:prSet presAssocID="{825E0D06-7ED0-4150-A799-71166A1DF95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E5053C6-FF10-41D5-8056-6898AE61004B}" type="pres">
      <dgm:prSet presAssocID="{825E0D06-7ED0-4150-A799-71166A1DF955}" presName="tile2" presStyleLbl="node1" presStyleIdx="1" presStyleCnt="4"/>
      <dgm:spPr/>
    </dgm:pt>
    <dgm:pt modelId="{F08B1D7A-BC73-4F7D-BE03-0D390438D066}" type="pres">
      <dgm:prSet presAssocID="{825E0D06-7ED0-4150-A799-71166A1DF95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930A310-B733-4750-98DB-F01E030E9849}" type="pres">
      <dgm:prSet presAssocID="{825E0D06-7ED0-4150-A799-71166A1DF955}" presName="tile3" presStyleLbl="node1" presStyleIdx="2" presStyleCnt="4"/>
      <dgm:spPr/>
    </dgm:pt>
    <dgm:pt modelId="{27AE273A-22A9-4CA0-ACDF-E8FCA2D98BC5}" type="pres">
      <dgm:prSet presAssocID="{825E0D06-7ED0-4150-A799-71166A1DF95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0FFC3B-143E-46CE-B389-336F961D804C}" type="pres">
      <dgm:prSet presAssocID="{825E0D06-7ED0-4150-A799-71166A1DF955}" presName="tile4" presStyleLbl="node1" presStyleIdx="3" presStyleCnt="4"/>
      <dgm:spPr/>
    </dgm:pt>
    <dgm:pt modelId="{39815C68-08D6-4DCA-B71C-34582B0D20BE}" type="pres">
      <dgm:prSet presAssocID="{825E0D06-7ED0-4150-A799-71166A1DF95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015A9FB-537C-493A-AABA-AD75D8BE5D53}" type="pres">
      <dgm:prSet presAssocID="{825E0D06-7ED0-4150-A799-71166A1DF95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52B2603-6FA0-4513-94FD-196EDADBA0A1}" srcId="{FF10493D-2B2A-4EC0-AAA2-608C023DD107}" destId="{06FD6D8D-8B13-411F-8AE2-1F3D0EA0EFF1}" srcOrd="0" destOrd="0" parTransId="{53CC4A71-D286-4041-966B-AED89FE2EFD9}" sibTransId="{D611880A-F926-4F0E-B796-9E4E9F0DF291}"/>
    <dgm:cxn modelId="{E40C2C23-D7EB-41EA-A68A-684EC4669237}" type="presOf" srcId="{46647E81-093D-419F-9F4F-69D72C7A33A0}" destId="{A930A310-B733-4750-98DB-F01E030E9849}" srcOrd="0" destOrd="0" presId="urn:microsoft.com/office/officeart/2005/8/layout/matrix1"/>
    <dgm:cxn modelId="{8CDC4132-BC55-43DA-BC39-DB4DBFB3C308}" type="presOf" srcId="{1913911C-D873-4BF5-86BD-81396D7CACCD}" destId="{39815C68-08D6-4DCA-B71C-34582B0D20BE}" srcOrd="1" destOrd="0" presId="urn:microsoft.com/office/officeart/2005/8/layout/matrix1"/>
    <dgm:cxn modelId="{58DF586D-CCD4-4782-8E14-D7DA0D3171D6}" type="presOf" srcId="{FF10493D-2B2A-4EC0-AAA2-608C023DD107}" destId="{3015A9FB-537C-493A-AABA-AD75D8BE5D53}" srcOrd="0" destOrd="0" presId="urn:microsoft.com/office/officeart/2005/8/layout/matrix1"/>
    <dgm:cxn modelId="{FF471753-B216-4107-A3C3-A59F59FD6E47}" type="presOf" srcId="{06FD6D8D-8B13-411F-8AE2-1F3D0EA0EFF1}" destId="{B7AACA73-1191-44A2-8B9D-CF071E188828}" srcOrd="1" destOrd="0" presId="urn:microsoft.com/office/officeart/2005/8/layout/matrix1"/>
    <dgm:cxn modelId="{D0FCE283-7A2F-4C0F-B661-B3D9B70B3E30}" type="presOf" srcId="{B0358037-E9FF-474D-AF15-F310D8A2E222}" destId="{F08B1D7A-BC73-4F7D-BE03-0D390438D066}" srcOrd="1" destOrd="0" presId="urn:microsoft.com/office/officeart/2005/8/layout/matrix1"/>
    <dgm:cxn modelId="{246C2B88-33CE-42E1-AC29-E4648C42B29D}" type="presOf" srcId="{B0358037-E9FF-474D-AF15-F310D8A2E222}" destId="{BE5053C6-FF10-41D5-8056-6898AE61004B}" srcOrd="0" destOrd="0" presId="urn:microsoft.com/office/officeart/2005/8/layout/matrix1"/>
    <dgm:cxn modelId="{8CFF629D-D8FB-4439-BF4C-8D1AECCE9F12}" srcId="{FF10493D-2B2A-4EC0-AAA2-608C023DD107}" destId="{46647E81-093D-419F-9F4F-69D72C7A33A0}" srcOrd="2" destOrd="0" parTransId="{05CA9505-F00F-4DA4-B08E-BA1FD670A396}" sibTransId="{AFBDE5F8-4378-43ED-881E-19C305AB2303}"/>
    <dgm:cxn modelId="{FF15C1A0-EAE6-4567-88CF-E61FA4A14DDE}" srcId="{825E0D06-7ED0-4150-A799-71166A1DF955}" destId="{FF10493D-2B2A-4EC0-AAA2-608C023DD107}" srcOrd="0" destOrd="0" parTransId="{F843A336-5746-490E-87EC-9A4DB6EC5876}" sibTransId="{99671E72-425D-4F4A-B016-CA9D0F0F6E9D}"/>
    <dgm:cxn modelId="{CDE712A2-8B8E-4868-8A63-9C71BCE5BF40}" srcId="{FF10493D-2B2A-4EC0-AAA2-608C023DD107}" destId="{B0358037-E9FF-474D-AF15-F310D8A2E222}" srcOrd="1" destOrd="0" parTransId="{0F83E0DE-5D3A-482B-9043-1ED8C7EFC51F}" sibTransId="{D7129733-F4F6-4FFD-8D6B-4815400E34B7}"/>
    <dgm:cxn modelId="{E6DE2EA5-952E-4E87-854F-C79AC05AD86A}" srcId="{FF10493D-2B2A-4EC0-AAA2-608C023DD107}" destId="{1913911C-D873-4BF5-86BD-81396D7CACCD}" srcOrd="3" destOrd="0" parTransId="{D466D86B-9C26-4644-9179-3D941700840D}" sibTransId="{EDF1EA04-8AF0-4BB2-BB79-61884542EE1C}"/>
    <dgm:cxn modelId="{38EE1CBA-680D-484C-949A-66486BD1271B}" type="presOf" srcId="{825E0D06-7ED0-4150-A799-71166A1DF955}" destId="{0A11F121-BA55-46A3-AB03-13127B0EEA01}" srcOrd="0" destOrd="0" presId="urn:microsoft.com/office/officeart/2005/8/layout/matrix1"/>
    <dgm:cxn modelId="{8B5A95D1-15A5-44C8-9FE9-743AEEF5390F}" type="presOf" srcId="{1913911C-D873-4BF5-86BD-81396D7CACCD}" destId="{950FFC3B-143E-46CE-B389-336F961D804C}" srcOrd="0" destOrd="0" presId="urn:microsoft.com/office/officeart/2005/8/layout/matrix1"/>
    <dgm:cxn modelId="{460195D7-4D0E-41BB-879C-BCD2064D8EDA}" type="presOf" srcId="{06FD6D8D-8B13-411F-8AE2-1F3D0EA0EFF1}" destId="{9F9F1846-903C-48B0-BA2E-9B9EFFCC6774}" srcOrd="0" destOrd="0" presId="urn:microsoft.com/office/officeart/2005/8/layout/matrix1"/>
    <dgm:cxn modelId="{FBCFA4E7-AA9A-4AA1-8D6C-AF4BE6D7EF9A}" type="presOf" srcId="{46647E81-093D-419F-9F4F-69D72C7A33A0}" destId="{27AE273A-22A9-4CA0-ACDF-E8FCA2D98BC5}" srcOrd="1" destOrd="0" presId="urn:microsoft.com/office/officeart/2005/8/layout/matrix1"/>
    <dgm:cxn modelId="{17AEAEF7-18D3-4134-8750-4A24BF07F389}" type="presParOf" srcId="{0A11F121-BA55-46A3-AB03-13127B0EEA01}" destId="{3A677341-F241-42FE-8F68-3467346547AB}" srcOrd="0" destOrd="0" presId="urn:microsoft.com/office/officeart/2005/8/layout/matrix1"/>
    <dgm:cxn modelId="{DC2582BB-6982-429F-8719-FDBD3EE1BC45}" type="presParOf" srcId="{3A677341-F241-42FE-8F68-3467346547AB}" destId="{9F9F1846-903C-48B0-BA2E-9B9EFFCC6774}" srcOrd="0" destOrd="0" presId="urn:microsoft.com/office/officeart/2005/8/layout/matrix1"/>
    <dgm:cxn modelId="{5F240F2A-2BA5-4414-88DB-FC8426E0F54D}" type="presParOf" srcId="{3A677341-F241-42FE-8F68-3467346547AB}" destId="{B7AACA73-1191-44A2-8B9D-CF071E188828}" srcOrd="1" destOrd="0" presId="urn:microsoft.com/office/officeart/2005/8/layout/matrix1"/>
    <dgm:cxn modelId="{F13B73F5-E507-4D30-9F9C-CEE09B79C952}" type="presParOf" srcId="{3A677341-F241-42FE-8F68-3467346547AB}" destId="{BE5053C6-FF10-41D5-8056-6898AE61004B}" srcOrd="2" destOrd="0" presId="urn:microsoft.com/office/officeart/2005/8/layout/matrix1"/>
    <dgm:cxn modelId="{A0FACD23-2781-4D38-A232-CBFDFCE315DB}" type="presParOf" srcId="{3A677341-F241-42FE-8F68-3467346547AB}" destId="{F08B1D7A-BC73-4F7D-BE03-0D390438D066}" srcOrd="3" destOrd="0" presId="urn:microsoft.com/office/officeart/2005/8/layout/matrix1"/>
    <dgm:cxn modelId="{058A8EC8-F659-48EF-BFD8-E28CED9591AE}" type="presParOf" srcId="{3A677341-F241-42FE-8F68-3467346547AB}" destId="{A930A310-B733-4750-98DB-F01E030E9849}" srcOrd="4" destOrd="0" presId="urn:microsoft.com/office/officeart/2005/8/layout/matrix1"/>
    <dgm:cxn modelId="{CBE27AE9-51A0-4AE6-9509-17F7793F705D}" type="presParOf" srcId="{3A677341-F241-42FE-8F68-3467346547AB}" destId="{27AE273A-22A9-4CA0-ACDF-E8FCA2D98BC5}" srcOrd="5" destOrd="0" presId="urn:microsoft.com/office/officeart/2005/8/layout/matrix1"/>
    <dgm:cxn modelId="{BB697B8A-A687-491A-89AC-BA368AC8648A}" type="presParOf" srcId="{3A677341-F241-42FE-8F68-3467346547AB}" destId="{950FFC3B-143E-46CE-B389-336F961D804C}" srcOrd="6" destOrd="0" presId="urn:microsoft.com/office/officeart/2005/8/layout/matrix1"/>
    <dgm:cxn modelId="{291D325B-9301-4D4D-A3F1-12A5C12068B9}" type="presParOf" srcId="{3A677341-F241-42FE-8F68-3467346547AB}" destId="{39815C68-08D6-4DCA-B71C-34582B0D20BE}" srcOrd="7" destOrd="0" presId="urn:microsoft.com/office/officeart/2005/8/layout/matrix1"/>
    <dgm:cxn modelId="{B5A82A33-ED09-4894-ACAD-D2C60D865BC1}" type="presParOf" srcId="{0A11F121-BA55-46A3-AB03-13127B0EEA01}" destId="{3015A9FB-537C-493A-AABA-AD75D8BE5D5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5E0D06-7ED0-4150-A799-71166A1DF955}" type="doc">
      <dgm:prSet loTypeId="urn:microsoft.com/office/officeart/2005/8/layout/matrix1" loCatId="matrix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FF10493D-2B2A-4EC0-AAA2-608C023DD107}">
      <dgm:prSet phldrT="[Testo]"/>
      <dgm:spPr/>
      <dgm:t>
        <a:bodyPr/>
        <a:lstStyle/>
        <a:p>
          <a:r>
            <a:rPr lang="it-IT" dirty="0"/>
            <a:t>Quello che sappiamo dalla ricerca ci permette di inverare gli OBIETTIVI che hanno ispirato le norme </a:t>
          </a:r>
        </a:p>
      </dgm:t>
    </dgm:pt>
    <dgm:pt modelId="{F843A336-5746-490E-87EC-9A4DB6EC5876}" type="parTrans" cxnId="{FF15C1A0-EAE6-4567-88CF-E61FA4A14DDE}">
      <dgm:prSet/>
      <dgm:spPr/>
      <dgm:t>
        <a:bodyPr/>
        <a:lstStyle/>
        <a:p>
          <a:endParaRPr lang="it-IT"/>
        </a:p>
      </dgm:t>
    </dgm:pt>
    <dgm:pt modelId="{99671E72-425D-4F4A-B016-CA9D0F0F6E9D}" type="sibTrans" cxnId="{FF15C1A0-EAE6-4567-88CF-E61FA4A14DDE}">
      <dgm:prSet/>
      <dgm:spPr/>
      <dgm:t>
        <a:bodyPr/>
        <a:lstStyle/>
        <a:p>
          <a:endParaRPr lang="it-IT"/>
        </a:p>
      </dgm:t>
    </dgm:pt>
    <dgm:pt modelId="{06FD6D8D-8B13-411F-8AE2-1F3D0EA0EFF1}">
      <dgm:prSet phldrT="[Testo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it-IT" dirty="0"/>
        </a:p>
      </dgm:t>
    </dgm:pt>
    <dgm:pt modelId="{53CC4A71-D286-4041-966B-AED89FE2EFD9}" type="parTrans" cxnId="{D52B2603-6FA0-4513-94FD-196EDADBA0A1}">
      <dgm:prSet/>
      <dgm:spPr/>
      <dgm:t>
        <a:bodyPr/>
        <a:lstStyle/>
        <a:p>
          <a:endParaRPr lang="it-IT"/>
        </a:p>
      </dgm:t>
    </dgm:pt>
    <dgm:pt modelId="{D611880A-F926-4F0E-B796-9E4E9F0DF291}" type="sibTrans" cxnId="{D52B2603-6FA0-4513-94FD-196EDADBA0A1}">
      <dgm:prSet/>
      <dgm:spPr/>
      <dgm:t>
        <a:bodyPr/>
        <a:lstStyle/>
        <a:p>
          <a:endParaRPr lang="it-IT"/>
        </a:p>
      </dgm:t>
    </dgm:pt>
    <dgm:pt modelId="{B0358037-E9FF-474D-AF15-F310D8A2E222}">
      <dgm:prSet phldrT="[Testo]"/>
      <dgm:spPr/>
      <dgm:t>
        <a:bodyPr/>
        <a:lstStyle/>
        <a:p>
          <a:r>
            <a:rPr lang="it-IT" dirty="0"/>
            <a:t>ART 24 FASCICOLO VIRTUALE </a:t>
          </a:r>
        </a:p>
      </dgm:t>
    </dgm:pt>
    <dgm:pt modelId="{0F83E0DE-5D3A-482B-9043-1ED8C7EFC51F}" type="parTrans" cxnId="{CDE712A2-8B8E-4868-8A63-9C71BCE5BF40}">
      <dgm:prSet/>
      <dgm:spPr/>
      <dgm:t>
        <a:bodyPr/>
        <a:lstStyle/>
        <a:p>
          <a:endParaRPr lang="it-IT"/>
        </a:p>
      </dgm:t>
    </dgm:pt>
    <dgm:pt modelId="{D7129733-F4F6-4FFD-8D6B-4815400E34B7}" type="sibTrans" cxnId="{CDE712A2-8B8E-4868-8A63-9C71BCE5BF40}">
      <dgm:prSet/>
      <dgm:spPr/>
      <dgm:t>
        <a:bodyPr/>
        <a:lstStyle/>
        <a:p>
          <a:endParaRPr lang="it-IT"/>
        </a:p>
      </dgm:t>
    </dgm:pt>
    <dgm:pt modelId="{46647E81-093D-419F-9F4F-69D72C7A33A0}">
      <dgm:prSet phldrT="[Testo]"/>
      <dgm:spPr/>
      <dgm:t>
        <a:bodyPr/>
        <a:lstStyle/>
        <a:p>
          <a:r>
            <a:rPr lang="it-IT" dirty="0"/>
            <a:t>ART 30 PROCEDURE AUTOMATIZZATE </a:t>
          </a:r>
        </a:p>
      </dgm:t>
    </dgm:pt>
    <dgm:pt modelId="{05CA9505-F00F-4DA4-B08E-BA1FD670A396}" type="parTrans" cxnId="{8CFF629D-D8FB-4439-BF4C-8D1AECCE9F12}">
      <dgm:prSet/>
      <dgm:spPr/>
      <dgm:t>
        <a:bodyPr/>
        <a:lstStyle/>
        <a:p>
          <a:endParaRPr lang="it-IT"/>
        </a:p>
      </dgm:t>
    </dgm:pt>
    <dgm:pt modelId="{AFBDE5F8-4378-43ED-881E-19C305AB2303}" type="sibTrans" cxnId="{8CFF629D-D8FB-4439-BF4C-8D1AECCE9F12}">
      <dgm:prSet/>
      <dgm:spPr/>
      <dgm:t>
        <a:bodyPr/>
        <a:lstStyle/>
        <a:p>
          <a:endParaRPr lang="it-IT"/>
        </a:p>
      </dgm:t>
    </dgm:pt>
    <dgm:pt modelId="{1913911C-D873-4BF5-86BD-81396D7CACCD}">
      <dgm:prSet phldrT="[Testo]"/>
      <dgm:spPr/>
      <dgm:t>
        <a:bodyPr/>
        <a:lstStyle/>
        <a:p>
          <a:r>
            <a:rPr lang="it-IT" dirty="0"/>
            <a:t>NESSO CON LA DOTTRINA IN MATERIA DI ACCESSO ALL’ALGORITMO – AL CODICE SORGENTE (SI VEDA AL COMMA 3 DELL’ART 30)</a:t>
          </a:r>
        </a:p>
      </dgm:t>
    </dgm:pt>
    <dgm:pt modelId="{D466D86B-9C26-4644-9179-3D941700840D}" type="parTrans" cxnId="{E6DE2EA5-952E-4E87-854F-C79AC05AD86A}">
      <dgm:prSet/>
      <dgm:spPr/>
      <dgm:t>
        <a:bodyPr/>
        <a:lstStyle/>
        <a:p>
          <a:endParaRPr lang="it-IT"/>
        </a:p>
      </dgm:t>
    </dgm:pt>
    <dgm:pt modelId="{EDF1EA04-8AF0-4BB2-BB79-61884542EE1C}" type="sibTrans" cxnId="{E6DE2EA5-952E-4E87-854F-C79AC05AD86A}">
      <dgm:prSet/>
      <dgm:spPr/>
      <dgm:t>
        <a:bodyPr/>
        <a:lstStyle/>
        <a:p>
          <a:endParaRPr lang="it-IT"/>
        </a:p>
      </dgm:t>
    </dgm:pt>
    <dgm:pt modelId="{0A11F121-BA55-46A3-AB03-13127B0EEA01}" type="pres">
      <dgm:prSet presAssocID="{825E0D06-7ED0-4150-A799-71166A1DF95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677341-F241-42FE-8F68-3467346547AB}" type="pres">
      <dgm:prSet presAssocID="{825E0D06-7ED0-4150-A799-71166A1DF955}" presName="matrix" presStyleCnt="0"/>
      <dgm:spPr/>
    </dgm:pt>
    <dgm:pt modelId="{9F9F1846-903C-48B0-BA2E-9B9EFFCC6774}" type="pres">
      <dgm:prSet presAssocID="{825E0D06-7ED0-4150-A799-71166A1DF955}" presName="tile1" presStyleLbl="node1" presStyleIdx="0" presStyleCnt="4" custLinFactNeighborX="0"/>
      <dgm:spPr/>
    </dgm:pt>
    <dgm:pt modelId="{B7AACA73-1191-44A2-8B9D-CF071E188828}" type="pres">
      <dgm:prSet presAssocID="{825E0D06-7ED0-4150-A799-71166A1DF95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E5053C6-FF10-41D5-8056-6898AE61004B}" type="pres">
      <dgm:prSet presAssocID="{825E0D06-7ED0-4150-A799-71166A1DF955}" presName="tile2" presStyleLbl="node1" presStyleIdx="1" presStyleCnt="4"/>
      <dgm:spPr/>
    </dgm:pt>
    <dgm:pt modelId="{F08B1D7A-BC73-4F7D-BE03-0D390438D066}" type="pres">
      <dgm:prSet presAssocID="{825E0D06-7ED0-4150-A799-71166A1DF95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930A310-B733-4750-98DB-F01E030E9849}" type="pres">
      <dgm:prSet presAssocID="{825E0D06-7ED0-4150-A799-71166A1DF955}" presName="tile3" presStyleLbl="node1" presStyleIdx="2" presStyleCnt="4"/>
      <dgm:spPr/>
    </dgm:pt>
    <dgm:pt modelId="{27AE273A-22A9-4CA0-ACDF-E8FCA2D98BC5}" type="pres">
      <dgm:prSet presAssocID="{825E0D06-7ED0-4150-A799-71166A1DF95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0FFC3B-143E-46CE-B389-336F961D804C}" type="pres">
      <dgm:prSet presAssocID="{825E0D06-7ED0-4150-A799-71166A1DF955}" presName="tile4" presStyleLbl="node1" presStyleIdx="3" presStyleCnt="4"/>
      <dgm:spPr/>
    </dgm:pt>
    <dgm:pt modelId="{39815C68-08D6-4DCA-B71C-34582B0D20BE}" type="pres">
      <dgm:prSet presAssocID="{825E0D06-7ED0-4150-A799-71166A1DF95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015A9FB-537C-493A-AABA-AD75D8BE5D53}" type="pres">
      <dgm:prSet presAssocID="{825E0D06-7ED0-4150-A799-71166A1DF95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52B2603-6FA0-4513-94FD-196EDADBA0A1}" srcId="{FF10493D-2B2A-4EC0-AAA2-608C023DD107}" destId="{06FD6D8D-8B13-411F-8AE2-1F3D0EA0EFF1}" srcOrd="0" destOrd="0" parTransId="{53CC4A71-D286-4041-966B-AED89FE2EFD9}" sibTransId="{D611880A-F926-4F0E-B796-9E4E9F0DF291}"/>
    <dgm:cxn modelId="{E40C2C23-D7EB-41EA-A68A-684EC4669237}" type="presOf" srcId="{46647E81-093D-419F-9F4F-69D72C7A33A0}" destId="{A930A310-B733-4750-98DB-F01E030E9849}" srcOrd="0" destOrd="0" presId="urn:microsoft.com/office/officeart/2005/8/layout/matrix1"/>
    <dgm:cxn modelId="{8CDC4132-BC55-43DA-BC39-DB4DBFB3C308}" type="presOf" srcId="{1913911C-D873-4BF5-86BD-81396D7CACCD}" destId="{39815C68-08D6-4DCA-B71C-34582B0D20BE}" srcOrd="1" destOrd="0" presId="urn:microsoft.com/office/officeart/2005/8/layout/matrix1"/>
    <dgm:cxn modelId="{58DF586D-CCD4-4782-8E14-D7DA0D3171D6}" type="presOf" srcId="{FF10493D-2B2A-4EC0-AAA2-608C023DD107}" destId="{3015A9FB-537C-493A-AABA-AD75D8BE5D53}" srcOrd="0" destOrd="0" presId="urn:microsoft.com/office/officeart/2005/8/layout/matrix1"/>
    <dgm:cxn modelId="{FF471753-B216-4107-A3C3-A59F59FD6E47}" type="presOf" srcId="{06FD6D8D-8B13-411F-8AE2-1F3D0EA0EFF1}" destId="{B7AACA73-1191-44A2-8B9D-CF071E188828}" srcOrd="1" destOrd="0" presId="urn:microsoft.com/office/officeart/2005/8/layout/matrix1"/>
    <dgm:cxn modelId="{D0FCE283-7A2F-4C0F-B661-B3D9B70B3E30}" type="presOf" srcId="{B0358037-E9FF-474D-AF15-F310D8A2E222}" destId="{F08B1D7A-BC73-4F7D-BE03-0D390438D066}" srcOrd="1" destOrd="0" presId="urn:microsoft.com/office/officeart/2005/8/layout/matrix1"/>
    <dgm:cxn modelId="{246C2B88-33CE-42E1-AC29-E4648C42B29D}" type="presOf" srcId="{B0358037-E9FF-474D-AF15-F310D8A2E222}" destId="{BE5053C6-FF10-41D5-8056-6898AE61004B}" srcOrd="0" destOrd="0" presId="urn:microsoft.com/office/officeart/2005/8/layout/matrix1"/>
    <dgm:cxn modelId="{8CFF629D-D8FB-4439-BF4C-8D1AECCE9F12}" srcId="{FF10493D-2B2A-4EC0-AAA2-608C023DD107}" destId="{46647E81-093D-419F-9F4F-69D72C7A33A0}" srcOrd="2" destOrd="0" parTransId="{05CA9505-F00F-4DA4-B08E-BA1FD670A396}" sibTransId="{AFBDE5F8-4378-43ED-881E-19C305AB2303}"/>
    <dgm:cxn modelId="{FF15C1A0-EAE6-4567-88CF-E61FA4A14DDE}" srcId="{825E0D06-7ED0-4150-A799-71166A1DF955}" destId="{FF10493D-2B2A-4EC0-AAA2-608C023DD107}" srcOrd="0" destOrd="0" parTransId="{F843A336-5746-490E-87EC-9A4DB6EC5876}" sibTransId="{99671E72-425D-4F4A-B016-CA9D0F0F6E9D}"/>
    <dgm:cxn modelId="{CDE712A2-8B8E-4868-8A63-9C71BCE5BF40}" srcId="{FF10493D-2B2A-4EC0-AAA2-608C023DD107}" destId="{B0358037-E9FF-474D-AF15-F310D8A2E222}" srcOrd="1" destOrd="0" parTransId="{0F83E0DE-5D3A-482B-9043-1ED8C7EFC51F}" sibTransId="{D7129733-F4F6-4FFD-8D6B-4815400E34B7}"/>
    <dgm:cxn modelId="{E6DE2EA5-952E-4E87-854F-C79AC05AD86A}" srcId="{FF10493D-2B2A-4EC0-AAA2-608C023DD107}" destId="{1913911C-D873-4BF5-86BD-81396D7CACCD}" srcOrd="3" destOrd="0" parTransId="{D466D86B-9C26-4644-9179-3D941700840D}" sibTransId="{EDF1EA04-8AF0-4BB2-BB79-61884542EE1C}"/>
    <dgm:cxn modelId="{38EE1CBA-680D-484C-949A-66486BD1271B}" type="presOf" srcId="{825E0D06-7ED0-4150-A799-71166A1DF955}" destId="{0A11F121-BA55-46A3-AB03-13127B0EEA01}" srcOrd="0" destOrd="0" presId="urn:microsoft.com/office/officeart/2005/8/layout/matrix1"/>
    <dgm:cxn modelId="{8B5A95D1-15A5-44C8-9FE9-743AEEF5390F}" type="presOf" srcId="{1913911C-D873-4BF5-86BD-81396D7CACCD}" destId="{950FFC3B-143E-46CE-B389-336F961D804C}" srcOrd="0" destOrd="0" presId="urn:microsoft.com/office/officeart/2005/8/layout/matrix1"/>
    <dgm:cxn modelId="{460195D7-4D0E-41BB-879C-BCD2064D8EDA}" type="presOf" srcId="{06FD6D8D-8B13-411F-8AE2-1F3D0EA0EFF1}" destId="{9F9F1846-903C-48B0-BA2E-9B9EFFCC6774}" srcOrd="0" destOrd="0" presId="urn:microsoft.com/office/officeart/2005/8/layout/matrix1"/>
    <dgm:cxn modelId="{FBCFA4E7-AA9A-4AA1-8D6C-AF4BE6D7EF9A}" type="presOf" srcId="{46647E81-093D-419F-9F4F-69D72C7A33A0}" destId="{27AE273A-22A9-4CA0-ACDF-E8FCA2D98BC5}" srcOrd="1" destOrd="0" presId="urn:microsoft.com/office/officeart/2005/8/layout/matrix1"/>
    <dgm:cxn modelId="{17AEAEF7-18D3-4134-8750-4A24BF07F389}" type="presParOf" srcId="{0A11F121-BA55-46A3-AB03-13127B0EEA01}" destId="{3A677341-F241-42FE-8F68-3467346547AB}" srcOrd="0" destOrd="0" presId="urn:microsoft.com/office/officeart/2005/8/layout/matrix1"/>
    <dgm:cxn modelId="{DC2582BB-6982-429F-8719-FDBD3EE1BC45}" type="presParOf" srcId="{3A677341-F241-42FE-8F68-3467346547AB}" destId="{9F9F1846-903C-48B0-BA2E-9B9EFFCC6774}" srcOrd="0" destOrd="0" presId="urn:microsoft.com/office/officeart/2005/8/layout/matrix1"/>
    <dgm:cxn modelId="{5F240F2A-2BA5-4414-88DB-FC8426E0F54D}" type="presParOf" srcId="{3A677341-F241-42FE-8F68-3467346547AB}" destId="{B7AACA73-1191-44A2-8B9D-CF071E188828}" srcOrd="1" destOrd="0" presId="urn:microsoft.com/office/officeart/2005/8/layout/matrix1"/>
    <dgm:cxn modelId="{F13B73F5-E507-4D30-9F9C-CEE09B79C952}" type="presParOf" srcId="{3A677341-F241-42FE-8F68-3467346547AB}" destId="{BE5053C6-FF10-41D5-8056-6898AE61004B}" srcOrd="2" destOrd="0" presId="urn:microsoft.com/office/officeart/2005/8/layout/matrix1"/>
    <dgm:cxn modelId="{A0FACD23-2781-4D38-A232-CBFDFCE315DB}" type="presParOf" srcId="{3A677341-F241-42FE-8F68-3467346547AB}" destId="{F08B1D7A-BC73-4F7D-BE03-0D390438D066}" srcOrd="3" destOrd="0" presId="urn:microsoft.com/office/officeart/2005/8/layout/matrix1"/>
    <dgm:cxn modelId="{058A8EC8-F659-48EF-BFD8-E28CED9591AE}" type="presParOf" srcId="{3A677341-F241-42FE-8F68-3467346547AB}" destId="{A930A310-B733-4750-98DB-F01E030E9849}" srcOrd="4" destOrd="0" presId="urn:microsoft.com/office/officeart/2005/8/layout/matrix1"/>
    <dgm:cxn modelId="{CBE27AE9-51A0-4AE6-9509-17F7793F705D}" type="presParOf" srcId="{3A677341-F241-42FE-8F68-3467346547AB}" destId="{27AE273A-22A9-4CA0-ACDF-E8FCA2D98BC5}" srcOrd="5" destOrd="0" presId="urn:microsoft.com/office/officeart/2005/8/layout/matrix1"/>
    <dgm:cxn modelId="{BB697B8A-A687-491A-89AC-BA368AC8648A}" type="presParOf" srcId="{3A677341-F241-42FE-8F68-3467346547AB}" destId="{950FFC3B-143E-46CE-B389-336F961D804C}" srcOrd="6" destOrd="0" presId="urn:microsoft.com/office/officeart/2005/8/layout/matrix1"/>
    <dgm:cxn modelId="{291D325B-9301-4D4D-A3F1-12A5C12068B9}" type="presParOf" srcId="{3A677341-F241-42FE-8F68-3467346547AB}" destId="{39815C68-08D6-4DCA-B71C-34582B0D20BE}" srcOrd="7" destOrd="0" presId="urn:microsoft.com/office/officeart/2005/8/layout/matrix1"/>
    <dgm:cxn modelId="{B5A82A33-ED09-4894-ACAD-D2C60D865BC1}" type="presParOf" srcId="{0A11F121-BA55-46A3-AB03-13127B0EEA01}" destId="{3015A9FB-537C-493A-AABA-AD75D8BE5D5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5E0D06-7ED0-4150-A799-71166A1DF955}" type="doc">
      <dgm:prSet loTypeId="urn:microsoft.com/office/officeart/2005/8/layout/matrix1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FF10493D-2B2A-4EC0-AAA2-608C023DD107}">
      <dgm:prSet phldrT="[Testo]"/>
      <dgm:spPr/>
      <dgm:t>
        <a:bodyPr/>
        <a:lstStyle/>
        <a:p>
          <a:r>
            <a:rPr lang="it-IT" dirty="0"/>
            <a:t>Quello che sappiamo dalla ricerca ci permette di inverare gli OBIETTIVI che hanno ispirato le norme </a:t>
          </a:r>
        </a:p>
      </dgm:t>
    </dgm:pt>
    <dgm:pt modelId="{F843A336-5746-490E-87EC-9A4DB6EC5876}" type="parTrans" cxnId="{FF15C1A0-EAE6-4567-88CF-E61FA4A14DDE}">
      <dgm:prSet/>
      <dgm:spPr/>
      <dgm:t>
        <a:bodyPr/>
        <a:lstStyle/>
        <a:p>
          <a:endParaRPr lang="it-IT"/>
        </a:p>
      </dgm:t>
    </dgm:pt>
    <dgm:pt modelId="{99671E72-425D-4F4A-B016-CA9D0F0F6E9D}" type="sibTrans" cxnId="{FF15C1A0-EAE6-4567-88CF-E61FA4A14DDE}">
      <dgm:prSet/>
      <dgm:spPr/>
      <dgm:t>
        <a:bodyPr/>
        <a:lstStyle/>
        <a:p>
          <a:endParaRPr lang="it-IT"/>
        </a:p>
      </dgm:t>
    </dgm:pt>
    <dgm:pt modelId="{06FD6D8D-8B13-411F-8AE2-1F3D0EA0EFF1}">
      <dgm:prSet phldrT="[Testo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it-IT" dirty="0"/>
        </a:p>
      </dgm:t>
    </dgm:pt>
    <dgm:pt modelId="{53CC4A71-D286-4041-966B-AED89FE2EFD9}" type="parTrans" cxnId="{D52B2603-6FA0-4513-94FD-196EDADBA0A1}">
      <dgm:prSet/>
      <dgm:spPr/>
      <dgm:t>
        <a:bodyPr/>
        <a:lstStyle/>
        <a:p>
          <a:endParaRPr lang="it-IT"/>
        </a:p>
      </dgm:t>
    </dgm:pt>
    <dgm:pt modelId="{D611880A-F926-4F0E-B796-9E4E9F0DF291}" type="sibTrans" cxnId="{D52B2603-6FA0-4513-94FD-196EDADBA0A1}">
      <dgm:prSet/>
      <dgm:spPr/>
      <dgm:t>
        <a:bodyPr/>
        <a:lstStyle/>
        <a:p>
          <a:endParaRPr lang="it-IT"/>
        </a:p>
      </dgm:t>
    </dgm:pt>
    <dgm:pt modelId="{B0358037-E9FF-474D-AF15-F310D8A2E222}">
      <dgm:prSet phldrT="[Testo]"/>
      <dgm:spPr/>
      <dgm:t>
        <a:bodyPr/>
        <a:lstStyle/>
        <a:p>
          <a:r>
            <a:rPr lang="it-IT" dirty="0"/>
            <a:t>LE CRITICITA’ EMERSE DALLA RICERCA: </a:t>
          </a:r>
        </a:p>
        <a:p>
          <a:r>
            <a:rPr lang="it-IT" dirty="0"/>
            <a:t>CAPACITA’</a:t>
          </a:r>
        </a:p>
        <a:p>
          <a:r>
            <a:rPr lang="it-IT" dirty="0"/>
            <a:t>LEGACY </a:t>
          </a:r>
        </a:p>
        <a:p>
          <a:r>
            <a:rPr lang="it-IT" dirty="0"/>
            <a:t>PREGRESSO </a:t>
          </a:r>
        </a:p>
      </dgm:t>
    </dgm:pt>
    <dgm:pt modelId="{0F83E0DE-5D3A-482B-9043-1ED8C7EFC51F}" type="parTrans" cxnId="{CDE712A2-8B8E-4868-8A63-9C71BCE5BF40}">
      <dgm:prSet/>
      <dgm:spPr/>
      <dgm:t>
        <a:bodyPr/>
        <a:lstStyle/>
        <a:p>
          <a:endParaRPr lang="it-IT"/>
        </a:p>
      </dgm:t>
    </dgm:pt>
    <dgm:pt modelId="{D7129733-F4F6-4FFD-8D6B-4815400E34B7}" type="sibTrans" cxnId="{CDE712A2-8B8E-4868-8A63-9C71BCE5BF40}">
      <dgm:prSet/>
      <dgm:spPr/>
      <dgm:t>
        <a:bodyPr/>
        <a:lstStyle/>
        <a:p>
          <a:endParaRPr lang="it-IT"/>
        </a:p>
      </dgm:t>
    </dgm:pt>
    <dgm:pt modelId="{46647E81-093D-419F-9F4F-69D72C7A33A0}">
      <dgm:prSet phldrT="[Testo]"/>
      <dgm:spPr/>
      <dgm:t>
        <a:bodyPr/>
        <a:lstStyle/>
        <a:p>
          <a:r>
            <a:rPr lang="it-IT" dirty="0"/>
            <a:t>SI VEDA ALLEGATO 1.9 CON LE POLICY ASSOCIATE: MISURE RELATIVE ALLA FORMAZIONE DEL PERSONALE, STRUMENTI, ORGANIZZAZIONE NECESSARIA  </a:t>
          </a:r>
        </a:p>
      </dgm:t>
    </dgm:pt>
    <dgm:pt modelId="{05CA9505-F00F-4DA4-B08E-BA1FD670A396}" type="parTrans" cxnId="{8CFF629D-D8FB-4439-BF4C-8D1AECCE9F12}">
      <dgm:prSet/>
      <dgm:spPr/>
      <dgm:t>
        <a:bodyPr/>
        <a:lstStyle/>
        <a:p>
          <a:endParaRPr lang="it-IT"/>
        </a:p>
      </dgm:t>
    </dgm:pt>
    <dgm:pt modelId="{AFBDE5F8-4378-43ED-881E-19C305AB2303}" type="sibTrans" cxnId="{8CFF629D-D8FB-4439-BF4C-8D1AECCE9F12}">
      <dgm:prSet/>
      <dgm:spPr/>
      <dgm:t>
        <a:bodyPr/>
        <a:lstStyle/>
        <a:p>
          <a:endParaRPr lang="it-IT"/>
        </a:p>
      </dgm:t>
    </dgm:pt>
    <dgm:pt modelId="{1913911C-D873-4BF5-86BD-81396D7CACCD}">
      <dgm:prSet phldrT="[Testo]"/>
      <dgm:spPr/>
      <dgm:t>
        <a:bodyPr/>
        <a:lstStyle/>
        <a:p>
          <a:r>
            <a:rPr lang="it-IT" dirty="0"/>
            <a:t>ARTT 41 E SEGUENTI SONO INDICATI GLI OBBLIGHI PER LA DEFINIZIONE DEI CRITERI DI UNIFORMITA’ D’UTILIZZO DEI METODI E DEGLI STRUMENTI DIGITALI </a:t>
          </a:r>
        </a:p>
      </dgm:t>
    </dgm:pt>
    <dgm:pt modelId="{D466D86B-9C26-4644-9179-3D941700840D}" type="parTrans" cxnId="{E6DE2EA5-952E-4E87-854F-C79AC05AD86A}">
      <dgm:prSet/>
      <dgm:spPr/>
      <dgm:t>
        <a:bodyPr/>
        <a:lstStyle/>
        <a:p>
          <a:endParaRPr lang="it-IT"/>
        </a:p>
      </dgm:t>
    </dgm:pt>
    <dgm:pt modelId="{EDF1EA04-8AF0-4BB2-BB79-61884542EE1C}" type="sibTrans" cxnId="{E6DE2EA5-952E-4E87-854F-C79AC05AD86A}">
      <dgm:prSet/>
      <dgm:spPr/>
      <dgm:t>
        <a:bodyPr/>
        <a:lstStyle/>
        <a:p>
          <a:endParaRPr lang="it-IT"/>
        </a:p>
      </dgm:t>
    </dgm:pt>
    <dgm:pt modelId="{0A11F121-BA55-46A3-AB03-13127B0EEA01}" type="pres">
      <dgm:prSet presAssocID="{825E0D06-7ED0-4150-A799-71166A1DF95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677341-F241-42FE-8F68-3467346547AB}" type="pres">
      <dgm:prSet presAssocID="{825E0D06-7ED0-4150-A799-71166A1DF955}" presName="matrix" presStyleCnt="0"/>
      <dgm:spPr/>
    </dgm:pt>
    <dgm:pt modelId="{9F9F1846-903C-48B0-BA2E-9B9EFFCC6774}" type="pres">
      <dgm:prSet presAssocID="{825E0D06-7ED0-4150-A799-71166A1DF955}" presName="tile1" presStyleLbl="node1" presStyleIdx="0" presStyleCnt="4"/>
      <dgm:spPr/>
    </dgm:pt>
    <dgm:pt modelId="{B7AACA73-1191-44A2-8B9D-CF071E188828}" type="pres">
      <dgm:prSet presAssocID="{825E0D06-7ED0-4150-A799-71166A1DF95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E5053C6-FF10-41D5-8056-6898AE61004B}" type="pres">
      <dgm:prSet presAssocID="{825E0D06-7ED0-4150-A799-71166A1DF955}" presName="tile2" presStyleLbl="node1" presStyleIdx="1" presStyleCnt="4"/>
      <dgm:spPr/>
    </dgm:pt>
    <dgm:pt modelId="{F08B1D7A-BC73-4F7D-BE03-0D390438D066}" type="pres">
      <dgm:prSet presAssocID="{825E0D06-7ED0-4150-A799-71166A1DF95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930A310-B733-4750-98DB-F01E030E9849}" type="pres">
      <dgm:prSet presAssocID="{825E0D06-7ED0-4150-A799-71166A1DF955}" presName="tile3" presStyleLbl="node1" presStyleIdx="2" presStyleCnt="4"/>
      <dgm:spPr/>
    </dgm:pt>
    <dgm:pt modelId="{27AE273A-22A9-4CA0-ACDF-E8FCA2D98BC5}" type="pres">
      <dgm:prSet presAssocID="{825E0D06-7ED0-4150-A799-71166A1DF95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0FFC3B-143E-46CE-B389-336F961D804C}" type="pres">
      <dgm:prSet presAssocID="{825E0D06-7ED0-4150-A799-71166A1DF955}" presName="tile4" presStyleLbl="node1" presStyleIdx="3" presStyleCnt="4"/>
      <dgm:spPr/>
    </dgm:pt>
    <dgm:pt modelId="{39815C68-08D6-4DCA-B71C-34582B0D20BE}" type="pres">
      <dgm:prSet presAssocID="{825E0D06-7ED0-4150-A799-71166A1DF95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015A9FB-537C-493A-AABA-AD75D8BE5D53}" type="pres">
      <dgm:prSet presAssocID="{825E0D06-7ED0-4150-A799-71166A1DF95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52B2603-6FA0-4513-94FD-196EDADBA0A1}" srcId="{FF10493D-2B2A-4EC0-AAA2-608C023DD107}" destId="{06FD6D8D-8B13-411F-8AE2-1F3D0EA0EFF1}" srcOrd="0" destOrd="0" parTransId="{53CC4A71-D286-4041-966B-AED89FE2EFD9}" sibTransId="{D611880A-F926-4F0E-B796-9E4E9F0DF291}"/>
    <dgm:cxn modelId="{E40C2C23-D7EB-41EA-A68A-684EC4669237}" type="presOf" srcId="{46647E81-093D-419F-9F4F-69D72C7A33A0}" destId="{A930A310-B733-4750-98DB-F01E030E9849}" srcOrd="0" destOrd="0" presId="urn:microsoft.com/office/officeart/2005/8/layout/matrix1"/>
    <dgm:cxn modelId="{8CDC4132-BC55-43DA-BC39-DB4DBFB3C308}" type="presOf" srcId="{1913911C-D873-4BF5-86BD-81396D7CACCD}" destId="{39815C68-08D6-4DCA-B71C-34582B0D20BE}" srcOrd="1" destOrd="0" presId="urn:microsoft.com/office/officeart/2005/8/layout/matrix1"/>
    <dgm:cxn modelId="{58DF586D-CCD4-4782-8E14-D7DA0D3171D6}" type="presOf" srcId="{FF10493D-2B2A-4EC0-AAA2-608C023DD107}" destId="{3015A9FB-537C-493A-AABA-AD75D8BE5D53}" srcOrd="0" destOrd="0" presId="urn:microsoft.com/office/officeart/2005/8/layout/matrix1"/>
    <dgm:cxn modelId="{FF471753-B216-4107-A3C3-A59F59FD6E47}" type="presOf" srcId="{06FD6D8D-8B13-411F-8AE2-1F3D0EA0EFF1}" destId="{B7AACA73-1191-44A2-8B9D-CF071E188828}" srcOrd="1" destOrd="0" presId="urn:microsoft.com/office/officeart/2005/8/layout/matrix1"/>
    <dgm:cxn modelId="{D0FCE283-7A2F-4C0F-B661-B3D9B70B3E30}" type="presOf" srcId="{B0358037-E9FF-474D-AF15-F310D8A2E222}" destId="{F08B1D7A-BC73-4F7D-BE03-0D390438D066}" srcOrd="1" destOrd="0" presId="urn:microsoft.com/office/officeart/2005/8/layout/matrix1"/>
    <dgm:cxn modelId="{246C2B88-33CE-42E1-AC29-E4648C42B29D}" type="presOf" srcId="{B0358037-E9FF-474D-AF15-F310D8A2E222}" destId="{BE5053C6-FF10-41D5-8056-6898AE61004B}" srcOrd="0" destOrd="0" presId="urn:microsoft.com/office/officeart/2005/8/layout/matrix1"/>
    <dgm:cxn modelId="{8CFF629D-D8FB-4439-BF4C-8D1AECCE9F12}" srcId="{FF10493D-2B2A-4EC0-AAA2-608C023DD107}" destId="{46647E81-093D-419F-9F4F-69D72C7A33A0}" srcOrd="2" destOrd="0" parTransId="{05CA9505-F00F-4DA4-B08E-BA1FD670A396}" sibTransId="{AFBDE5F8-4378-43ED-881E-19C305AB2303}"/>
    <dgm:cxn modelId="{FF15C1A0-EAE6-4567-88CF-E61FA4A14DDE}" srcId="{825E0D06-7ED0-4150-A799-71166A1DF955}" destId="{FF10493D-2B2A-4EC0-AAA2-608C023DD107}" srcOrd="0" destOrd="0" parTransId="{F843A336-5746-490E-87EC-9A4DB6EC5876}" sibTransId="{99671E72-425D-4F4A-B016-CA9D0F0F6E9D}"/>
    <dgm:cxn modelId="{CDE712A2-8B8E-4868-8A63-9C71BCE5BF40}" srcId="{FF10493D-2B2A-4EC0-AAA2-608C023DD107}" destId="{B0358037-E9FF-474D-AF15-F310D8A2E222}" srcOrd="1" destOrd="0" parTransId="{0F83E0DE-5D3A-482B-9043-1ED8C7EFC51F}" sibTransId="{D7129733-F4F6-4FFD-8D6B-4815400E34B7}"/>
    <dgm:cxn modelId="{E6DE2EA5-952E-4E87-854F-C79AC05AD86A}" srcId="{FF10493D-2B2A-4EC0-AAA2-608C023DD107}" destId="{1913911C-D873-4BF5-86BD-81396D7CACCD}" srcOrd="3" destOrd="0" parTransId="{D466D86B-9C26-4644-9179-3D941700840D}" sibTransId="{EDF1EA04-8AF0-4BB2-BB79-61884542EE1C}"/>
    <dgm:cxn modelId="{38EE1CBA-680D-484C-949A-66486BD1271B}" type="presOf" srcId="{825E0D06-7ED0-4150-A799-71166A1DF955}" destId="{0A11F121-BA55-46A3-AB03-13127B0EEA01}" srcOrd="0" destOrd="0" presId="urn:microsoft.com/office/officeart/2005/8/layout/matrix1"/>
    <dgm:cxn modelId="{8B5A95D1-15A5-44C8-9FE9-743AEEF5390F}" type="presOf" srcId="{1913911C-D873-4BF5-86BD-81396D7CACCD}" destId="{950FFC3B-143E-46CE-B389-336F961D804C}" srcOrd="0" destOrd="0" presId="urn:microsoft.com/office/officeart/2005/8/layout/matrix1"/>
    <dgm:cxn modelId="{460195D7-4D0E-41BB-879C-BCD2064D8EDA}" type="presOf" srcId="{06FD6D8D-8B13-411F-8AE2-1F3D0EA0EFF1}" destId="{9F9F1846-903C-48B0-BA2E-9B9EFFCC6774}" srcOrd="0" destOrd="0" presId="urn:microsoft.com/office/officeart/2005/8/layout/matrix1"/>
    <dgm:cxn modelId="{FBCFA4E7-AA9A-4AA1-8D6C-AF4BE6D7EF9A}" type="presOf" srcId="{46647E81-093D-419F-9F4F-69D72C7A33A0}" destId="{27AE273A-22A9-4CA0-ACDF-E8FCA2D98BC5}" srcOrd="1" destOrd="0" presId="urn:microsoft.com/office/officeart/2005/8/layout/matrix1"/>
    <dgm:cxn modelId="{17AEAEF7-18D3-4134-8750-4A24BF07F389}" type="presParOf" srcId="{0A11F121-BA55-46A3-AB03-13127B0EEA01}" destId="{3A677341-F241-42FE-8F68-3467346547AB}" srcOrd="0" destOrd="0" presId="urn:microsoft.com/office/officeart/2005/8/layout/matrix1"/>
    <dgm:cxn modelId="{DC2582BB-6982-429F-8719-FDBD3EE1BC45}" type="presParOf" srcId="{3A677341-F241-42FE-8F68-3467346547AB}" destId="{9F9F1846-903C-48B0-BA2E-9B9EFFCC6774}" srcOrd="0" destOrd="0" presId="urn:microsoft.com/office/officeart/2005/8/layout/matrix1"/>
    <dgm:cxn modelId="{5F240F2A-2BA5-4414-88DB-FC8426E0F54D}" type="presParOf" srcId="{3A677341-F241-42FE-8F68-3467346547AB}" destId="{B7AACA73-1191-44A2-8B9D-CF071E188828}" srcOrd="1" destOrd="0" presId="urn:microsoft.com/office/officeart/2005/8/layout/matrix1"/>
    <dgm:cxn modelId="{F13B73F5-E507-4D30-9F9C-CEE09B79C952}" type="presParOf" srcId="{3A677341-F241-42FE-8F68-3467346547AB}" destId="{BE5053C6-FF10-41D5-8056-6898AE61004B}" srcOrd="2" destOrd="0" presId="urn:microsoft.com/office/officeart/2005/8/layout/matrix1"/>
    <dgm:cxn modelId="{A0FACD23-2781-4D38-A232-CBFDFCE315DB}" type="presParOf" srcId="{3A677341-F241-42FE-8F68-3467346547AB}" destId="{F08B1D7A-BC73-4F7D-BE03-0D390438D066}" srcOrd="3" destOrd="0" presId="urn:microsoft.com/office/officeart/2005/8/layout/matrix1"/>
    <dgm:cxn modelId="{058A8EC8-F659-48EF-BFD8-E28CED9591AE}" type="presParOf" srcId="{3A677341-F241-42FE-8F68-3467346547AB}" destId="{A930A310-B733-4750-98DB-F01E030E9849}" srcOrd="4" destOrd="0" presId="urn:microsoft.com/office/officeart/2005/8/layout/matrix1"/>
    <dgm:cxn modelId="{CBE27AE9-51A0-4AE6-9509-17F7793F705D}" type="presParOf" srcId="{3A677341-F241-42FE-8F68-3467346547AB}" destId="{27AE273A-22A9-4CA0-ACDF-E8FCA2D98BC5}" srcOrd="5" destOrd="0" presId="urn:microsoft.com/office/officeart/2005/8/layout/matrix1"/>
    <dgm:cxn modelId="{BB697B8A-A687-491A-89AC-BA368AC8648A}" type="presParOf" srcId="{3A677341-F241-42FE-8F68-3467346547AB}" destId="{950FFC3B-143E-46CE-B389-336F961D804C}" srcOrd="6" destOrd="0" presId="urn:microsoft.com/office/officeart/2005/8/layout/matrix1"/>
    <dgm:cxn modelId="{291D325B-9301-4D4D-A3F1-12A5C12068B9}" type="presParOf" srcId="{3A677341-F241-42FE-8F68-3467346547AB}" destId="{39815C68-08D6-4DCA-B71C-34582B0D20BE}" srcOrd="7" destOrd="0" presId="urn:microsoft.com/office/officeart/2005/8/layout/matrix1"/>
    <dgm:cxn modelId="{B5A82A33-ED09-4894-ACAD-D2C60D865BC1}" type="presParOf" srcId="{0A11F121-BA55-46A3-AB03-13127B0EEA01}" destId="{3015A9FB-537C-493A-AABA-AD75D8BE5D5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5E0D06-7ED0-4150-A799-71166A1DF955}" type="doc">
      <dgm:prSet loTypeId="urn:microsoft.com/office/officeart/2005/8/layout/matrix1" loCatId="matrix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FF10493D-2B2A-4EC0-AAA2-608C023DD107}">
      <dgm:prSet phldrT="[Testo]"/>
      <dgm:spPr/>
      <dgm:t>
        <a:bodyPr/>
        <a:lstStyle/>
        <a:p>
          <a:r>
            <a:rPr lang="it-IT" dirty="0"/>
            <a:t>Quello che sappiamo dalla ricerca ci permette di inverare gli OBIETTIVI che hanno ispirato le norme </a:t>
          </a:r>
        </a:p>
      </dgm:t>
    </dgm:pt>
    <dgm:pt modelId="{F843A336-5746-490E-87EC-9A4DB6EC5876}" type="parTrans" cxnId="{FF15C1A0-EAE6-4567-88CF-E61FA4A14DDE}">
      <dgm:prSet/>
      <dgm:spPr/>
      <dgm:t>
        <a:bodyPr/>
        <a:lstStyle/>
        <a:p>
          <a:endParaRPr lang="it-IT"/>
        </a:p>
      </dgm:t>
    </dgm:pt>
    <dgm:pt modelId="{99671E72-425D-4F4A-B016-CA9D0F0F6E9D}" type="sibTrans" cxnId="{FF15C1A0-EAE6-4567-88CF-E61FA4A14DDE}">
      <dgm:prSet/>
      <dgm:spPr/>
      <dgm:t>
        <a:bodyPr/>
        <a:lstStyle/>
        <a:p>
          <a:endParaRPr lang="it-IT"/>
        </a:p>
      </dgm:t>
    </dgm:pt>
    <dgm:pt modelId="{06FD6D8D-8B13-411F-8AE2-1F3D0EA0EFF1}">
      <dgm:prSet phldrT="[Testo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it-IT" dirty="0"/>
        </a:p>
      </dgm:t>
    </dgm:pt>
    <dgm:pt modelId="{53CC4A71-D286-4041-966B-AED89FE2EFD9}" type="parTrans" cxnId="{D52B2603-6FA0-4513-94FD-196EDADBA0A1}">
      <dgm:prSet/>
      <dgm:spPr/>
      <dgm:t>
        <a:bodyPr/>
        <a:lstStyle/>
        <a:p>
          <a:endParaRPr lang="it-IT"/>
        </a:p>
      </dgm:t>
    </dgm:pt>
    <dgm:pt modelId="{D611880A-F926-4F0E-B796-9E4E9F0DF291}" type="sibTrans" cxnId="{D52B2603-6FA0-4513-94FD-196EDADBA0A1}">
      <dgm:prSet/>
      <dgm:spPr/>
      <dgm:t>
        <a:bodyPr/>
        <a:lstStyle/>
        <a:p>
          <a:endParaRPr lang="it-IT"/>
        </a:p>
      </dgm:t>
    </dgm:pt>
    <dgm:pt modelId="{B0358037-E9FF-474D-AF15-F310D8A2E222}">
      <dgm:prSet phldrT="[Testo]"/>
      <dgm:spPr/>
      <dgm:t>
        <a:bodyPr/>
        <a:lstStyle/>
        <a:p>
          <a:r>
            <a:rPr lang="it-IT" dirty="0"/>
            <a:t>ART 58 SUDDIVISIONE IN LOTTI </a:t>
          </a:r>
        </a:p>
      </dgm:t>
    </dgm:pt>
    <dgm:pt modelId="{0F83E0DE-5D3A-482B-9043-1ED8C7EFC51F}" type="parTrans" cxnId="{CDE712A2-8B8E-4868-8A63-9C71BCE5BF40}">
      <dgm:prSet/>
      <dgm:spPr/>
      <dgm:t>
        <a:bodyPr/>
        <a:lstStyle/>
        <a:p>
          <a:endParaRPr lang="it-IT"/>
        </a:p>
      </dgm:t>
    </dgm:pt>
    <dgm:pt modelId="{D7129733-F4F6-4FFD-8D6B-4815400E34B7}" type="sibTrans" cxnId="{CDE712A2-8B8E-4868-8A63-9C71BCE5BF40}">
      <dgm:prSet/>
      <dgm:spPr/>
      <dgm:t>
        <a:bodyPr/>
        <a:lstStyle/>
        <a:p>
          <a:endParaRPr lang="it-IT"/>
        </a:p>
      </dgm:t>
    </dgm:pt>
    <dgm:pt modelId="{46647E81-093D-419F-9F4F-69D72C7A33A0}">
      <dgm:prSet phldrT="[Testo]"/>
      <dgm:spPr/>
      <dgm:t>
        <a:bodyPr/>
        <a:lstStyle/>
        <a:p>
          <a:r>
            <a:rPr lang="it-IT" dirty="0"/>
            <a:t>DIALOGO ORIZZONTALE FRA LE STAZIONI APPALTANTI </a:t>
          </a:r>
        </a:p>
      </dgm:t>
    </dgm:pt>
    <dgm:pt modelId="{05CA9505-F00F-4DA4-B08E-BA1FD670A396}" type="parTrans" cxnId="{8CFF629D-D8FB-4439-BF4C-8D1AECCE9F12}">
      <dgm:prSet/>
      <dgm:spPr/>
      <dgm:t>
        <a:bodyPr/>
        <a:lstStyle/>
        <a:p>
          <a:endParaRPr lang="it-IT"/>
        </a:p>
      </dgm:t>
    </dgm:pt>
    <dgm:pt modelId="{AFBDE5F8-4378-43ED-881E-19C305AB2303}" type="sibTrans" cxnId="{8CFF629D-D8FB-4439-BF4C-8D1AECCE9F12}">
      <dgm:prSet/>
      <dgm:spPr/>
      <dgm:t>
        <a:bodyPr/>
        <a:lstStyle/>
        <a:p>
          <a:endParaRPr lang="it-IT"/>
        </a:p>
      </dgm:t>
    </dgm:pt>
    <dgm:pt modelId="{1913911C-D873-4BF5-86BD-81396D7CACCD}">
      <dgm:prSet phldrT="[Testo]"/>
      <dgm:spPr/>
      <dgm:t>
        <a:bodyPr/>
        <a:lstStyle/>
        <a:p>
          <a:r>
            <a:rPr lang="it-IT" dirty="0"/>
            <a:t>VARIABILI DI CONTESTO CHE FANNO LA DIFFERENZA MICRO IMPRESE LA PROSSIMIITA’ </a:t>
          </a:r>
        </a:p>
      </dgm:t>
    </dgm:pt>
    <dgm:pt modelId="{D466D86B-9C26-4644-9179-3D941700840D}" type="parTrans" cxnId="{E6DE2EA5-952E-4E87-854F-C79AC05AD86A}">
      <dgm:prSet/>
      <dgm:spPr/>
      <dgm:t>
        <a:bodyPr/>
        <a:lstStyle/>
        <a:p>
          <a:endParaRPr lang="it-IT"/>
        </a:p>
      </dgm:t>
    </dgm:pt>
    <dgm:pt modelId="{EDF1EA04-8AF0-4BB2-BB79-61884542EE1C}" type="sibTrans" cxnId="{E6DE2EA5-952E-4E87-854F-C79AC05AD86A}">
      <dgm:prSet/>
      <dgm:spPr/>
      <dgm:t>
        <a:bodyPr/>
        <a:lstStyle/>
        <a:p>
          <a:endParaRPr lang="it-IT"/>
        </a:p>
      </dgm:t>
    </dgm:pt>
    <dgm:pt modelId="{0A11F121-BA55-46A3-AB03-13127B0EEA01}" type="pres">
      <dgm:prSet presAssocID="{825E0D06-7ED0-4150-A799-71166A1DF95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677341-F241-42FE-8F68-3467346547AB}" type="pres">
      <dgm:prSet presAssocID="{825E0D06-7ED0-4150-A799-71166A1DF955}" presName="matrix" presStyleCnt="0"/>
      <dgm:spPr/>
    </dgm:pt>
    <dgm:pt modelId="{9F9F1846-903C-48B0-BA2E-9B9EFFCC6774}" type="pres">
      <dgm:prSet presAssocID="{825E0D06-7ED0-4150-A799-71166A1DF955}" presName="tile1" presStyleLbl="node1" presStyleIdx="0" presStyleCnt="4"/>
      <dgm:spPr/>
    </dgm:pt>
    <dgm:pt modelId="{B7AACA73-1191-44A2-8B9D-CF071E188828}" type="pres">
      <dgm:prSet presAssocID="{825E0D06-7ED0-4150-A799-71166A1DF95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E5053C6-FF10-41D5-8056-6898AE61004B}" type="pres">
      <dgm:prSet presAssocID="{825E0D06-7ED0-4150-A799-71166A1DF955}" presName="tile2" presStyleLbl="node1" presStyleIdx="1" presStyleCnt="4"/>
      <dgm:spPr/>
    </dgm:pt>
    <dgm:pt modelId="{F08B1D7A-BC73-4F7D-BE03-0D390438D066}" type="pres">
      <dgm:prSet presAssocID="{825E0D06-7ED0-4150-A799-71166A1DF95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930A310-B733-4750-98DB-F01E030E9849}" type="pres">
      <dgm:prSet presAssocID="{825E0D06-7ED0-4150-A799-71166A1DF955}" presName="tile3" presStyleLbl="node1" presStyleIdx="2" presStyleCnt="4"/>
      <dgm:spPr/>
    </dgm:pt>
    <dgm:pt modelId="{27AE273A-22A9-4CA0-ACDF-E8FCA2D98BC5}" type="pres">
      <dgm:prSet presAssocID="{825E0D06-7ED0-4150-A799-71166A1DF95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50FFC3B-143E-46CE-B389-336F961D804C}" type="pres">
      <dgm:prSet presAssocID="{825E0D06-7ED0-4150-A799-71166A1DF955}" presName="tile4" presStyleLbl="node1" presStyleIdx="3" presStyleCnt="4"/>
      <dgm:spPr/>
    </dgm:pt>
    <dgm:pt modelId="{39815C68-08D6-4DCA-B71C-34582B0D20BE}" type="pres">
      <dgm:prSet presAssocID="{825E0D06-7ED0-4150-A799-71166A1DF95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015A9FB-537C-493A-AABA-AD75D8BE5D53}" type="pres">
      <dgm:prSet presAssocID="{825E0D06-7ED0-4150-A799-71166A1DF95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52B2603-6FA0-4513-94FD-196EDADBA0A1}" srcId="{FF10493D-2B2A-4EC0-AAA2-608C023DD107}" destId="{06FD6D8D-8B13-411F-8AE2-1F3D0EA0EFF1}" srcOrd="0" destOrd="0" parTransId="{53CC4A71-D286-4041-966B-AED89FE2EFD9}" sibTransId="{D611880A-F926-4F0E-B796-9E4E9F0DF291}"/>
    <dgm:cxn modelId="{E40C2C23-D7EB-41EA-A68A-684EC4669237}" type="presOf" srcId="{46647E81-093D-419F-9F4F-69D72C7A33A0}" destId="{A930A310-B733-4750-98DB-F01E030E9849}" srcOrd="0" destOrd="0" presId="urn:microsoft.com/office/officeart/2005/8/layout/matrix1"/>
    <dgm:cxn modelId="{8CDC4132-BC55-43DA-BC39-DB4DBFB3C308}" type="presOf" srcId="{1913911C-D873-4BF5-86BD-81396D7CACCD}" destId="{39815C68-08D6-4DCA-B71C-34582B0D20BE}" srcOrd="1" destOrd="0" presId="urn:microsoft.com/office/officeart/2005/8/layout/matrix1"/>
    <dgm:cxn modelId="{58DF586D-CCD4-4782-8E14-D7DA0D3171D6}" type="presOf" srcId="{FF10493D-2B2A-4EC0-AAA2-608C023DD107}" destId="{3015A9FB-537C-493A-AABA-AD75D8BE5D53}" srcOrd="0" destOrd="0" presId="urn:microsoft.com/office/officeart/2005/8/layout/matrix1"/>
    <dgm:cxn modelId="{FF471753-B216-4107-A3C3-A59F59FD6E47}" type="presOf" srcId="{06FD6D8D-8B13-411F-8AE2-1F3D0EA0EFF1}" destId="{B7AACA73-1191-44A2-8B9D-CF071E188828}" srcOrd="1" destOrd="0" presId="urn:microsoft.com/office/officeart/2005/8/layout/matrix1"/>
    <dgm:cxn modelId="{D0FCE283-7A2F-4C0F-B661-B3D9B70B3E30}" type="presOf" srcId="{B0358037-E9FF-474D-AF15-F310D8A2E222}" destId="{F08B1D7A-BC73-4F7D-BE03-0D390438D066}" srcOrd="1" destOrd="0" presId="urn:microsoft.com/office/officeart/2005/8/layout/matrix1"/>
    <dgm:cxn modelId="{246C2B88-33CE-42E1-AC29-E4648C42B29D}" type="presOf" srcId="{B0358037-E9FF-474D-AF15-F310D8A2E222}" destId="{BE5053C6-FF10-41D5-8056-6898AE61004B}" srcOrd="0" destOrd="0" presId="urn:microsoft.com/office/officeart/2005/8/layout/matrix1"/>
    <dgm:cxn modelId="{8CFF629D-D8FB-4439-BF4C-8D1AECCE9F12}" srcId="{FF10493D-2B2A-4EC0-AAA2-608C023DD107}" destId="{46647E81-093D-419F-9F4F-69D72C7A33A0}" srcOrd="2" destOrd="0" parTransId="{05CA9505-F00F-4DA4-B08E-BA1FD670A396}" sibTransId="{AFBDE5F8-4378-43ED-881E-19C305AB2303}"/>
    <dgm:cxn modelId="{FF15C1A0-EAE6-4567-88CF-E61FA4A14DDE}" srcId="{825E0D06-7ED0-4150-A799-71166A1DF955}" destId="{FF10493D-2B2A-4EC0-AAA2-608C023DD107}" srcOrd="0" destOrd="0" parTransId="{F843A336-5746-490E-87EC-9A4DB6EC5876}" sibTransId="{99671E72-425D-4F4A-B016-CA9D0F0F6E9D}"/>
    <dgm:cxn modelId="{CDE712A2-8B8E-4868-8A63-9C71BCE5BF40}" srcId="{FF10493D-2B2A-4EC0-AAA2-608C023DD107}" destId="{B0358037-E9FF-474D-AF15-F310D8A2E222}" srcOrd="1" destOrd="0" parTransId="{0F83E0DE-5D3A-482B-9043-1ED8C7EFC51F}" sibTransId="{D7129733-F4F6-4FFD-8D6B-4815400E34B7}"/>
    <dgm:cxn modelId="{E6DE2EA5-952E-4E87-854F-C79AC05AD86A}" srcId="{FF10493D-2B2A-4EC0-AAA2-608C023DD107}" destId="{1913911C-D873-4BF5-86BD-81396D7CACCD}" srcOrd="3" destOrd="0" parTransId="{D466D86B-9C26-4644-9179-3D941700840D}" sibTransId="{EDF1EA04-8AF0-4BB2-BB79-61884542EE1C}"/>
    <dgm:cxn modelId="{38EE1CBA-680D-484C-949A-66486BD1271B}" type="presOf" srcId="{825E0D06-7ED0-4150-A799-71166A1DF955}" destId="{0A11F121-BA55-46A3-AB03-13127B0EEA01}" srcOrd="0" destOrd="0" presId="urn:microsoft.com/office/officeart/2005/8/layout/matrix1"/>
    <dgm:cxn modelId="{8B5A95D1-15A5-44C8-9FE9-743AEEF5390F}" type="presOf" srcId="{1913911C-D873-4BF5-86BD-81396D7CACCD}" destId="{950FFC3B-143E-46CE-B389-336F961D804C}" srcOrd="0" destOrd="0" presId="urn:microsoft.com/office/officeart/2005/8/layout/matrix1"/>
    <dgm:cxn modelId="{460195D7-4D0E-41BB-879C-BCD2064D8EDA}" type="presOf" srcId="{06FD6D8D-8B13-411F-8AE2-1F3D0EA0EFF1}" destId="{9F9F1846-903C-48B0-BA2E-9B9EFFCC6774}" srcOrd="0" destOrd="0" presId="urn:microsoft.com/office/officeart/2005/8/layout/matrix1"/>
    <dgm:cxn modelId="{FBCFA4E7-AA9A-4AA1-8D6C-AF4BE6D7EF9A}" type="presOf" srcId="{46647E81-093D-419F-9F4F-69D72C7A33A0}" destId="{27AE273A-22A9-4CA0-ACDF-E8FCA2D98BC5}" srcOrd="1" destOrd="0" presId="urn:microsoft.com/office/officeart/2005/8/layout/matrix1"/>
    <dgm:cxn modelId="{17AEAEF7-18D3-4134-8750-4A24BF07F389}" type="presParOf" srcId="{0A11F121-BA55-46A3-AB03-13127B0EEA01}" destId="{3A677341-F241-42FE-8F68-3467346547AB}" srcOrd="0" destOrd="0" presId="urn:microsoft.com/office/officeart/2005/8/layout/matrix1"/>
    <dgm:cxn modelId="{DC2582BB-6982-429F-8719-FDBD3EE1BC45}" type="presParOf" srcId="{3A677341-F241-42FE-8F68-3467346547AB}" destId="{9F9F1846-903C-48B0-BA2E-9B9EFFCC6774}" srcOrd="0" destOrd="0" presId="urn:microsoft.com/office/officeart/2005/8/layout/matrix1"/>
    <dgm:cxn modelId="{5F240F2A-2BA5-4414-88DB-FC8426E0F54D}" type="presParOf" srcId="{3A677341-F241-42FE-8F68-3467346547AB}" destId="{B7AACA73-1191-44A2-8B9D-CF071E188828}" srcOrd="1" destOrd="0" presId="urn:microsoft.com/office/officeart/2005/8/layout/matrix1"/>
    <dgm:cxn modelId="{F13B73F5-E507-4D30-9F9C-CEE09B79C952}" type="presParOf" srcId="{3A677341-F241-42FE-8F68-3467346547AB}" destId="{BE5053C6-FF10-41D5-8056-6898AE61004B}" srcOrd="2" destOrd="0" presId="urn:microsoft.com/office/officeart/2005/8/layout/matrix1"/>
    <dgm:cxn modelId="{A0FACD23-2781-4D38-A232-CBFDFCE315DB}" type="presParOf" srcId="{3A677341-F241-42FE-8F68-3467346547AB}" destId="{F08B1D7A-BC73-4F7D-BE03-0D390438D066}" srcOrd="3" destOrd="0" presId="urn:microsoft.com/office/officeart/2005/8/layout/matrix1"/>
    <dgm:cxn modelId="{058A8EC8-F659-48EF-BFD8-E28CED9591AE}" type="presParOf" srcId="{3A677341-F241-42FE-8F68-3467346547AB}" destId="{A930A310-B733-4750-98DB-F01E030E9849}" srcOrd="4" destOrd="0" presId="urn:microsoft.com/office/officeart/2005/8/layout/matrix1"/>
    <dgm:cxn modelId="{CBE27AE9-51A0-4AE6-9509-17F7793F705D}" type="presParOf" srcId="{3A677341-F241-42FE-8F68-3467346547AB}" destId="{27AE273A-22A9-4CA0-ACDF-E8FCA2D98BC5}" srcOrd="5" destOrd="0" presId="urn:microsoft.com/office/officeart/2005/8/layout/matrix1"/>
    <dgm:cxn modelId="{BB697B8A-A687-491A-89AC-BA368AC8648A}" type="presParOf" srcId="{3A677341-F241-42FE-8F68-3467346547AB}" destId="{950FFC3B-143E-46CE-B389-336F961D804C}" srcOrd="6" destOrd="0" presId="urn:microsoft.com/office/officeart/2005/8/layout/matrix1"/>
    <dgm:cxn modelId="{291D325B-9301-4D4D-A3F1-12A5C12068B9}" type="presParOf" srcId="{3A677341-F241-42FE-8F68-3467346547AB}" destId="{39815C68-08D6-4DCA-B71C-34582B0D20BE}" srcOrd="7" destOrd="0" presId="urn:microsoft.com/office/officeart/2005/8/layout/matrix1"/>
    <dgm:cxn modelId="{B5A82A33-ED09-4894-ACAD-D2C60D865BC1}" type="presParOf" srcId="{0A11F121-BA55-46A3-AB03-13127B0EEA01}" destId="{3015A9FB-537C-493A-AABA-AD75D8BE5D5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B89F5-2034-4B3C-B6DC-9873879CEA11}">
      <dsp:nvSpPr>
        <dsp:cNvPr id="0" name=""/>
        <dsp:cNvSpPr/>
      </dsp:nvSpPr>
      <dsp:spPr>
        <a:xfrm rot="5400000">
          <a:off x="1693868" y="1220360"/>
          <a:ext cx="1079303" cy="1228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B8ADF3-BA76-4A0F-8995-C489BF0BBEDE}">
      <dsp:nvSpPr>
        <dsp:cNvPr id="0" name=""/>
        <dsp:cNvSpPr/>
      </dsp:nvSpPr>
      <dsp:spPr>
        <a:xfrm>
          <a:off x="1407918" y="23930"/>
          <a:ext cx="1816912" cy="127177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A monte  </a:t>
          </a:r>
        </a:p>
      </dsp:txBody>
      <dsp:txXfrm>
        <a:off x="1470012" y="86024"/>
        <a:ext cx="1692724" cy="1147591"/>
      </dsp:txXfrm>
    </dsp:sp>
    <dsp:sp modelId="{EBEEDE6C-5419-4677-8F69-C41324ABE95A}">
      <dsp:nvSpPr>
        <dsp:cNvPr id="0" name=""/>
        <dsp:cNvSpPr/>
      </dsp:nvSpPr>
      <dsp:spPr>
        <a:xfrm>
          <a:off x="3309357" y="188766"/>
          <a:ext cx="3307757" cy="1027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800" b="1" kern="1200" dirty="0">
              <a:solidFill>
                <a:schemeClr val="bg1"/>
              </a:solidFill>
            </a:rPr>
            <a:t>Condizioni di fatto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800" b="1" kern="1200" dirty="0">
              <a:solidFill>
                <a:schemeClr val="bg1"/>
              </a:solidFill>
            </a:rPr>
            <a:t>Norme ex ante </a:t>
          </a:r>
        </a:p>
      </dsp:txBody>
      <dsp:txXfrm>
        <a:off x="3309357" y="188766"/>
        <a:ext cx="3307757" cy="1027908"/>
      </dsp:txXfrm>
    </dsp:sp>
    <dsp:sp modelId="{9A9A6671-3664-4FD0-81FE-C5032DDECBE8}">
      <dsp:nvSpPr>
        <dsp:cNvPr id="0" name=""/>
        <dsp:cNvSpPr/>
      </dsp:nvSpPr>
      <dsp:spPr>
        <a:xfrm rot="5400000">
          <a:off x="3676995" y="2648988"/>
          <a:ext cx="1079303" cy="12287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A93892-B092-4293-B7A4-A58D12810337}">
      <dsp:nvSpPr>
        <dsp:cNvPr id="0" name=""/>
        <dsp:cNvSpPr/>
      </dsp:nvSpPr>
      <dsp:spPr>
        <a:xfrm>
          <a:off x="3141783" y="1424554"/>
          <a:ext cx="1816912" cy="127177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Durante </a:t>
          </a:r>
        </a:p>
      </dsp:txBody>
      <dsp:txXfrm>
        <a:off x="3203877" y="1486648"/>
        <a:ext cx="1692724" cy="1147591"/>
      </dsp:txXfrm>
    </dsp:sp>
    <dsp:sp modelId="{620CDCF7-C675-4682-817C-7CC2A4BCE9D0}">
      <dsp:nvSpPr>
        <dsp:cNvPr id="0" name=""/>
        <dsp:cNvSpPr/>
      </dsp:nvSpPr>
      <dsp:spPr>
        <a:xfrm>
          <a:off x="5253144" y="1519424"/>
          <a:ext cx="3930741" cy="1027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>
              <a:solidFill>
                <a:srgbClr val="FF0000"/>
              </a:solidFill>
            </a:rPr>
            <a:t>Processi di capitalizzazione della conoscenza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900" kern="1200" dirty="0">
              <a:solidFill>
                <a:srgbClr val="FF0000"/>
              </a:solidFill>
            </a:rPr>
            <a:t>Comportamenti &amp; norme in azione</a:t>
          </a:r>
          <a:r>
            <a:rPr lang="it-IT" sz="1900" kern="1200" dirty="0"/>
            <a:t> </a:t>
          </a:r>
        </a:p>
      </dsp:txBody>
      <dsp:txXfrm>
        <a:off x="5253144" y="1519424"/>
        <a:ext cx="3930741" cy="1027908"/>
      </dsp:txXfrm>
    </dsp:sp>
    <dsp:sp modelId="{8E6D3559-C900-4F9B-BE15-F84ECAA735EB}">
      <dsp:nvSpPr>
        <dsp:cNvPr id="0" name=""/>
        <dsp:cNvSpPr/>
      </dsp:nvSpPr>
      <dsp:spPr>
        <a:xfrm>
          <a:off x="5374173" y="2881186"/>
          <a:ext cx="1816912" cy="1271779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A valle </a:t>
          </a:r>
        </a:p>
      </dsp:txBody>
      <dsp:txXfrm>
        <a:off x="5436267" y="2943280"/>
        <a:ext cx="1692724" cy="1147591"/>
      </dsp:txXfrm>
    </dsp:sp>
    <dsp:sp modelId="{7253B03C-6072-493E-B27E-27FBDEE7546C}">
      <dsp:nvSpPr>
        <dsp:cNvPr id="0" name=""/>
        <dsp:cNvSpPr/>
      </dsp:nvSpPr>
      <dsp:spPr>
        <a:xfrm>
          <a:off x="7074910" y="2969823"/>
          <a:ext cx="2511743" cy="1027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500" kern="1200" dirty="0"/>
            <a:t>Effettività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500" kern="1200" dirty="0"/>
            <a:t>Apprendimento </a:t>
          </a:r>
        </a:p>
      </dsp:txBody>
      <dsp:txXfrm>
        <a:off x="7074910" y="2969823"/>
        <a:ext cx="2511743" cy="10279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F1846-903C-48B0-BA2E-9B9EFFCC6774}">
      <dsp:nvSpPr>
        <dsp:cNvPr id="0" name=""/>
        <dsp:cNvSpPr/>
      </dsp:nvSpPr>
      <dsp:spPr>
        <a:xfrm rot="16200000">
          <a:off x="568269" y="-568269"/>
          <a:ext cx="1864517" cy="3001055"/>
        </a:xfrm>
        <a:prstGeom prst="round1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 dirty="0"/>
        </a:p>
      </dsp:txBody>
      <dsp:txXfrm rot="5400000">
        <a:off x="-1" y="1"/>
        <a:ext cx="3001055" cy="1398387"/>
      </dsp:txXfrm>
    </dsp:sp>
    <dsp:sp modelId="{BE5053C6-FF10-41D5-8056-6898AE61004B}">
      <dsp:nvSpPr>
        <dsp:cNvPr id="0" name=""/>
        <dsp:cNvSpPr/>
      </dsp:nvSpPr>
      <dsp:spPr>
        <a:xfrm>
          <a:off x="3001055" y="0"/>
          <a:ext cx="3001055" cy="1864517"/>
        </a:xfrm>
        <a:prstGeom prst="round1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PARTE III TITOLO II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OPERATORI ECONOMICI </a:t>
          </a:r>
        </a:p>
      </dsp:txBody>
      <dsp:txXfrm>
        <a:off x="3001055" y="0"/>
        <a:ext cx="3001055" cy="1398387"/>
      </dsp:txXfrm>
    </dsp:sp>
    <dsp:sp modelId="{A930A310-B733-4750-98DB-F01E030E9849}">
      <dsp:nvSpPr>
        <dsp:cNvPr id="0" name=""/>
        <dsp:cNvSpPr/>
      </dsp:nvSpPr>
      <dsp:spPr>
        <a:xfrm rot="10800000">
          <a:off x="0" y="1864517"/>
          <a:ext cx="3001055" cy="1864517"/>
        </a:xfrm>
        <a:prstGeom prst="round1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BANCA DATI UNIONCAMERE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+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REGISTRO IMPRESE </a:t>
          </a:r>
        </a:p>
      </dsp:txBody>
      <dsp:txXfrm rot="10800000">
        <a:off x="0" y="2330646"/>
        <a:ext cx="3001055" cy="1398387"/>
      </dsp:txXfrm>
    </dsp:sp>
    <dsp:sp modelId="{950FFC3B-143E-46CE-B389-336F961D804C}">
      <dsp:nvSpPr>
        <dsp:cNvPr id="0" name=""/>
        <dsp:cNvSpPr/>
      </dsp:nvSpPr>
      <dsp:spPr>
        <a:xfrm rot="5400000">
          <a:off x="3569324" y="1296247"/>
          <a:ext cx="1864517" cy="3001055"/>
        </a:xfrm>
        <a:prstGeom prst="round1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LA CAPACITA’ CHE IMPATTA SULLA ESECUZIONE DEI CONTRATTI – INCLUSO SUBAPPALTPO – SUBENTRO – PREMIALE DI ACCELERAZIONE  </a:t>
          </a:r>
        </a:p>
      </dsp:txBody>
      <dsp:txXfrm rot="-5400000">
        <a:off x="3001054" y="2330646"/>
        <a:ext cx="3001055" cy="1398387"/>
      </dsp:txXfrm>
    </dsp:sp>
    <dsp:sp modelId="{3015A9FB-537C-493A-AABA-AD75D8BE5D53}">
      <dsp:nvSpPr>
        <dsp:cNvPr id="0" name=""/>
        <dsp:cNvSpPr/>
      </dsp:nvSpPr>
      <dsp:spPr>
        <a:xfrm>
          <a:off x="2100738" y="1398387"/>
          <a:ext cx="1800633" cy="932258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Quello che sappiamo dalla ricerca ci permette di inverare gli OBIETTIVI che hanno ispirato le norme </a:t>
          </a:r>
        </a:p>
      </dsp:txBody>
      <dsp:txXfrm>
        <a:off x="2146247" y="1443896"/>
        <a:ext cx="1709615" cy="8412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78AC4-0DD8-4B83-9BF7-CFCE479776C4}">
      <dsp:nvSpPr>
        <dsp:cNvPr id="0" name=""/>
        <dsp:cNvSpPr/>
      </dsp:nvSpPr>
      <dsp:spPr>
        <a:xfrm rot="16200000">
          <a:off x="455597" y="-455597"/>
          <a:ext cx="1590841" cy="2502036"/>
        </a:xfrm>
        <a:prstGeom prst="round1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DIREZIONE DEI LAVORI </a:t>
          </a:r>
        </a:p>
      </dsp:txBody>
      <dsp:txXfrm rot="5400000">
        <a:off x="0" y="0"/>
        <a:ext cx="2502036" cy="1193131"/>
      </dsp:txXfrm>
    </dsp:sp>
    <dsp:sp modelId="{0A1C9135-3573-44F1-9DCC-8200C34AB879}">
      <dsp:nvSpPr>
        <dsp:cNvPr id="0" name=""/>
        <dsp:cNvSpPr/>
      </dsp:nvSpPr>
      <dsp:spPr>
        <a:xfrm>
          <a:off x="2502036" y="0"/>
          <a:ext cx="2502036" cy="1590841"/>
        </a:xfrm>
        <a:prstGeom prst="round1Rect">
          <a:avLst/>
        </a:prstGeom>
        <a:gradFill rotWithShape="0">
          <a:gsLst>
            <a:gs pos="0">
              <a:schemeClr val="accent2">
                <a:shade val="50000"/>
                <a:hueOff val="-295587"/>
                <a:satOff val="3892"/>
                <a:lumOff val="233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95587"/>
                <a:satOff val="3892"/>
                <a:lumOff val="233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95587"/>
                <a:satOff val="3892"/>
                <a:lumOff val="233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MODIFICA DEI CONTRATTI IN FASE DI ESECUZIONE</a:t>
          </a:r>
        </a:p>
      </dsp:txBody>
      <dsp:txXfrm>
        <a:off x="2502036" y="0"/>
        <a:ext cx="2502036" cy="1193131"/>
      </dsp:txXfrm>
    </dsp:sp>
    <dsp:sp modelId="{84C7197F-8D11-457C-A07F-21FDC5E58162}">
      <dsp:nvSpPr>
        <dsp:cNvPr id="0" name=""/>
        <dsp:cNvSpPr/>
      </dsp:nvSpPr>
      <dsp:spPr>
        <a:xfrm rot="10800000">
          <a:off x="0" y="1590841"/>
          <a:ext cx="2502036" cy="1590841"/>
        </a:xfrm>
        <a:prstGeom prst="round1Rect">
          <a:avLst/>
        </a:prstGeom>
        <a:gradFill rotWithShape="0">
          <a:gsLst>
            <a:gs pos="0">
              <a:schemeClr val="accent2">
                <a:shade val="50000"/>
                <a:hueOff val="-591173"/>
                <a:satOff val="7783"/>
                <a:lumOff val="466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91173"/>
                <a:satOff val="7783"/>
                <a:lumOff val="466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91173"/>
                <a:satOff val="7783"/>
                <a:lumOff val="466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GOVERNANCE CON ART 223 </a:t>
          </a:r>
        </a:p>
      </dsp:txBody>
      <dsp:txXfrm rot="10800000">
        <a:off x="0" y="1988552"/>
        <a:ext cx="2502036" cy="1193131"/>
      </dsp:txXfrm>
    </dsp:sp>
    <dsp:sp modelId="{CBD95809-49AE-4D8A-B70F-102CA087339A}">
      <dsp:nvSpPr>
        <dsp:cNvPr id="0" name=""/>
        <dsp:cNvSpPr/>
      </dsp:nvSpPr>
      <dsp:spPr>
        <a:xfrm rot="5400000">
          <a:off x="2957633" y="1135244"/>
          <a:ext cx="1590841" cy="2502036"/>
        </a:xfrm>
        <a:prstGeom prst="round1Rect">
          <a:avLst/>
        </a:prstGeom>
        <a:gradFill rotWithShape="0">
          <a:gsLst>
            <a:gs pos="0">
              <a:schemeClr val="accent2">
                <a:shade val="50000"/>
                <a:hueOff val="-295587"/>
                <a:satOff val="3892"/>
                <a:lumOff val="233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95587"/>
                <a:satOff val="3892"/>
                <a:lumOff val="233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95587"/>
                <a:satOff val="3892"/>
                <a:lumOff val="233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SI NOTI LA VIGILANZA E LA SIMILARITA’ CON LA SAND BOX PREVISTA NEI REGOLAMENTI EUROPEI </a:t>
          </a:r>
        </a:p>
      </dsp:txBody>
      <dsp:txXfrm rot="-5400000">
        <a:off x="2502037" y="1988551"/>
        <a:ext cx="2502036" cy="1193131"/>
      </dsp:txXfrm>
    </dsp:sp>
    <dsp:sp modelId="{32E6E9A2-9484-490E-A067-363920C55249}">
      <dsp:nvSpPr>
        <dsp:cNvPr id="0" name=""/>
        <dsp:cNvSpPr/>
      </dsp:nvSpPr>
      <dsp:spPr>
        <a:xfrm>
          <a:off x="1751425" y="1193131"/>
          <a:ext cx="1501221" cy="795420"/>
        </a:xfrm>
        <a:prstGeom prst="roundRect">
          <a:avLst/>
        </a:prstGeom>
        <a:gradFill rotWithShape="0">
          <a:gsLst>
            <a:gs pos="0">
              <a:schemeClr val="accent2">
                <a:tint val="55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5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5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FATTORI EXTRA GIURIDICI </a:t>
          </a:r>
        </a:p>
      </dsp:txBody>
      <dsp:txXfrm>
        <a:off x="1790254" y="1231960"/>
        <a:ext cx="1423563" cy="717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E637E-F5BE-4F66-AC83-1C0C59701E01}">
      <dsp:nvSpPr>
        <dsp:cNvPr id="0" name=""/>
        <dsp:cNvSpPr/>
      </dsp:nvSpPr>
      <dsp:spPr>
        <a:xfrm rot="5400000">
          <a:off x="3353900" y="-1138219"/>
          <a:ext cx="1123817" cy="368546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Il presidio assicurato dal Consiglio di Stato lungo tutto il ciclo di «vita» della norma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Lo studio della GA </a:t>
          </a:r>
        </a:p>
      </dsp:txBody>
      <dsp:txXfrm rot="-5400000">
        <a:off x="2073075" y="197466"/>
        <a:ext cx="3630607" cy="1014097"/>
      </dsp:txXfrm>
    </dsp:sp>
    <dsp:sp modelId="{8A570EF2-5023-479A-A681-F23E395CEFA0}">
      <dsp:nvSpPr>
        <dsp:cNvPr id="0" name=""/>
        <dsp:cNvSpPr/>
      </dsp:nvSpPr>
      <dsp:spPr>
        <a:xfrm>
          <a:off x="0" y="2128"/>
          <a:ext cx="2073075" cy="14047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Inferire una strategia attuativa del nuovo codice appalti </a:t>
          </a:r>
        </a:p>
      </dsp:txBody>
      <dsp:txXfrm>
        <a:off x="68575" y="70703"/>
        <a:ext cx="1935925" cy="1267621"/>
      </dsp:txXfrm>
    </dsp:sp>
    <dsp:sp modelId="{381266FA-6AD6-4145-B606-73CAB7850881}">
      <dsp:nvSpPr>
        <dsp:cNvPr id="0" name=""/>
        <dsp:cNvSpPr/>
      </dsp:nvSpPr>
      <dsp:spPr>
        <a:xfrm rot="5400000">
          <a:off x="3353900" y="336790"/>
          <a:ext cx="1123817" cy="3685467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Mettere al centro le PMI e prendere sul serio la variabilità «capacità»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Un concetto di arena che APPRENDE</a:t>
          </a:r>
        </a:p>
      </dsp:txBody>
      <dsp:txXfrm rot="-5400000">
        <a:off x="2073075" y="1672475"/>
        <a:ext cx="3630607" cy="1014097"/>
      </dsp:txXfrm>
    </dsp:sp>
    <dsp:sp modelId="{5284F179-E76E-4156-BE50-6A6E981D95C1}">
      <dsp:nvSpPr>
        <dsp:cNvPr id="0" name=""/>
        <dsp:cNvSpPr/>
      </dsp:nvSpPr>
      <dsp:spPr>
        <a:xfrm>
          <a:off x="0" y="1477138"/>
          <a:ext cx="2073075" cy="1404771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Comprendere l’arena e le situazioni territoriali </a:t>
          </a:r>
        </a:p>
      </dsp:txBody>
      <dsp:txXfrm>
        <a:off x="68575" y="1545713"/>
        <a:ext cx="1935925" cy="1267621"/>
      </dsp:txXfrm>
    </dsp:sp>
    <dsp:sp modelId="{2F607C42-4A10-4449-A0D7-EC027FD58165}">
      <dsp:nvSpPr>
        <dsp:cNvPr id="0" name=""/>
        <dsp:cNvSpPr/>
      </dsp:nvSpPr>
      <dsp:spPr>
        <a:xfrm rot="5400000">
          <a:off x="3353900" y="1811800"/>
          <a:ext cx="1123817" cy="3685467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I dati e la meta analisi dei dati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Le variabili in gioco </a:t>
          </a:r>
        </a:p>
      </dsp:txBody>
      <dsp:txXfrm rot="-5400000">
        <a:off x="2073075" y="3147485"/>
        <a:ext cx="3630607" cy="1014097"/>
      </dsp:txXfrm>
    </dsp:sp>
    <dsp:sp modelId="{7A109901-74A5-4C22-B887-5C0C3E0A5225}">
      <dsp:nvSpPr>
        <dsp:cNvPr id="0" name=""/>
        <dsp:cNvSpPr/>
      </dsp:nvSpPr>
      <dsp:spPr>
        <a:xfrm>
          <a:off x="0" y="2952148"/>
          <a:ext cx="2073075" cy="140477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Uno studio pilota </a:t>
          </a:r>
        </a:p>
      </dsp:txBody>
      <dsp:txXfrm>
        <a:off x="68575" y="3020723"/>
        <a:ext cx="1935925" cy="1267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D5733-F196-4479-981D-FA7B2EC0BFAB}">
      <dsp:nvSpPr>
        <dsp:cNvPr id="0" name=""/>
        <dsp:cNvSpPr/>
      </dsp:nvSpPr>
      <dsp:spPr>
        <a:xfrm>
          <a:off x="0" y="3275482"/>
          <a:ext cx="10515600" cy="1075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Banche dati in materia di economia e territori </a:t>
          </a:r>
        </a:p>
      </dsp:txBody>
      <dsp:txXfrm>
        <a:off x="0" y="3275482"/>
        <a:ext cx="10515600" cy="580546"/>
      </dsp:txXfrm>
    </dsp:sp>
    <dsp:sp modelId="{77ACF57D-ACAB-4C05-AB51-E01B34B3574B}">
      <dsp:nvSpPr>
        <dsp:cNvPr id="0" name=""/>
        <dsp:cNvSpPr/>
      </dsp:nvSpPr>
      <dsp:spPr>
        <a:xfrm>
          <a:off x="0" y="3834527"/>
          <a:ext cx="5257799" cy="494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Profili di capacità diffusa su PMI e imprenditorialità / micro credito e mercato lavoro </a:t>
          </a:r>
        </a:p>
      </dsp:txBody>
      <dsp:txXfrm>
        <a:off x="0" y="3834527"/>
        <a:ext cx="5257799" cy="494539"/>
      </dsp:txXfrm>
    </dsp:sp>
    <dsp:sp modelId="{3E21D829-9F7D-457F-AC46-60E908C5EB36}">
      <dsp:nvSpPr>
        <dsp:cNvPr id="0" name=""/>
        <dsp:cNvSpPr/>
      </dsp:nvSpPr>
      <dsp:spPr>
        <a:xfrm>
          <a:off x="5257800" y="3834527"/>
          <a:ext cx="5257799" cy="494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Cicli di vita dei settori produttivi </a:t>
          </a:r>
        </a:p>
      </dsp:txBody>
      <dsp:txXfrm>
        <a:off x="5257800" y="3834527"/>
        <a:ext cx="5257799" cy="494539"/>
      </dsp:txXfrm>
    </dsp:sp>
    <dsp:sp modelId="{843E2309-8848-4DD8-9759-3ACA4C2C9CD7}">
      <dsp:nvSpPr>
        <dsp:cNvPr id="0" name=""/>
        <dsp:cNvSpPr/>
      </dsp:nvSpPr>
      <dsp:spPr>
        <a:xfrm rot="10800000">
          <a:off x="0" y="1638125"/>
          <a:ext cx="10515600" cy="165348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Fonti discorsive – comunicative – </a:t>
          </a:r>
          <a:r>
            <a:rPr lang="it-IT" sz="2000" kern="1200" dirty="0" err="1"/>
            <a:t>ideazionali</a:t>
          </a:r>
          <a:r>
            <a:rPr lang="it-IT" sz="2000" kern="1200" dirty="0"/>
            <a:t> </a:t>
          </a:r>
        </a:p>
      </dsp:txBody>
      <dsp:txXfrm rot="-10800000">
        <a:off x="0" y="1638125"/>
        <a:ext cx="10515600" cy="580372"/>
      </dsp:txXfrm>
    </dsp:sp>
    <dsp:sp modelId="{DC05D18F-A5B0-4A6A-9E92-2257BD6AAA3D}">
      <dsp:nvSpPr>
        <dsp:cNvPr id="0" name=""/>
        <dsp:cNvSpPr/>
      </dsp:nvSpPr>
      <dsp:spPr>
        <a:xfrm>
          <a:off x="0" y="2218498"/>
          <a:ext cx="5257799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Cultura del risultato </a:t>
          </a:r>
        </a:p>
      </dsp:txBody>
      <dsp:txXfrm>
        <a:off x="0" y="2218498"/>
        <a:ext cx="5257799" cy="494391"/>
      </dsp:txXfrm>
    </dsp:sp>
    <dsp:sp modelId="{A4D15452-F930-4F19-84D8-4DEEDCFAAB15}">
      <dsp:nvSpPr>
        <dsp:cNvPr id="0" name=""/>
        <dsp:cNvSpPr/>
      </dsp:nvSpPr>
      <dsp:spPr>
        <a:xfrm>
          <a:off x="5257800" y="2218498"/>
          <a:ext cx="5257799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Cultura della fiducia </a:t>
          </a:r>
        </a:p>
      </dsp:txBody>
      <dsp:txXfrm>
        <a:off x="5257800" y="2218498"/>
        <a:ext cx="5257799" cy="494391"/>
      </dsp:txXfrm>
    </dsp:sp>
    <dsp:sp modelId="{6AD0A4BF-64B6-4E9A-B727-510D27CFE578}">
      <dsp:nvSpPr>
        <dsp:cNvPr id="0" name=""/>
        <dsp:cNvSpPr/>
      </dsp:nvSpPr>
      <dsp:spPr>
        <a:xfrm rot="10800000">
          <a:off x="0" y="769"/>
          <a:ext cx="10515600" cy="165348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Fonti giurisdizione </a:t>
          </a:r>
        </a:p>
      </dsp:txBody>
      <dsp:txXfrm rot="-10800000">
        <a:off x="0" y="769"/>
        <a:ext cx="10515600" cy="580372"/>
      </dsp:txXfrm>
    </dsp:sp>
    <dsp:sp modelId="{DC9D0474-1F29-4BC1-8BFC-27FFC54671F7}">
      <dsp:nvSpPr>
        <dsp:cNvPr id="0" name=""/>
        <dsp:cNvSpPr/>
      </dsp:nvSpPr>
      <dsp:spPr>
        <a:xfrm>
          <a:off x="0" y="581141"/>
          <a:ext cx="5257799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Profili dei «litiganti» </a:t>
          </a:r>
        </a:p>
      </dsp:txBody>
      <dsp:txXfrm>
        <a:off x="0" y="581141"/>
        <a:ext cx="5257799" cy="494391"/>
      </dsp:txXfrm>
    </dsp:sp>
    <dsp:sp modelId="{AD84F06A-9992-4CE4-B8E1-4A85BC9C595D}">
      <dsp:nvSpPr>
        <dsp:cNvPr id="0" name=""/>
        <dsp:cNvSpPr/>
      </dsp:nvSpPr>
      <dsp:spPr>
        <a:xfrm>
          <a:off x="5257800" y="581141"/>
          <a:ext cx="5257799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Ragioni (</a:t>
          </a:r>
          <a:r>
            <a:rPr lang="it-IT" sz="1600" kern="1200" dirty="0" err="1"/>
            <a:t>stake</a:t>
          </a:r>
          <a:r>
            <a:rPr lang="it-IT" sz="1600" kern="1200" dirty="0"/>
            <a:t>) dei contenziosi</a:t>
          </a:r>
        </a:p>
      </dsp:txBody>
      <dsp:txXfrm>
        <a:off x="5257800" y="581141"/>
        <a:ext cx="5257799" cy="4943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C95FE-88E2-492B-8AB2-C723B8301FA9}">
      <dsp:nvSpPr>
        <dsp:cNvPr id="0" name=""/>
        <dsp:cNvSpPr/>
      </dsp:nvSpPr>
      <dsp:spPr>
        <a:xfrm>
          <a:off x="0" y="70982"/>
          <a:ext cx="4619621" cy="5756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Stazioni appaltanti </a:t>
          </a:r>
        </a:p>
      </dsp:txBody>
      <dsp:txXfrm>
        <a:off x="28100" y="99082"/>
        <a:ext cx="4563421" cy="519439"/>
      </dsp:txXfrm>
    </dsp:sp>
    <dsp:sp modelId="{38184A55-217E-4951-B191-233A3A87B129}">
      <dsp:nvSpPr>
        <dsp:cNvPr id="0" name=""/>
        <dsp:cNvSpPr/>
      </dsp:nvSpPr>
      <dsp:spPr>
        <a:xfrm>
          <a:off x="0" y="646622"/>
          <a:ext cx="4619621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67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900" kern="1200" dirty="0"/>
            <a:t>Differenziazione non sempre funzionale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900" kern="1200" dirty="0"/>
            <a:t>Apprendimento e passaggi di consegne </a:t>
          </a:r>
        </a:p>
      </dsp:txBody>
      <dsp:txXfrm>
        <a:off x="0" y="646622"/>
        <a:ext cx="4619621" cy="658260"/>
      </dsp:txXfrm>
    </dsp:sp>
    <dsp:sp modelId="{A5B4CEF8-04D2-4D52-A7A4-7232DEA5D863}">
      <dsp:nvSpPr>
        <dsp:cNvPr id="0" name=""/>
        <dsp:cNvSpPr/>
      </dsp:nvSpPr>
      <dsp:spPr>
        <a:xfrm>
          <a:off x="0" y="1304883"/>
          <a:ext cx="4619621" cy="575639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PA </a:t>
          </a:r>
        </a:p>
      </dsp:txBody>
      <dsp:txXfrm>
        <a:off x="28100" y="1332983"/>
        <a:ext cx="4563421" cy="519439"/>
      </dsp:txXfrm>
    </dsp:sp>
    <dsp:sp modelId="{C4BE1FBF-0EA1-4BAE-9406-8BBD4B39C22D}">
      <dsp:nvSpPr>
        <dsp:cNvPr id="0" name=""/>
        <dsp:cNvSpPr/>
      </dsp:nvSpPr>
      <dsp:spPr>
        <a:xfrm>
          <a:off x="0" y="1880522"/>
          <a:ext cx="4619621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67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900" kern="1200" dirty="0"/>
            <a:t>Prassi in materia di discrezionalità tecnica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900" kern="1200" dirty="0"/>
            <a:t>Ibridazione delle logiche decisionali (IA)</a:t>
          </a:r>
        </a:p>
      </dsp:txBody>
      <dsp:txXfrm>
        <a:off x="0" y="1880522"/>
        <a:ext cx="4619621" cy="658260"/>
      </dsp:txXfrm>
    </dsp:sp>
    <dsp:sp modelId="{5007C028-A443-40D4-8307-75ADB1701F73}">
      <dsp:nvSpPr>
        <dsp:cNvPr id="0" name=""/>
        <dsp:cNvSpPr/>
      </dsp:nvSpPr>
      <dsp:spPr>
        <a:xfrm>
          <a:off x="0" y="2538783"/>
          <a:ext cx="4619621" cy="57563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PMI</a:t>
          </a:r>
        </a:p>
      </dsp:txBody>
      <dsp:txXfrm>
        <a:off x="28100" y="2566883"/>
        <a:ext cx="4563421" cy="519439"/>
      </dsp:txXfrm>
    </dsp:sp>
    <dsp:sp modelId="{272E1B7B-594A-4045-BD77-5851F6DF8957}">
      <dsp:nvSpPr>
        <dsp:cNvPr id="0" name=""/>
        <dsp:cNvSpPr/>
      </dsp:nvSpPr>
      <dsp:spPr>
        <a:xfrm>
          <a:off x="0" y="3114423"/>
          <a:ext cx="4619621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67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900" kern="1200" dirty="0"/>
            <a:t>Sostenibilità del territorio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900" kern="1200" dirty="0"/>
            <a:t>Apprendimento e memoria storica </a:t>
          </a:r>
        </a:p>
      </dsp:txBody>
      <dsp:txXfrm>
        <a:off x="0" y="3114423"/>
        <a:ext cx="4619621" cy="658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F1846-903C-48B0-BA2E-9B9EFFCC6774}">
      <dsp:nvSpPr>
        <dsp:cNvPr id="0" name=""/>
        <dsp:cNvSpPr/>
      </dsp:nvSpPr>
      <dsp:spPr>
        <a:xfrm rot="16200000">
          <a:off x="568269" y="-568269"/>
          <a:ext cx="1864517" cy="3001055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ART 22 CONNESSO CON ART 19 </a:t>
          </a:r>
        </a:p>
      </dsp:txBody>
      <dsp:txXfrm rot="5400000">
        <a:off x="-1" y="1"/>
        <a:ext cx="3001055" cy="1398387"/>
      </dsp:txXfrm>
    </dsp:sp>
    <dsp:sp modelId="{BE5053C6-FF10-41D5-8056-6898AE61004B}">
      <dsp:nvSpPr>
        <dsp:cNvPr id="0" name=""/>
        <dsp:cNvSpPr/>
      </dsp:nvSpPr>
      <dsp:spPr>
        <a:xfrm>
          <a:off x="3001055" y="0"/>
          <a:ext cx="3001055" cy="1864517"/>
        </a:xfrm>
        <a:prstGeom prst="round1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ART 19 COMMA 2 </a:t>
          </a:r>
        </a:p>
      </dsp:txBody>
      <dsp:txXfrm>
        <a:off x="3001055" y="0"/>
        <a:ext cx="3001055" cy="1398387"/>
      </dsp:txXfrm>
    </dsp:sp>
    <dsp:sp modelId="{A930A310-B733-4750-98DB-F01E030E9849}">
      <dsp:nvSpPr>
        <dsp:cNvPr id="0" name=""/>
        <dsp:cNvSpPr/>
      </dsp:nvSpPr>
      <dsp:spPr>
        <a:xfrm rot="10800000">
          <a:off x="0" y="1864517"/>
          <a:ext cx="3001055" cy="1864517"/>
        </a:xfrm>
        <a:prstGeom prst="round1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ART 19 COMMA 5 </a:t>
          </a:r>
        </a:p>
      </dsp:txBody>
      <dsp:txXfrm rot="10800000">
        <a:off x="0" y="2330646"/>
        <a:ext cx="3001055" cy="1398387"/>
      </dsp:txXfrm>
    </dsp:sp>
    <dsp:sp modelId="{950FFC3B-143E-46CE-B389-336F961D804C}">
      <dsp:nvSpPr>
        <dsp:cNvPr id="0" name=""/>
        <dsp:cNvSpPr/>
      </dsp:nvSpPr>
      <dsp:spPr>
        <a:xfrm rot="5400000">
          <a:off x="3569324" y="1296247"/>
          <a:ext cx="1864517" cy="3001055"/>
        </a:xfrm>
        <a:prstGeom prst="round1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ART 19 COMMA 8 </a:t>
          </a:r>
        </a:p>
      </dsp:txBody>
      <dsp:txXfrm rot="-5400000">
        <a:off x="3001054" y="2330646"/>
        <a:ext cx="3001055" cy="1398387"/>
      </dsp:txXfrm>
    </dsp:sp>
    <dsp:sp modelId="{3015A9FB-537C-493A-AABA-AD75D8BE5D53}">
      <dsp:nvSpPr>
        <dsp:cNvPr id="0" name=""/>
        <dsp:cNvSpPr/>
      </dsp:nvSpPr>
      <dsp:spPr>
        <a:xfrm>
          <a:off x="752631" y="1398387"/>
          <a:ext cx="4496846" cy="932258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Quello che sappiamo dalla ricerca ci permette di inverare gli OBIETTIVI che hanno ispirato le norme </a:t>
          </a:r>
        </a:p>
      </dsp:txBody>
      <dsp:txXfrm>
        <a:off x="798140" y="1443896"/>
        <a:ext cx="4405828" cy="841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F1846-903C-48B0-BA2E-9B9EFFCC6774}">
      <dsp:nvSpPr>
        <dsp:cNvPr id="0" name=""/>
        <dsp:cNvSpPr/>
      </dsp:nvSpPr>
      <dsp:spPr>
        <a:xfrm rot="16200000">
          <a:off x="568269" y="-568269"/>
          <a:ext cx="1864517" cy="3001055"/>
        </a:xfrm>
        <a:prstGeom prst="round1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 dirty="0"/>
        </a:p>
      </dsp:txBody>
      <dsp:txXfrm rot="5400000">
        <a:off x="-1" y="1"/>
        <a:ext cx="3001055" cy="1398387"/>
      </dsp:txXfrm>
    </dsp:sp>
    <dsp:sp modelId="{BE5053C6-FF10-41D5-8056-6898AE61004B}">
      <dsp:nvSpPr>
        <dsp:cNvPr id="0" name=""/>
        <dsp:cNvSpPr/>
      </dsp:nvSpPr>
      <dsp:spPr>
        <a:xfrm>
          <a:off x="3001055" y="0"/>
          <a:ext cx="3001055" cy="1864517"/>
        </a:xfrm>
        <a:prstGeom prst="round1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ANAGRAFE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INDICE PA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BANCA DATII CODICI PROGETTI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REGISTRO IMPRESE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ULTERIORI BANCHE DATI</a:t>
          </a:r>
        </a:p>
      </dsp:txBody>
      <dsp:txXfrm>
        <a:off x="3001055" y="0"/>
        <a:ext cx="3001055" cy="1398387"/>
      </dsp:txXfrm>
    </dsp:sp>
    <dsp:sp modelId="{A930A310-B733-4750-98DB-F01E030E9849}">
      <dsp:nvSpPr>
        <dsp:cNvPr id="0" name=""/>
        <dsp:cNvSpPr/>
      </dsp:nvSpPr>
      <dsp:spPr>
        <a:xfrm rot="10800000">
          <a:off x="0" y="1864517"/>
          <a:ext cx="3001055" cy="1864517"/>
        </a:xfrm>
        <a:prstGeom prst="round1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CICLO DI VITA DELL’IMPRESA VA MONITORATO SUI TERRITORI </a:t>
          </a:r>
        </a:p>
      </dsp:txBody>
      <dsp:txXfrm rot="10800000">
        <a:off x="0" y="2330646"/>
        <a:ext cx="3001055" cy="1398387"/>
      </dsp:txXfrm>
    </dsp:sp>
    <dsp:sp modelId="{950FFC3B-143E-46CE-B389-336F961D804C}">
      <dsp:nvSpPr>
        <dsp:cNvPr id="0" name=""/>
        <dsp:cNvSpPr/>
      </dsp:nvSpPr>
      <dsp:spPr>
        <a:xfrm rot="5400000">
          <a:off x="3569324" y="1296247"/>
          <a:ext cx="1864517" cy="3001055"/>
        </a:xfrm>
        <a:prstGeom prst="round1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NECESSARIA UNA POLICY DEL DATO (CICLICA)</a:t>
          </a:r>
        </a:p>
      </dsp:txBody>
      <dsp:txXfrm rot="-5400000">
        <a:off x="3001054" y="2330646"/>
        <a:ext cx="3001055" cy="1398387"/>
      </dsp:txXfrm>
    </dsp:sp>
    <dsp:sp modelId="{3015A9FB-537C-493A-AABA-AD75D8BE5D53}">
      <dsp:nvSpPr>
        <dsp:cNvPr id="0" name=""/>
        <dsp:cNvSpPr/>
      </dsp:nvSpPr>
      <dsp:spPr>
        <a:xfrm>
          <a:off x="2100738" y="1398387"/>
          <a:ext cx="1800633" cy="932258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Quello che sappiamo dalla ricerca ci permette di inverare gli OBIETTIVI che hanno ispirato le norme </a:t>
          </a:r>
        </a:p>
      </dsp:txBody>
      <dsp:txXfrm>
        <a:off x="2146247" y="1443896"/>
        <a:ext cx="1709615" cy="8412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F1846-903C-48B0-BA2E-9B9EFFCC6774}">
      <dsp:nvSpPr>
        <dsp:cNvPr id="0" name=""/>
        <dsp:cNvSpPr/>
      </dsp:nvSpPr>
      <dsp:spPr>
        <a:xfrm rot="16200000">
          <a:off x="568269" y="-568269"/>
          <a:ext cx="1864517" cy="3001055"/>
        </a:xfrm>
        <a:prstGeom prst="round1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 dirty="0"/>
        </a:p>
      </dsp:txBody>
      <dsp:txXfrm rot="5400000">
        <a:off x="-1" y="1"/>
        <a:ext cx="3001055" cy="1398387"/>
      </dsp:txXfrm>
    </dsp:sp>
    <dsp:sp modelId="{BE5053C6-FF10-41D5-8056-6898AE61004B}">
      <dsp:nvSpPr>
        <dsp:cNvPr id="0" name=""/>
        <dsp:cNvSpPr/>
      </dsp:nvSpPr>
      <dsp:spPr>
        <a:xfrm>
          <a:off x="3001055" y="0"/>
          <a:ext cx="3001055" cy="1864517"/>
        </a:xfrm>
        <a:prstGeom prst="round1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ART 24 FASCICOLO VIRTUALE </a:t>
          </a:r>
        </a:p>
      </dsp:txBody>
      <dsp:txXfrm>
        <a:off x="3001055" y="0"/>
        <a:ext cx="3001055" cy="1398387"/>
      </dsp:txXfrm>
    </dsp:sp>
    <dsp:sp modelId="{A930A310-B733-4750-98DB-F01E030E9849}">
      <dsp:nvSpPr>
        <dsp:cNvPr id="0" name=""/>
        <dsp:cNvSpPr/>
      </dsp:nvSpPr>
      <dsp:spPr>
        <a:xfrm rot="10800000">
          <a:off x="0" y="1864517"/>
          <a:ext cx="3001055" cy="1864517"/>
        </a:xfrm>
        <a:prstGeom prst="round1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ART 30 PROCEDURE AUTOMATIZZATE </a:t>
          </a:r>
        </a:p>
      </dsp:txBody>
      <dsp:txXfrm rot="10800000">
        <a:off x="0" y="2330646"/>
        <a:ext cx="3001055" cy="1398387"/>
      </dsp:txXfrm>
    </dsp:sp>
    <dsp:sp modelId="{950FFC3B-143E-46CE-B389-336F961D804C}">
      <dsp:nvSpPr>
        <dsp:cNvPr id="0" name=""/>
        <dsp:cNvSpPr/>
      </dsp:nvSpPr>
      <dsp:spPr>
        <a:xfrm rot="5400000">
          <a:off x="3569324" y="1296247"/>
          <a:ext cx="1864517" cy="3001055"/>
        </a:xfrm>
        <a:prstGeom prst="round1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NESSO CON LA DOTTRINA IN MATERIA DI ACCESSO ALL’ALGORITMO – AL CODICE SORGENTE (SI VEDA AL COMMA 3 DELL’ART 30)</a:t>
          </a:r>
        </a:p>
      </dsp:txBody>
      <dsp:txXfrm rot="-5400000">
        <a:off x="3001054" y="2330646"/>
        <a:ext cx="3001055" cy="1398387"/>
      </dsp:txXfrm>
    </dsp:sp>
    <dsp:sp modelId="{3015A9FB-537C-493A-AABA-AD75D8BE5D53}">
      <dsp:nvSpPr>
        <dsp:cNvPr id="0" name=""/>
        <dsp:cNvSpPr/>
      </dsp:nvSpPr>
      <dsp:spPr>
        <a:xfrm>
          <a:off x="2100738" y="1398387"/>
          <a:ext cx="1800633" cy="932258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Quello che sappiamo dalla ricerca ci permette di inverare gli OBIETTIVI che hanno ispirato le norme </a:t>
          </a:r>
        </a:p>
      </dsp:txBody>
      <dsp:txXfrm>
        <a:off x="2146247" y="1443896"/>
        <a:ext cx="1709615" cy="8412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F1846-903C-48B0-BA2E-9B9EFFCC6774}">
      <dsp:nvSpPr>
        <dsp:cNvPr id="0" name=""/>
        <dsp:cNvSpPr/>
      </dsp:nvSpPr>
      <dsp:spPr>
        <a:xfrm rot="16200000">
          <a:off x="568269" y="-568269"/>
          <a:ext cx="1864517" cy="3001055"/>
        </a:xfrm>
        <a:prstGeom prst="round1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 dirty="0"/>
        </a:p>
      </dsp:txBody>
      <dsp:txXfrm rot="5400000">
        <a:off x="-1" y="1"/>
        <a:ext cx="3001055" cy="1398387"/>
      </dsp:txXfrm>
    </dsp:sp>
    <dsp:sp modelId="{BE5053C6-FF10-41D5-8056-6898AE61004B}">
      <dsp:nvSpPr>
        <dsp:cNvPr id="0" name=""/>
        <dsp:cNvSpPr/>
      </dsp:nvSpPr>
      <dsp:spPr>
        <a:xfrm>
          <a:off x="3001055" y="0"/>
          <a:ext cx="3001055" cy="1864517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LE CRITICITA’ EMERSE DALLA RICERCA: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CAPACITA’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LEGACY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PREGRESSO </a:t>
          </a:r>
        </a:p>
      </dsp:txBody>
      <dsp:txXfrm>
        <a:off x="3001055" y="0"/>
        <a:ext cx="3001055" cy="1398387"/>
      </dsp:txXfrm>
    </dsp:sp>
    <dsp:sp modelId="{A930A310-B733-4750-98DB-F01E030E9849}">
      <dsp:nvSpPr>
        <dsp:cNvPr id="0" name=""/>
        <dsp:cNvSpPr/>
      </dsp:nvSpPr>
      <dsp:spPr>
        <a:xfrm rot="10800000">
          <a:off x="0" y="1864517"/>
          <a:ext cx="3001055" cy="1864517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SI VEDA ALLEGATO 1.9 CON LE POLICY ASSOCIATE: MISURE RELATIVE ALLA FORMAZIONE DEL PERSONALE, STRUMENTI, ORGANIZZAZIONE NECESSARIA  </a:t>
          </a:r>
        </a:p>
      </dsp:txBody>
      <dsp:txXfrm rot="10800000">
        <a:off x="0" y="2330646"/>
        <a:ext cx="3001055" cy="1398387"/>
      </dsp:txXfrm>
    </dsp:sp>
    <dsp:sp modelId="{950FFC3B-143E-46CE-B389-336F961D804C}">
      <dsp:nvSpPr>
        <dsp:cNvPr id="0" name=""/>
        <dsp:cNvSpPr/>
      </dsp:nvSpPr>
      <dsp:spPr>
        <a:xfrm rot="5400000">
          <a:off x="3569324" y="1296247"/>
          <a:ext cx="1864517" cy="3001055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ARTT 41 E SEGUENTI SONO INDICATI GLI OBBLIGHI PER LA DEFINIZIONE DEI CRITERI DI UNIFORMITA’ D’UTILIZZO DEI METODI E DEGLI STRUMENTI DIGITALI </a:t>
          </a:r>
        </a:p>
      </dsp:txBody>
      <dsp:txXfrm rot="-5400000">
        <a:off x="3001054" y="2330646"/>
        <a:ext cx="3001055" cy="1398387"/>
      </dsp:txXfrm>
    </dsp:sp>
    <dsp:sp modelId="{3015A9FB-537C-493A-AABA-AD75D8BE5D53}">
      <dsp:nvSpPr>
        <dsp:cNvPr id="0" name=""/>
        <dsp:cNvSpPr/>
      </dsp:nvSpPr>
      <dsp:spPr>
        <a:xfrm>
          <a:off x="2100738" y="1398387"/>
          <a:ext cx="1800633" cy="932258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Quello che sappiamo dalla ricerca ci permette di inverare gli OBIETTIVI che hanno ispirato le norme </a:t>
          </a:r>
        </a:p>
      </dsp:txBody>
      <dsp:txXfrm>
        <a:off x="2146247" y="1443896"/>
        <a:ext cx="1709615" cy="8412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F1846-903C-48B0-BA2E-9B9EFFCC6774}">
      <dsp:nvSpPr>
        <dsp:cNvPr id="0" name=""/>
        <dsp:cNvSpPr/>
      </dsp:nvSpPr>
      <dsp:spPr>
        <a:xfrm rot="16200000">
          <a:off x="568269" y="-568269"/>
          <a:ext cx="1864517" cy="3001055"/>
        </a:xfrm>
        <a:prstGeom prst="round1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 dirty="0"/>
        </a:p>
      </dsp:txBody>
      <dsp:txXfrm rot="5400000">
        <a:off x="-1" y="1"/>
        <a:ext cx="3001055" cy="1398387"/>
      </dsp:txXfrm>
    </dsp:sp>
    <dsp:sp modelId="{BE5053C6-FF10-41D5-8056-6898AE61004B}">
      <dsp:nvSpPr>
        <dsp:cNvPr id="0" name=""/>
        <dsp:cNvSpPr/>
      </dsp:nvSpPr>
      <dsp:spPr>
        <a:xfrm>
          <a:off x="3001055" y="0"/>
          <a:ext cx="3001055" cy="1864517"/>
        </a:xfrm>
        <a:prstGeom prst="round1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ART 58 SUDDIVISIONE IN LOTTI </a:t>
          </a:r>
        </a:p>
      </dsp:txBody>
      <dsp:txXfrm>
        <a:off x="3001055" y="0"/>
        <a:ext cx="3001055" cy="1398387"/>
      </dsp:txXfrm>
    </dsp:sp>
    <dsp:sp modelId="{A930A310-B733-4750-98DB-F01E030E9849}">
      <dsp:nvSpPr>
        <dsp:cNvPr id="0" name=""/>
        <dsp:cNvSpPr/>
      </dsp:nvSpPr>
      <dsp:spPr>
        <a:xfrm rot="10800000">
          <a:off x="0" y="1864517"/>
          <a:ext cx="3001055" cy="1864517"/>
        </a:xfrm>
        <a:prstGeom prst="round1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DIALOGO ORIZZONTALE FRA LE STAZIONI APPALTANTI </a:t>
          </a:r>
        </a:p>
      </dsp:txBody>
      <dsp:txXfrm rot="10800000">
        <a:off x="0" y="2330646"/>
        <a:ext cx="3001055" cy="1398387"/>
      </dsp:txXfrm>
    </dsp:sp>
    <dsp:sp modelId="{950FFC3B-143E-46CE-B389-336F961D804C}">
      <dsp:nvSpPr>
        <dsp:cNvPr id="0" name=""/>
        <dsp:cNvSpPr/>
      </dsp:nvSpPr>
      <dsp:spPr>
        <a:xfrm rot="5400000">
          <a:off x="3569324" y="1296247"/>
          <a:ext cx="1864517" cy="3001055"/>
        </a:xfrm>
        <a:prstGeom prst="round1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VARIABILI DI CONTESTO CHE FANNO LA DIFFERENZA MICRO IMPRESE LA PROSSIMIITA’ </a:t>
          </a:r>
        </a:p>
      </dsp:txBody>
      <dsp:txXfrm rot="-5400000">
        <a:off x="3001054" y="2330646"/>
        <a:ext cx="3001055" cy="1398387"/>
      </dsp:txXfrm>
    </dsp:sp>
    <dsp:sp modelId="{3015A9FB-537C-493A-AABA-AD75D8BE5D53}">
      <dsp:nvSpPr>
        <dsp:cNvPr id="0" name=""/>
        <dsp:cNvSpPr/>
      </dsp:nvSpPr>
      <dsp:spPr>
        <a:xfrm>
          <a:off x="2100738" y="1398387"/>
          <a:ext cx="1800633" cy="932258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Quello che sappiamo dalla ricerca ci permette di inverare gli OBIETTIVI che hanno ispirato le norme </a:t>
          </a:r>
        </a:p>
      </dsp:txBody>
      <dsp:txXfrm>
        <a:off x="2146247" y="1443896"/>
        <a:ext cx="1709615" cy="841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9D92C2-B136-CFC5-EF61-AB1E25949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A5410A8-995E-C785-21C7-419F2A284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56B504-F20E-7509-D4FD-99D582207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AC55-3561-4005-B08B-C8FC6F374E3E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E6846B-FE02-F05A-FE5C-E50506FF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2BA160-CAA7-63F8-AA11-18477AF0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527-490A-4BF9-B121-32CBE93B0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60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E795DD-CD1E-AB31-E39F-375A842C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6E483E-A6FB-90B8-1397-99EE241EA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1AE39C-0A97-DD5F-E83F-FAF57383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AC55-3561-4005-B08B-C8FC6F374E3E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709149-19F9-6A4D-16FB-ADD0FD1D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14FBA7-9CF3-199C-EE39-7F7588D0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527-490A-4BF9-B121-32CBE93B0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86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2B230E-01EE-E7AA-0E38-0F189472B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DCA909-43A5-3748-2B97-4128ACD28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049E3F-CA4A-62DD-674D-320C0F82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AC55-3561-4005-B08B-C8FC6F374E3E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7DFC74-23D7-FA75-905F-83179E5A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12545E-EB19-4BD6-6076-426C3B55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527-490A-4BF9-B121-32CBE93B0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36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0C263F-D9C0-4D17-570C-8BE3CCF3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DB2282-F02A-CD37-578F-FF3FEAB1A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E053ED-DB5D-FA74-9D97-C6ED6B47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AC55-3561-4005-B08B-C8FC6F374E3E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0063ED-CDE1-1AB3-92B6-600CA7EB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C02008-70C4-5F86-B5A0-BE9BE1CE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527-490A-4BF9-B121-32CBE93B0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58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DB1708-9D3C-CBFA-29CE-BC1DE6CE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AC11E6-C4D2-75DE-356D-3477579E9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611E6D-272B-0062-278B-301E53FED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AC55-3561-4005-B08B-C8FC6F374E3E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64A88B-FF44-0289-6669-38100299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49A6B8-9D0F-AB65-7666-5F41EA0E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527-490A-4BF9-B121-32CBE93B0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10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34C170-3BC6-213F-79B4-089FB578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8E1526-E436-2E87-122E-F7BBA10F0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69D489-5A41-E4CB-21EC-557FE17B6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112F29-B0D1-15FC-28A4-C12ED9C5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AC55-3561-4005-B08B-C8FC6F374E3E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538616A-49F8-E6FC-CBE7-9B25207E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6372D5-86C5-A692-D037-39947A07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527-490A-4BF9-B121-32CBE93B0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29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9CB2E7-17A4-EA46-5664-33CC11C5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AED3BD-FAEA-A34A-B22A-4E130FDDE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FC147F-5247-64FC-62FB-6DC701090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55B0E07-3EEE-C801-6EFC-A9129E097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514E2D3-9ABB-D2F7-5480-EDB8C3BC8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08CB043-16C9-31D2-E465-A3CAEA2E7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AC55-3561-4005-B08B-C8FC6F374E3E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39574EB-D681-D2A7-491A-37BDA1C4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620D9BC-0AD1-92A9-00ED-04B3C4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527-490A-4BF9-B121-32CBE93B0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91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1792D4-CBBE-E46B-4EAE-138D074D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45720B5-E733-2AF8-7FF2-DB586E304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AC55-3561-4005-B08B-C8FC6F374E3E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58F49B-90B2-1D8E-C170-F606BC05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7537B8-9D8E-7B3F-469F-A3F4FF0D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527-490A-4BF9-B121-32CBE93B0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26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E8FA214-947B-E629-FA58-3E169E9C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AC55-3561-4005-B08B-C8FC6F374E3E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DD6748-48AB-1989-6BCE-BADADA9E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3D0F41-D7EB-0BAE-DC17-80317A0A7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527-490A-4BF9-B121-32CBE93B0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8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F9CE-DFC3-A55F-0E62-EB38B28B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88BE2B-55C1-D54C-74CC-EFE61B584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769F4C7-2F53-333C-8BC0-FCB0406BA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CD1398-5828-B8E7-4CDA-4AB629062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AC55-3561-4005-B08B-C8FC6F374E3E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0ACAD37-D37D-A357-B833-9875BD6F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84C4C9-8A0D-C063-1BD6-55A034BF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527-490A-4BF9-B121-32CBE93B0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93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727B77-A8E2-EBFF-B512-8C381CED1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919A0C9-2010-30FE-4D6B-53B98BE496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7CFCBC-8D15-4E91-5D03-985D57E00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1FB8D7-BE5C-8CD7-4F13-2D520377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AC55-3561-4005-B08B-C8FC6F374E3E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419A8F-1E15-18EE-F5AE-D415C9F9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CA3EB5-0F40-81B5-39F6-50D5546C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7527-490A-4BF9-B121-32CBE93B0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36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22CB34-4D03-F2C0-9C6E-FAB7D6D5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869E6C-72D4-27AE-79FD-D2467E959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D570EB-3579-F207-0A8B-3813FDA6F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AC55-3561-4005-B08B-C8FC6F374E3E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04153B-2DB4-24CB-8A79-422AA4209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2B9447-99C5-B35E-AB04-AC3AFB294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7527-490A-4BF9-B121-32CBE93B09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28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5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C2BAC65-5BF1-D316-BFD9-FA5F26902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5943" y="489507"/>
            <a:ext cx="4245428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cap="small" dirty="0">
                <a:solidFill>
                  <a:schemeClr val="tx2"/>
                </a:solidFill>
                <a:latin typeface="Californian FB" panose="0207040306080B030204" pitchFamily="18" charset="0"/>
              </a:rPr>
              <a:t>Il presidio </a:t>
            </a:r>
            <a:r>
              <a:rPr lang="en-US" sz="2800" b="1" cap="small" dirty="0" err="1">
                <a:solidFill>
                  <a:schemeClr val="tx2"/>
                </a:solidFill>
                <a:latin typeface="Californian FB" panose="0207040306080B030204" pitchFamily="18" charset="0"/>
              </a:rPr>
              <a:t>della</a:t>
            </a:r>
            <a:r>
              <a:rPr lang="en-US" sz="2800" b="1" cap="small" dirty="0">
                <a:solidFill>
                  <a:schemeClr val="tx2"/>
                </a:solidFill>
                <a:latin typeface="Californian FB" panose="0207040306080B030204" pitchFamily="18" charset="0"/>
              </a:rPr>
              <a:t> </a:t>
            </a:r>
            <a:r>
              <a:rPr lang="en-US" sz="2800" b="1" cap="small" dirty="0" err="1">
                <a:solidFill>
                  <a:schemeClr val="tx2"/>
                </a:solidFill>
                <a:latin typeface="Californian FB" panose="0207040306080B030204" pitchFamily="18" charset="0"/>
              </a:rPr>
              <a:t>qualità</a:t>
            </a:r>
            <a:r>
              <a:rPr lang="en-US" sz="2800" b="1" cap="small" dirty="0">
                <a:solidFill>
                  <a:schemeClr val="tx2"/>
                </a:solidFill>
                <a:latin typeface="Californian FB" panose="0207040306080B030204" pitchFamily="18" charset="0"/>
              </a:rPr>
              <a:t> </a:t>
            </a:r>
            <a:r>
              <a:rPr lang="en-US" sz="2800" b="1" cap="small" dirty="0" err="1">
                <a:solidFill>
                  <a:schemeClr val="tx2"/>
                </a:solidFill>
                <a:latin typeface="Californian FB" panose="0207040306080B030204" pitchFamily="18" charset="0"/>
              </a:rPr>
              <a:t>degli</a:t>
            </a:r>
            <a:r>
              <a:rPr lang="en-US" sz="2800" b="1" cap="small" dirty="0">
                <a:solidFill>
                  <a:schemeClr val="tx2"/>
                </a:solidFill>
                <a:latin typeface="Californian FB" panose="0207040306080B030204" pitchFamily="18" charset="0"/>
              </a:rPr>
              <a:t> </a:t>
            </a:r>
            <a:r>
              <a:rPr lang="en-US" sz="2800" b="1" cap="small" dirty="0" err="1">
                <a:solidFill>
                  <a:schemeClr val="tx2"/>
                </a:solidFill>
                <a:latin typeface="Californian FB" panose="0207040306080B030204" pitchFamily="18" charset="0"/>
              </a:rPr>
              <a:t>appalti</a:t>
            </a:r>
            <a:r>
              <a:rPr lang="en-US" sz="2800" b="1" cap="small" dirty="0">
                <a:solidFill>
                  <a:schemeClr val="tx2"/>
                </a:solidFill>
                <a:latin typeface="Californian FB" panose="0207040306080B030204" pitchFamily="18" charset="0"/>
              </a:rPr>
              <a:t> </a:t>
            </a:r>
            <a:br>
              <a:rPr lang="en-US" sz="2800" b="1" cap="small" dirty="0">
                <a:solidFill>
                  <a:schemeClr val="tx2"/>
                </a:solidFill>
                <a:latin typeface="Californian FB" panose="0207040306080B030204" pitchFamily="18" charset="0"/>
              </a:rPr>
            </a:br>
            <a:r>
              <a:rPr lang="en-US" sz="2800" b="1" cap="small" dirty="0" err="1">
                <a:solidFill>
                  <a:schemeClr val="tx2"/>
                </a:solidFill>
                <a:latin typeface="Californian FB" panose="0207040306080B030204" pitchFamily="18" charset="0"/>
              </a:rPr>
              <a:t>fra</a:t>
            </a:r>
            <a:r>
              <a:rPr lang="en-US" sz="2800" b="1" cap="small" dirty="0">
                <a:solidFill>
                  <a:schemeClr val="tx2"/>
                </a:solidFill>
                <a:latin typeface="Californian FB" panose="0207040306080B030204" pitchFamily="18" charset="0"/>
              </a:rPr>
              <a:t> </a:t>
            </a:r>
            <a:r>
              <a:rPr lang="en-US" sz="2800" b="1" cap="small" dirty="0" err="1">
                <a:solidFill>
                  <a:schemeClr val="tx2"/>
                </a:solidFill>
                <a:latin typeface="Californian FB" panose="0207040306080B030204" pitchFamily="18" charset="0"/>
              </a:rPr>
              <a:t>norma</a:t>
            </a:r>
            <a:r>
              <a:rPr lang="en-US" sz="2800" b="1" cap="small" dirty="0">
                <a:solidFill>
                  <a:schemeClr val="tx2"/>
                </a:solidFill>
                <a:latin typeface="Californian FB" panose="0207040306080B030204" pitchFamily="18" charset="0"/>
              </a:rPr>
              <a:t> e governance</a:t>
            </a:r>
          </a:p>
        </p:txBody>
      </p:sp>
      <p:pic>
        <p:nvPicPr>
          <p:cNvPr id="5" name="Immagine 4" descr="Immagine che contiene esterni, edificio, pianta, pietra&#10;&#10;Descrizione generata automaticamente">
            <a:extLst>
              <a:ext uri="{FF2B5EF4-FFF2-40B4-BE49-F238E27FC236}">
                <a16:creationId xmlns:a16="http://schemas.microsoft.com/office/drawing/2014/main" id="{D0DB1508-13D2-04CB-E371-FB333776F4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6" r="-1" b="26236"/>
          <a:stretch/>
        </p:blipFill>
        <p:spPr>
          <a:xfrm>
            <a:off x="20" y="431"/>
            <a:ext cx="7815923" cy="6408311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598FB837-F8E7-45C8-B6DF-642C06A6F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8343" y="2418408"/>
            <a:ext cx="3617663" cy="35402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latin typeface="Californian FB" panose="0207040306080B030204" pitchFamily="18" charset="0"/>
              </a:rPr>
              <a:t>Una </a:t>
            </a:r>
            <a:r>
              <a:rPr lang="en-US" sz="2000" dirty="0" err="1">
                <a:latin typeface="Californian FB" panose="0207040306080B030204" pitchFamily="18" charset="0"/>
              </a:rPr>
              <a:t>metodologia</a:t>
            </a:r>
            <a:r>
              <a:rPr lang="en-US" sz="2000" dirty="0">
                <a:latin typeface="Californian FB" panose="0207040306080B030204" pitchFamily="18" charset="0"/>
              </a:rPr>
              <a:t> socio-</a:t>
            </a:r>
            <a:r>
              <a:rPr lang="en-US" sz="2000" dirty="0" err="1">
                <a:latin typeface="Californian FB" panose="0207040306080B030204" pitchFamily="18" charset="0"/>
              </a:rPr>
              <a:t>giuridica</a:t>
            </a:r>
            <a:r>
              <a:rPr lang="en-US" sz="2000" dirty="0">
                <a:latin typeface="Californian FB" panose="0207040306080B030204" pitchFamily="18" charset="0"/>
              </a:rPr>
              <a:t> per </a:t>
            </a:r>
            <a:r>
              <a:rPr lang="en-US" sz="2000" dirty="0" err="1">
                <a:latin typeface="Californian FB" panose="0207040306080B030204" pitchFamily="18" charset="0"/>
              </a:rPr>
              <a:t>l’effettività</a:t>
            </a:r>
            <a:r>
              <a:rPr lang="en-US" sz="2000" dirty="0">
                <a:latin typeface="Californian FB" panose="0207040306080B030204" pitchFamily="18" charset="0"/>
              </a:rPr>
              <a:t> </a:t>
            </a:r>
            <a:r>
              <a:rPr lang="en-US" sz="2000" dirty="0" err="1">
                <a:latin typeface="Californian FB" panose="0207040306080B030204" pitchFamily="18" charset="0"/>
              </a:rPr>
              <a:t>delle</a:t>
            </a:r>
            <a:r>
              <a:rPr lang="en-US" sz="2000" dirty="0">
                <a:latin typeface="Californian FB" panose="0207040306080B030204" pitchFamily="18" charset="0"/>
              </a:rPr>
              <a:t> </a:t>
            </a:r>
            <a:r>
              <a:rPr lang="en-US" sz="2000" dirty="0" err="1">
                <a:latin typeface="Californian FB" panose="0207040306080B030204" pitchFamily="18" charset="0"/>
              </a:rPr>
              <a:t>garanzie</a:t>
            </a:r>
            <a:r>
              <a:rPr lang="en-US" sz="2000" dirty="0">
                <a:latin typeface="Californian FB" panose="0207040306080B030204" pitchFamily="18" charset="0"/>
              </a:rPr>
              <a:t> e </a:t>
            </a:r>
            <a:r>
              <a:rPr lang="en-US" sz="2000" dirty="0" err="1">
                <a:latin typeface="Californian FB" panose="0207040306080B030204" pitchFamily="18" charset="0"/>
              </a:rPr>
              <a:t>della</a:t>
            </a:r>
            <a:r>
              <a:rPr lang="en-US" sz="2000" dirty="0">
                <a:latin typeface="Californian FB" panose="0207040306080B030204" pitchFamily="18" charset="0"/>
              </a:rPr>
              <a:t> </a:t>
            </a:r>
            <a:r>
              <a:rPr lang="en-US" sz="2000" dirty="0" err="1">
                <a:latin typeface="Californian FB" panose="0207040306080B030204" pitchFamily="18" charset="0"/>
              </a:rPr>
              <a:t>crescita</a:t>
            </a:r>
            <a:r>
              <a:rPr lang="en-US" sz="2000" dirty="0">
                <a:latin typeface="Californian FB" panose="0207040306080B030204" pitchFamily="18" charset="0"/>
              </a:rPr>
              <a:t> </a:t>
            </a:r>
            <a:r>
              <a:rPr lang="en-US" sz="2000" dirty="0" err="1">
                <a:latin typeface="Californian FB" panose="0207040306080B030204" pitchFamily="18" charset="0"/>
              </a:rPr>
              <a:t>nel</a:t>
            </a:r>
            <a:r>
              <a:rPr lang="en-US" sz="2000" dirty="0">
                <a:latin typeface="Californian FB" panose="0207040306080B030204" pitchFamily="18" charset="0"/>
              </a:rPr>
              <a:t> </a:t>
            </a:r>
            <a:r>
              <a:rPr lang="en-US" sz="2000" dirty="0" err="1">
                <a:latin typeface="Californian FB" panose="0207040306080B030204" pitchFamily="18" charset="0"/>
              </a:rPr>
              <a:t>settore</a:t>
            </a:r>
            <a:r>
              <a:rPr lang="en-US" sz="2000" dirty="0">
                <a:latin typeface="Californian FB" panose="0207040306080B030204" pitchFamily="18" charset="0"/>
              </a:rPr>
              <a:t> </a:t>
            </a:r>
            <a:r>
              <a:rPr lang="en-US" sz="2000" dirty="0" err="1">
                <a:latin typeface="Californian FB" panose="0207040306080B030204" pitchFamily="18" charset="0"/>
              </a:rPr>
              <a:t>dei</a:t>
            </a:r>
            <a:r>
              <a:rPr lang="en-US" sz="2000" dirty="0">
                <a:latin typeface="Californian FB" panose="0207040306080B030204" pitchFamily="18" charset="0"/>
              </a:rPr>
              <a:t> </a:t>
            </a:r>
            <a:r>
              <a:rPr lang="en-US" sz="2000" dirty="0" err="1">
                <a:latin typeface="Californian FB" panose="0207040306080B030204" pitchFamily="18" charset="0"/>
              </a:rPr>
              <a:t>contratti</a:t>
            </a:r>
            <a:r>
              <a:rPr lang="en-US" sz="2000" dirty="0">
                <a:latin typeface="Californian FB" panose="0207040306080B030204" pitchFamily="18" charset="0"/>
              </a:rPr>
              <a:t> </a:t>
            </a:r>
            <a:r>
              <a:rPr lang="en-US" sz="2000" dirty="0" err="1">
                <a:latin typeface="Californian FB" panose="0207040306080B030204" pitchFamily="18" charset="0"/>
              </a:rPr>
              <a:t>pubblici</a:t>
            </a:r>
            <a:r>
              <a:rPr lang="en-US" sz="2000" dirty="0">
                <a:latin typeface="Californian FB" panose="0207040306080B030204" pitchFamily="18" charset="0"/>
              </a:rPr>
              <a:t> e </a:t>
            </a:r>
            <a:r>
              <a:rPr lang="en-US" sz="2000" dirty="0" err="1">
                <a:latin typeface="Californian FB" panose="0207040306080B030204" pitchFamily="18" charset="0"/>
              </a:rPr>
              <a:t>appalti</a:t>
            </a:r>
            <a:r>
              <a:rPr lang="en-US" sz="2000" dirty="0">
                <a:latin typeface="Californian FB" panose="0207040306080B030204" pitchFamily="18" charset="0"/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latin typeface="Californian FB" panose="0207040306080B0302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Californian FB" panose="0207040306080B030204" pitchFamily="18" charset="0"/>
              </a:rPr>
              <a:t>Prof. Dr. Daniela Piana </a:t>
            </a: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4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8B9BCEE-9B38-B12F-ED46-BDFB9DA4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943" y="365125"/>
            <a:ext cx="6966855" cy="1807305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Californian FB" panose="0207040306080B030204" pitchFamily="18" charset="0"/>
              </a:rPr>
              <a:t>Multi-livello: le variabili già in essere</a:t>
            </a:r>
          </a:p>
        </p:txBody>
      </p:sp>
      <p:pic>
        <p:nvPicPr>
          <p:cNvPr id="5" name="Immagine 4" descr="Immagine che contiene esterni, edificio, pianta, pietra&#10;&#10;Descrizione generata automaticamente">
            <a:extLst>
              <a:ext uri="{FF2B5EF4-FFF2-40B4-BE49-F238E27FC236}">
                <a16:creationId xmlns:a16="http://schemas.microsoft.com/office/drawing/2014/main" id="{0568DFAC-D96B-D938-5748-69E034E4B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" r="2" b="13846"/>
          <a:stretch/>
        </p:blipFill>
        <p:spPr>
          <a:xfrm>
            <a:off x="21" y="10"/>
            <a:ext cx="3962380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557524-10DF-627D-12A3-5C67A8E6E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1" y="2333297"/>
            <a:ext cx="7391397" cy="3843666"/>
          </a:xfrm>
        </p:spPr>
        <p:txBody>
          <a:bodyPr>
            <a:normAutofit lnSpcReduction="10000"/>
          </a:bodyPr>
          <a:lstStyle/>
          <a:p>
            <a:r>
              <a:rPr lang="it-IT" sz="2400" b="0" i="0" dirty="0">
                <a:effectLst/>
                <a:latin typeface="Californian FB" panose="0207040306080B030204" pitchFamily="18" charset="0"/>
              </a:rPr>
              <a:t>Già nel 2014, l’Europa ha definito i tratti fondamentali per regolamentare il mercato pubblico degli appalti: semplificazione e trasparenza; riduzione degli oneri a carico delle imprese; facilitazione dell’accesso a micro, piccole e medie imprese. Indicazioni però decisamente </a:t>
            </a:r>
            <a:r>
              <a:rPr lang="it-IT" sz="2400" b="1" i="0" dirty="0">
                <a:effectLst/>
                <a:latin typeface="Californian FB" panose="0207040306080B030204" pitchFamily="18" charset="0"/>
              </a:rPr>
              <a:t>mancate</a:t>
            </a:r>
            <a:r>
              <a:rPr lang="it-IT" sz="2400" b="0" i="0" dirty="0">
                <a:effectLst/>
                <a:latin typeface="Californian FB" panose="0207040306080B030204" pitchFamily="18" charset="0"/>
              </a:rPr>
              <a:t> dalla riforma del 2016 e dai successivi correttivi.</a:t>
            </a:r>
          </a:p>
          <a:p>
            <a:r>
              <a:rPr lang="it-IT" sz="2400" b="0" i="0" dirty="0">
                <a:effectLst/>
                <a:latin typeface="Californian FB" panose="0207040306080B030204" pitchFamily="18" charset="0"/>
              </a:rPr>
              <a:t>La delega per il nuovo codice offre oggi quindi una straordinaria </a:t>
            </a:r>
            <a:r>
              <a:rPr lang="it-IT" sz="2400" b="1" i="0" dirty="0">
                <a:effectLst/>
                <a:latin typeface="Californian FB" panose="0207040306080B030204" pitchFamily="18" charset="0"/>
              </a:rPr>
              <a:t>opportunità</a:t>
            </a:r>
            <a:r>
              <a:rPr lang="it-IT" sz="2400" b="0" i="0" dirty="0">
                <a:effectLst/>
                <a:latin typeface="Californian FB" panose="0207040306080B030204" pitchFamily="18" charset="0"/>
              </a:rPr>
              <a:t> per disegnare un assetto di regolamentazione organico, innovativo così da porre le condizioni per un mercato efficiente nelle dinamiche e capace di qualificare al meglio la spesa pubblica.</a:t>
            </a:r>
          </a:p>
          <a:p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225428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760AE2C-69D0-4AFE-9846-FC155AD32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99811"/>
            <a:ext cx="5251316" cy="1807305"/>
          </a:xfrm>
        </p:spPr>
        <p:txBody>
          <a:bodyPr>
            <a:normAutofit fontScale="90000"/>
          </a:bodyPr>
          <a:lstStyle/>
          <a:p>
            <a:r>
              <a:rPr lang="it-IT" sz="4100" b="1" dirty="0"/>
              <a:t>Le forme della normatività </a:t>
            </a:r>
            <a:r>
              <a:rPr lang="it-IT" sz="4100" dirty="0"/>
              <a:t>di una arena di politica pubblica multi-livello: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BD4DE-E744-0AD9-BCDA-E71393288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it-IT" sz="1700" b="0" i="0" dirty="0">
                <a:effectLst/>
                <a:latin typeface="Mulish"/>
              </a:rPr>
              <a:t>Direttive europee (2014/24/UE sugli appalti pubblici nei cd. “settori ordinari”; 2014/25/UE sugli appalti nei “settori speciali”, acqua, energia, trasporti, servizi postali; 2014/23/UE sull’aggiudicazione dei contratti di concessione).</a:t>
            </a:r>
          </a:p>
          <a:p>
            <a:r>
              <a:rPr lang="it-IT" sz="1700" dirty="0">
                <a:latin typeface="Mulish"/>
              </a:rPr>
              <a:t>Normativa nazionale primaria e secondaria </a:t>
            </a:r>
          </a:p>
          <a:p>
            <a:r>
              <a:rPr lang="it-IT" sz="1700" dirty="0">
                <a:latin typeface="Mulish"/>
              </a:rPr>
              <a:t>Soft </a:t>
            </a:r>
            <a:r>
              <a:rPr lang="it-IT" sz="1700" dirty="0" err="1">
                <a:latin typeface="Mulish"/>
              </a:rPr>
              <a:t>law</a:t>
            </a:r>
            <a:r>
              <a:rPr lang="it-IT" sz="1700" dirty="0">
                <a:latin typeface="Mulish"/>
              </a:rPr>
              <a:t> </a:t>
            </a:r>
          </a:p>
          <a:p>
            <a:r>
              <a:rPr lang="it-IT" sz="1700" dirty="0">
                <a:latin typeface="Mulish"/>
              </a:rPr>
              <a:t>Prassi </a:t>
            </a:r>
          </a:p>
          <a:p>
            <a:r>
              <a:rPr lang="it-IT" sz="1700" dirty="0">
                <a:latin typeface="Mulish"/>
              </a:rPr>
              <a:t>Normatività diffusa – cosa si può fare </a:t>
            </a:r>
          </a:p>
          <a:p>
            <a:r>
              <a:rPr lang="it-IT" sz="1700" dirty="0">
                <a:latin typeface="Mulish"/>
              </a:rPr>
              <a:t>Norme e standard di qualità di carattere tecnico </a:t>
            </a:r>
            <a:endParaRPr lang="it-IT" sz="1700" dirty="0"/>
          </a:p>
        </p:txBody>
      </p:sp>
      <p:pic>
        <p:nvPicPr>
          <p:cNvPr id="5" name="Immagine 4" descr="Immagine che contiene esterni, edificio, pianta, pietra&#10;&#10;Descrizione generata automaticamente">
            <a:extLst>
              <a:ext uri="{FF2B5EF4-FFF2-40B4-BE49-F238E27FC236}">
                <a16:creationId xmlns:a16="http://schemas.microsoft.com/office/drawing/2014/main" id="{223261EA-C20F-B3B2-5045-3CFD24442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r="-2" b="1276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2435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B15017C-F0C6-718C-8B1D-66144410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it-IT" dirty="0"/>
              <a:t>Lo studio pilota del 2021-2022</a:t>
            </a:r>
          </a:p>
        </p:txBody>
      </p:sp>
      <p:pic>
        <p:nvPicPr>
          <p:cNvPr id="5" name="Immagine 4" descr="Immagine che contiene esterni, edificio, pianta, pietra&#10;&#10;Descrizione generata automaticamente">
            <a:extLst>
              <a:ext uri="{FF2B5EF4-FFF2-40B4-BE49-F238E27FC236}">
                <a16:creationId xmlns:a16="http://schemas.microsoft.com/office/drawing/2014/main" id="{B37D471C-0904-4364-320E-02535D4FB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" r="2" b="13846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D602DE-6D6A-8575-06D6-C9682D9B1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dirty="0">
              <a:effectLst/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000" dirty="0"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000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PRESUPPOSTO E IMPOSTAZIONE CONCETTUALE </a:t>
            </a:r>
          </a:p>
          <a:p>
            <a:pPr marL="0" indent="0">
              <a:buNone/>
            </a:pPr>
            <a:endParaRPr lang="it-IT" sz="2000" dirty="0">
              <a:effectLst/>
              <a:latin typeface="Californian FB" panose="0207040306080B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000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norma del diritto dunque è intesa come una variabile ossia un fattore che, entrando nel puzzle di interazione fra Stato e imprese e fra questi due e il cittadino, finisce – in quanto fattore – per interagire con molti altri fattori di natura non giuridica. 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820291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7B315E-8855-3D70-7DCA-7EF7C82A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it-IT" dirty="0"/>
              <a:t>Nella continuità con il lavoro svolto dall’US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498CA5-6976-F89B-0EBF-38AF83D39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 fontScale="92500" lnSpcReduction="20000"/>
          </a:bodyPr>
          <a:lstStyle/>
          <a:p>
            <a:r>
              <a:rPr lang="it-IT" sz="1600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rapporti di analisi del contenzioso amministrativo in materia di contratti pubblici e gare del periodo 2016-2018; </a:t>
            </a:r>
          </a:p>
          <a:p>
            <a:r>
              <a:rPr lang="it-IT" sz="1600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le pronunce delle alte corti così come osservate dalla attività di studio e ricerca dell’Ufficio studio della Giustizia amministrativa per il periodo 2020-2021</a:t>
            </a:r>
            <a:r>
              <a:rPr lang="it-IT" sz="16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r>
              <a:rPr lang="it-IT" sz="1600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A TITOLO EURISTICO le decisioni del Tribunale amministrativo regionale della Emilia-Romagna come approfondimento di verifica delle ipotesi di lavoro</a:t>
            </a:r>
          </a:p>
          <a:p>
            <a:r>
              <a:rPr lang="it-IT" sz="1600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it-IT" sz="16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contenuti delle </a:t>
            </a:r>
            <a:r>
              <a:rPr lang="it-IT" sz="1600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discussione con i vertici dei Tribunali amministrativi regionali di quattro sedi giurisdizioni. </a:t>
            </a:r>
          </a:p>
          <a:p>
            <a:pPr>
              <a:spcAft>
                <a:spcPts val="800"/>
              </a:spcAft>
            </a:pPr>
            <a:r>
              <a:rPr lang="it-IT" sz="1600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rapporto del 2017-2018 è di particolare interesse (post entrata in vigore del D. </a:t>
            </a:r>
            <a:r>
              <a:rPr lang="it-IT" sz="1600" dirty="0" err="1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</a:t>
            </a:r>
            <a:r>
              <a:rPr lang="it-IT" sz="1600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50 del 2016). </a:t>
            </a:r>
          </a:p>
          <a:p>
            <a:pPr>
              <a:spcAft>
                <a:spcPts val="800"/>
              </a:spcAft>
            </a:pPr>
            <a:r>
              <a:rPr lang="it-IT" sz="1600" dirty="0"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ricerche sociologiche ed economiche di analisi delle politiche pubbliche con particolare riferimento agli studi post aggiudicazione – fase esecuzione. 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000" dirty="0"/>
          </a:p>
        </p:txBody>
      </p:sp>
      <p:pic>
        <p:nvPicPr>
          <p:cNvPr id="5" name="Immagine 4" descr="Immagine che contiene esterni, edificio, pianta, pietra&#10;&#10;Descrizione generata automaticamente">
            <a:extLst>
              <a:ext uri="{FF2B5EF4-FFF2-40B4-BE49-F238E27FC236}">
                <a16:creationId xmlns:a16="http://schemas.microsoft.com/office/drawing/2014/main" id="{3C782FCA-6EBF-069B-796A-5FE79A477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r="-2" b="1276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1472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0E83C0-3AFE-078F-FE09-416802B6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Integrazione fra fonti: verso una bussola della governance inter-operabile 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3FE137F6-677F-80C2-99D9-C97022B9F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633554"/>
              </p:ext>
            </p:extLst>
          </p:nvPr>
        </p:nvGraphicFramePr>
        <p:xfrm>
          <a:off x="838200" y="1825625"/>
          <a:ext cx="10515600" cy="4248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48304059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5800146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7714577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108978855"/>
                    </a:ext>
                  </a:extLst>
                </a:gridCol>
              </a:tblGrid>
              <a:tr h="6038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Dimensioni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Livello di osservazione macro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Dimensioni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8648493"/>
                  </a:ext>
                </a:extLst>
              </a:tr>
              <a:tr h="20644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Normative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Dalle news dell’US si evincono quali istituti sono soggetti a maggiore evoluzione per tensione fra norma e comportamenti degli attori.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Sentenze TARR riguardanti i tre istituti di cui sopra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Ricostruzione dei casi per i 3 istituti capace di restituire una visione del fenomeno per le sue dimensioni fattuali significative ai fini del procedimento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Normative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740674"/>
                  </a:ext>
                </a:extLst>
              </a:tr>
              <a:tr h="158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Economico-organizzative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Dati Confindustria e Unioncamere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Interviste strutturate a valle della analisi dei livelli macro e del livello micro-casistico della dimensione normativa presso attori istituzionali di rappresentanza socio-economica.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Economico-organizzative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7835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77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4927FB-45BE-D51D-1B62-6AEBD6A6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 informazioni trarre da ciascuna delle fonti? 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33A77E7-824B-AD77-D393-314F7CCEB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6737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1194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D1CF329-2320-5534-0F43-09B3DA177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it-IT" dirty="0"/>
              <a:t>Il profilo dei «giocatori» </a:t>
            </a:r>
          </a:p>
        </p:txBody>
      </p:sp>
      <p:pic>
        <p:nvPicPr>
          <p:cNvPr id="6" name="Immagine 5" descr="Immagine che contiene esterni, edificio, pianta, pietra&#10;&#10;Descrizione generata automaticamente">
            <a:extLst>
              <a:ext uri="{FF2B5EF4-FFF2-40B4-BE49-F238E27FC236}">
                <a16:creationId xmlns:a16="http://schemas.microsoft.com/office/drawing/2014/main" id="{A15D4150-4FA8-E034-7115-52B16AA63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r="-2" b="1276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DA4397D-B8A3-2D89-5140-8DF60B4359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009558"/>
              </p:ext>
            </p:extLst>
          </p:nvPr>
        </p:nvGraphicFramePr>
        <p:xfrm>
          <a:off x="838200" y="2333297"/>
          <a:ext cx="4619621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2895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C98A5-1E3F-8AD9-6AD7-239CC73B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Variabili che fa(</a:t>
            </a:r>
            <a:r>
              <a:rPr lang="it-IT" dirty="0" err="1"/>
              <a:t>ra</a:t>
            </a:r>
            <a:r>
              <a:rPr lang="it-IT" dirty="0"/>
              <a:t>)</a:t>
            </a:r>
            <a:r>
              <a:rPr lang="it-IT" dirty="0" err="1"/>
              <a:t>nno</a:t>
            </a:r>
            <a:r>
              <a:rPr lang="it-IT" dirty="0"/>
              <a:t> la differenza 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71761DC5-588A-A70C-2A54-67184B898D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683967"/>
              </p:ext>
            </p:extLst>
          </p:nvPr>
        </p:nvGraphicFramePr>
        <p:xfrm>
          <a:off x="838200" y="1825625"/>
          <a:ext cx="7641772" cy="4782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443">
                  <a:extLst>
                    <a:ext uri="{9D8B030D-6E8A-4147-A177-3AD203B41FA5}">
                      <a16:colId xmlns:a16="http://schemas.microsoft.com/office/drawing/2014/main" val="2911632545"/>
                    </a:ext>
                  </a:extLst>
                </a:gridCol>
                <a:gridCol w="1910443">
                  <a:extLst>
                    <a:ext uri="{9D8B030D-6E8A-4147-A177-3AD203B41FA5}">
                      <a16:colId xmlns:a16="http://schemas.microsoft.com/office/drawing/2014/main" val="2973199423"/>
                    </a:ext>
                  </a:extLst>
                </a:gridCol>
                <a:gridCol w="1910443">
                  <a:extLst>
                    <a:ext uri="{9D8B030D-6E8A-4147-A177-3AD203B41FA5}">
                      <a16:colId xmlns:a16="http://schemas.microsoft.com/office/drawing/2014/main" val="3457608946"/>
                    </a:ext>
                  </a:extLst>
                </a:gridCol>
                <a:gridCol w="1910443">
                  <a:extLst>
                    <a:ext uri="{9D8B030D-6E8A-4147-A177-3AD203B41FA5}">
                      <a16:colId xmlns:a16="http://schemas.microsoft.com/office/drawing/2014/main" val="1935999274"/>
                    </a:ext>
                  </a:extLst>
                </a:gridCol>
              </a:tblGrid>
              <a:tr h="11306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Vincoli e opportunità date dal quadro normativo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 primaria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Evoluzione giurisprudenziale della norma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376524"/>
                  </a:ext>
                </a:extLst>
              </a:tr>
              <a:tr h="26419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Condizione strutturale del tessuto imprenditoriale ed economico nei territori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Distribuzione intra-distrettuale delle competenze per settore economico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Capacità budgetaria e gestionale delle imprese dinnanzi all’investimento strutturale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Capacità delle imprese di sostenere l’incertezza intesa come capacità derivata dalla presenza di attività economiche forti e ancoranti sul mercato.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8836460"/>
                  </a:ext>
                </a:extLst>
              </a:tr>
              <a:tr h="10094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Capacità della PA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Imprenditorialità versus Inerzia istituzionale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Californian FB" panose="0207040306080B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Meccanismi di apprendimento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5459672"/>
                  </a:ext>
                </a:extLst>
              </a:tr>
            </a:tbl>
          </a:graphicData>
        </a:graphic>
      </p:graphicFrame>
      <p:pic>
        <p:nvPicPr>
          <p:cNvPr id="3" name="Immagine 2" descr="Immagine che contiene esterni, edificio, pianta, pietra&#10;&#10;Descrizione generata automaticamente">
            <a:extLst>
              <a:ext uri="{FF2B5EF4-FFF2-40B4-BE49-F238E27FC236}">
                <a16:creationId xmlns:a16="http://schemas.microsoft.com/office/drawing/2014/main" id="{9F54DB9C-FDC2-4A87-9E26-9EE8EC14E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r="-2" b="12762"/>
          <a:stretch/>
        </p:blipFill>
        <p:spPr>
          <a:xfrm>
            <a:off x="9372600" y="3615318"/>
            <a:ext cx="2819400" cy="3242682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0594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C16A859-B950-C9B3-F5BE-27910CBB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it-IT" dirty="0"/>
              <a:t>Cosa fa la differenza rispetto a cosa?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4EF755-5C44-C66A-18FC-07B5BBE3C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it-IT" sz="1400" dirty="0"/>
              <a:t>Articolo 1. Principio del risultato. Articolo 2. Principio della fiducia. Articolo 3. Principio dell’accesso al mercato. Articolo 4. Criterio interpretativo e applicativo. </a:t>
            </a:r>
          </a:p>
          <a:p>
            <a:endParaRPr lang="it-IT" sz="1400" dirty="0"/>
          </a:p>
          <a:p>
            <a:r>
              <a:rPr lang="it-IT" sz="1400" dirty="0"/>
              <a:t>4. </a:t>
            </a:r>
            <a:r>
              <a:rPr lang="it-IT" sz="1400"/>
              <a:t>Il principio del risultato costituisce criterio prioritario per l’esercizio del potere discrezionale e per l’individuazione della regola del caso concreto, nonché per: a) valutare la responsabilità del personale che svolge funzioni amministrative o tecniche nelle fasi di programmazione, progettazione, affidamento ed esecuzione dei contratti; b) attribuire gli incentivi secondo le modalità previste dalla contrattazione collettiva. </a:t>
            </a:r>
            <a:endParaRPr lang="it-IT" sz="2000" dirty="0"/>
          </a:p>
        </p:txBody>
      </p:sp>
      <p:pic>
        <p:nvPicPr>
          <p:cNvPr id="5" name="Picture 4" descr="Puzzle bianco con un pezzo rosso">
            <a:extLst>
              <a:ext uri="{FF2B5EF4-FFF2-40B4-BE49-F238E27FC236}">
                <a16:creationId xmlns:a16="http://schemas.microsoft.com/office/drawing/2014/main" id="{183F499B-7964-4A40-7FB9-2C97466C7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48" r="2474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9301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05BA7B8-67AB-7E6D-6F7D-6A806C0D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it-IT" sz="4000"/>
              <a:t>Il nuovo Codice</a:t>
            </a:r>
          </a:p>
        </p:txBody>
      </p:sp>
      <p:pic>
        <p:nvPicPr>
          <p:cNvPr id="5" name="Immagine 4" descr="Immagine che contiene esterni, edificio, pianta, pietra&#10;&#10;Descrizione generata automaticamente">
            <a:extLst>
              <a:ext uri="{FF2B5EF4-FFF2-40B4-BE49-F238E27FC236}">
                <a16:creationId xmlns:a16="http://schemas.microsoft.com/office/drawing/2014/main" id="{E3D891C3-71C7-93A6-60E8-FFFD465F5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7803F494-B5EA-EE36-250D-ADF8C0C54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346468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056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esterni, edificio, pianta, pietra&#10;&#10;Descrizione generata automaticamente">
            <a:extLst>
              <a:ext uri="{FF2B5EF4-FFF2-40B4-BE49-F238E27FC236}">
                <a16:creationId xmlns:a16="http://schemas.microsoft.com/office/drawing/2014/main" id="{348858DB-DF45-0B5D-53C8-73EE4C475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6" b="3472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9D00806B-DE71-6AF1-8E27-496F6399A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3" y="1122361"/>
            <a:ext cx="11179629" cy="43422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«</a:t>
            </a:r>
            <a:r>
              <a:rPr lang="en-US" sz="2800" dirty="0">
                <a:solidFill>
                  <a:srgbClr val="FFFFFF"/>
                </a:solidFill>
                <a:latin typeface="Californian FB" panose="0207040306080B030204" pitchFamily="18" charset="0"/>
              </a:rPr>
              <a:t>È il </a:t>
            </a:r>
            <a:r>
              <a:rPr lang="en-US" sz="2800" dirty="0" err="1">
                <a:solidFill>
                  <a:srgbClr val="FFFFFF"/>
                </a:solidFill>
                <a:latin typeface="Californian FB" panose="0207040306080B030204" pitchFamily="18" charset="0"/>
              </a:rPr>
              <a:t>demiurgo</a:t>
            </a:r>
            <a:r>
              <a:rPr lang="en-US" sz="2800" dirty="0">
                <a:solidFill>
                  <a:srgbClr val="FFFFFF"/>
                </a:solidFill>
                <a:latin typeface="Californian FB" panose="0207040306080B03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fornian FB" panose="0207040306080B030204" pitchFamily="18" charset="0"/>
              </a:rPr>
              <a:t>artefice</a:t>
            </a:r>
            <a:r>
              <a:rPr lang="en-US" sz="2800" dirty="0">
                <a:solidFill>
                  <a:srgbClr val="FFFFFF"/>
                </a:solidFill>
                <a:latin typeface="Californian FB" panose="0207040306080B030204" pitchFamily="18" charset="0"/>
              </a:rPr>
              <a:t> </a:t>
            </a:r>
            <a:r>
              <a:rPr lang="en-US" sz="2800" i="1" dirty="0">
                <a:solidFill>
                  <a:srgbClr val="FFFFFF"/>
                </a:solidFill>
                <a:latin typeface="Californian FB" panose="0207040306080B030204" pitchFamily="18" charset="0"/>
              </a:rPr>
              <a:t>in </a:t>
            </a:r>
            <a:r>
              <a:rPr lang="en-US" sz="2800" i="1" dirty="0" err="1">
                <a:solidFill>
                  <a:srgbClr val="FFFFFF"/>
                </a:solidFill>
                <a:latin typeface="Californian FB" panose="0207040306080B030204" pitchFamily="18" charset="0"/>
              </a:rPr>
              <a:t>una</a:t>
            </a:r>
            <a:r>
              <a:rPr lang="en-US" sz="2800" i="1" dirty="0">
                <a:solidFill>
                  <a:srgbClr val="FFFFFF"/>
                </a:solidFill>
                <a:latin typeface="Californian FB" panose="0207040306080B030204" pitchFamily="18" charset="0"/>
              </a:rPr>
              <a:t> </a:t>
            </a:r>
            <a:r>
              <a:rPr lang="en-US" sz="2800" i="1" dirty="0" err="1">
                <a:solidFill>
                  <a:srgbClr val="FFFFFF"/>
                </a:solidFill>
                <a:latin typeface="Californian FB" panose="0207040306080B030204" pitchFamily="18" charset="0"/>
              </a:rPr>
              <a:t>realtà</a:t>
            </a:r>
            <a:r>
              <a:rPr lang="en-US" sz="2800" i="1" dirty="0">
                <a:solidFill>
                  <a:srgbClr val="FFFFFF"/>
                </a:solidFill>
                <a:latin typeface="Californian FB" panose="0207040306080B030204" pitchFamily="18" charset="0"/>
              </a:rPr>
              <a:t> la cui </a:t>
            </a:r>
            <a:r>
              <a:rPr lang="en-US" sz="2800" i="1" dirty="0" err="1">
                <a:solidFill>
                  <a:srgbClr val="FFFFFF"/>
                </a:solidFill>
                <a:latin typeface="Californian FB" panose="0207040306080B030204" pitchFamily="18" charset="0"/>
              </a:rPr>
              <a:t>materia</a:t>
            </a:r>
            <a:r>
              <a:rPr lang="en-US" sz="2800" i="1" dirty="0">
                <a:solidFill>
                  <a:srgbClr val="FFFFFF"/>
                </a:solidFill>
                <a:latin typeface="Californian FB" panose="0207040306080B030204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Californian FB" panose="0207040306080B030204" pitchFamily="18" charset="0"/>
              </a:rPr>
              <a:t>è data</a:t>
            </a:r>
            <a:r>
              <a:rPr lang="en-US" sz="2800" i="1" dirty="0">
                <a:solidFill>
                  <a:srgbClr val="FFFFFF"/>
                </a:solidFill>
                <a:latin typeface="Californian FB" panose="0207040306080B030204" pitchFamily="18" charset="0"/>
              </a:rPr>
              <a:t>»</a:t>
            </a:r>
            <a:br>
              <a:rPr lang="en-US" sz="2800" i="1" dirty="0">
                <a:solidFill>
                  <a:srgbClr val="FFFFFF"/>
                </a:solidFill>
                <a:latin typeface="Californian FB" panose="0207040306080B030204" pitchFamily="18" charset="0"/>
              </a:rPr>
            </a:br>
            <a:r>
              <a:rPr lang="en-US" sz="2800" i="1" dirty="0" err="1">
                <a:solidFill>
                  <a:srgbClr val="FFFFFF"/>
                </a:solidFill>
                <a:latin typeface="Californian FB" panose="0207040306080B030204" pitchFamily="18" charset="0"/>
              </a:rPr>
              <a:t>Platone</a:t>
            </a:r>
            <a:r>
              <a:rPr lang="en-US" sz="2800" i="1" dirty="0">
                <a:solidFill>
                  <a:srgbClr val="FFFFFF"/>
                </a:solidFill>
                <a:latin typeface="Californian FB" panose="0207040306080B030204" pitchFamily="18" charset="0"/>
              </a:rPr>
              <a:t>, </a:t>
            </a:r>
            <a:r>
              <a:rPr lang="en-US" sz="2800" i="1" dirty="0" err="1">
                <a:solidFill>
                  <a:srgbClr val="FFFFFF"/>
                </a:solidFill>
                <a:latin typeface="Californian FB" panose="0207040306080B030204" pitchFamily="18" charset="0"/>
              </a:rPr>
              <a:t>Timeo</a:t>
            </a:r>
            <a:r>
              <a:rPr lang="en-US" sz="2800" i="1" dirty="0">
                <a:solidFill>
                  <a:srgbClr val="FFFFFF"/>
                </a:solidFill>
                <a:latin typeface="Californian FB" panose="0207040306080B030204" pitchFamily="18" charset="0"/>
              </a:rPr>
              <a:t>. </a:t>
            </a:r>
            <a:br>
              <a:rPr lang="en-US" sz="2800" i="1" dirty="0">
                <a:solidFill>
                  <a:srgbClr val="FFFFFF"/>
                </a:solidFill>
                <a:latin typeface="Californian FB" panose="0207040306080B030204" pitchFamily="18" charset="0"/>
              </a:rPr>
            </a:br>
            <a:br>
              <a:rPr lang="en-US" sz="2200" i="1" dirty="0">
                <a:solidFill>
                  <a:srgbClr val="FFFFFF"/>
                </a:solidFill>
              </a:rPr>
            </a:br>
            <a:r>
              <a:rPr lang="it-IT" sz="2200" b="0" i="1" dirty="0">
                <a:effectLst/>
                <a:latin typeface="Lato" panose="020F0502020204030203" pitchFamily="34" charset="0"/>
              </a:rPr>
              <a:t> </a:t>
            </a:r>
            <a:r>
              <a:rPr lang="it-IT" sz="2200" b="0" i="1" dirty="0">
                <a:effectLst/>
                <a:latin typeface="Californian FB" panose="0207040306080B030204" pitchFamily="18" charset="0"/>
              </a:rPr>
              <a:t>Il modello è per definizione quello in cui non c’è niente da cambiare […] mentre la realtà vediamo bene che non funziona e che si spappola da tutte le parti; dunque non resta che costringerla a prendere la forma del modello, con le buone o con le cattive</a:t>
            </a:r>
            <a:r>
              <a:rPr lang="it-IT" sz="2200" b="0" i="0" dirty="0">
                <a:effectLst/>
                <a:latin typeface="Californian FB" panose="0207040306080B030204" pitchFamily="18" charset="0"/>
              </a:rPr>
              <a:t>”.</a:t>
            </a:r>
            <a:br>
              <a:rPr lang="it-IT" sz="2200" b="0" i="0" dirty="0">
                <a:effectLst/>
                <a:latin typeface="Californian FB" panose="0207040306080B030204" pitchFamily="18" charset="0"/>
              </a:rPr>
            </a:br>
            <a:r>
              <a:rPr lang="it-IT" sz="2200" b="0" i="0" dirty="0">
                <a:effectLst/>
                <a:latin typeface="Californian FB" panose="0207040306080B030204" pitchFamily="18" charset="0"/>
              </a:rPr>
              <a:t>I. Calvino, Palomar. </a:t>
            </a:r>
            <a:r>
              <a:rPr lang="en-US" dirty="0">
                <a:solidFill>
                  <a:srgbClr val="FFFFFF"/>
                </a:solidFill>
                <a:latin typeface="Californian FB" panose="0207040306080B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870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E1DFEA2-A0CA-5B22-EB5B-22BE4D3D6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it-IT" sz="4000" dirty="0"/>
              <a:t>DALLA RICERCA ALLA ATTUAZIONE DEL CODICE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693AAF-37BD-3E3C-AAC4-041207E61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it-IT" sz="2000" dirty="0"/>
              <a:t>POLITIICHE DI INTER-OPERABILITA’ (ART 22) </a:t>
            </a:r>
          </a:p>
          <a:p>
            <a:r>
              <a:rPr lang="it-IT" sz="2000" dirty="0"/>
              <a:t>POLITICHE D FORMAZIONE DEL PERSONALE PA (ART. 19 COMMA 5)</a:t>
            </a:r>
          </a:p>
          <a:p>
            <a:r>
              <a:rPr lang="it-IT" sz="2000" dirty="0"/>
              <a:t>POLITICHE DI INTRODUZIONE E SPERIMENTAZIONE DI PROCEDURE AUTOMATIZZATE – O SEMI-AUTOMATIZZATE (ART. 19 COMMA 8)</a:t>
            </a:r>
          </a:p>
          <a:p>
            <a:r>
              <a:rPr lang="it-IT" sz="2000" dirty="0"/>
              <a:t>ART. 22 LETTERA «F» FASCICOLO DELLA GARA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DOCUMENTI NATIVI DIGITALI =&gt; APPRENDIMENTO  </a:t>
            </a:r>
          </a:p>
        </p:txBody>
      </p:sp>
      <p:pic>
        <p:nvPicPr>
          <p:cNvPr id="4" name="Immagine 3" descr="Immagine che contiene esterni, edificio, pianta, pietra&#10;&#10;Descrizione generata automaticamente">
            <a:extLst>
              <a:ext uri="{FF2B5EF4-FFF2-40B4-BE49-F238E27FC236}">
                <a16:creationId xmlns:a16="http://schemas.microsoft.com/office/drawing/2014/main" id="{FA628E1B-0D21-44D1-C8B4-12C04B807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5" name="Freccia in giù 4">
            <a:extLst>
              <a:ext uri="{FF2B5EF4-FFF2-40B4-BE49-F238E27FC236}">
                <a16:creationId xmlns:a16="http://schemas.microsoft.com/office/drawing/2014/main" id="{01C36CB2-B7DB-0864-D9F2-1D09A4FEDEFD}"/>
              </a:ext>
            </a:extLst>
          </p:cNvPr>
          <p:cNvSpPr/>
          <p:nvPr/>
        </p:nvSpPr>
        <p:spPr>
          <a:xfrm>
            <a:off x="2917371" y="4800600"/>
            <a:ext cx="2177143" cy="6429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587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5BA7B8-67AB-7E6D-6F7D-6A806C0D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>UN ECOSISTEMA CHE SI DEVE «PENSARE E GOVERNARE»</a:t>
            </a:r>
          </a:p>
        </p:txBody>
      </p:sp>
      <p:pic>
        <p:nvPicPr>
          <p:cNvPr id="5" name="Immagine 4" descr="Immagine che contiene esterni, edificio, pianta, pietra&#10;&#10;Descrizione generata automaticamente">
            <a:extLst>
              <a:ext uri="{FF2B5EF4-FFF2-40B4-BE49-F238E27FC236}">
                <a16:creationId xmlns:a16="http://schemas.microsoft.com/office/drawing/2014/main" id="{E3D891C3-71C7-93A6-60E8-FFFD465F5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7803F494-B5EA-EE36-250D-ADF8C0C54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719564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7122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5BA7B8-67AB-7E6D-6F7D-6A806C0D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>CONDIZIONI DI APPRENDIMENTO NELL’ECOSISTEMA </a:t>
            </a:r>
          </a:p>
        </p:txBody>
      </p:sp>
      <p:pic>
        <p:nvPicPr>
          <p:cNvPr id="5" name="Immagine 4" descr="Immagine che contiene esterni, edificio, pianta, pietra&#10;&#10;Descrizione generata automaticamente">
            <a:extLst>
              <a:ext uri="{FF2B5EF4-FFF2-40B4-BE49-F238E27FC236}">
                <a16:creationId xmlns:a16="http://schemas.microsoft.com/office/drawing/2014/main" id="{E3D891C3-71C7-93A6-60E8-FFFD465F5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7803F494-B5EA-EE36-250D-ADF8C0C54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477565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2661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5BA7B8-67AB-7E6D-6F7D-6A806C0D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it-IT" sz="4000" dirty="0"/>
              <a:t>PROGETTAZIONE </a:t>
            </a:r>
          </a:p>
        </p:txBody>
      </p:sp>
      <p:pic>
        <p:nvPicPr>
          <p:cNvPr id="5" name="Immagine 4" descr="Immagine che contiene esterni, edificio, pianta, pietra&#10;&#10;Descrizione generata automaticamente">
            <a:extLst>
              <a:ext uri="{FF2B5EF4-FFF2-40B4-BE49-F238E27FC236}">
                <a16:creationId xmlns:a16="http://schemas.microsoft.com/office/drawing/2014/main" id="{E3D891C3-71C7-93A6-60E8-FFFD465F5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7803F494-B5EA-EE36-250D-ADF8C0C54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205537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3553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5BA7B8-67AB-7E6D-6F7D-6A806C0D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it-IT" sz="4000" dirty="0"/>
              <a:t>LA DIVISIONE IN LOTTI</a:t>
            </a:r>
          </a:p>
        </p:txBody>
      </p:sp>
      <p:pic>
        <p:nvPicPr>
          <p:cNvPr id="5" name="Immagine 4" descr="Immagine che contiene esterni, edificio, pianta, pietra&#10;&#10;Descrizione generata automaticamente">
            <a:extLst>
              <a:ext uri="{FF2B5EF4-FFF2-40B4-BE49-F238E27FC236}">
                <a16:creationId xmlns:a16="http://schemas.microsoft.com/office/drawing/2014/main" id="{E3D891C3-71C7-93A6-60E8-FFFD465F5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7803F494-B5EA-EE36-250D-ADF8C0C54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362980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262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5BA7B8-67AB-7E6D-6F7D-6A806C0D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it-IT" sz="4000"/>
              <a:t>Il nuovo Codice</a:t>
            </a:r>
          </a:p>
        </p:txBody>
      </p:sp>
      <p:pic>
        <p:nvPicPr>
          <p:cNvPr id="5" name="Immagine 4" descr="Immagine che contiene esterni, edificio, pianta, pietra&#10;&#10;Descrizione generata automaticamente">
            <a:extLst>
              <a:ext uri="{FF2B5EF4-FFF2-40B4-BE49-F238E27FC236}">
                <a16:creationId xmlns:a16="http://schemas.microsoft.com/office/drawing/2014/main" id="{E3D891C3-71C7-93A6-60E8-FFFD465F5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7803F494-B5EA-EE36-250D-ADF8C0C54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806395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8954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5A4EA4-3474-93C5-B2E5-FDD34B22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it-IT" sz="2800" dirty="0">
                <a:latin typeface="Californian FB" panose="0207040306080B030204" pitchFamily="18" charset="0"/>
              </a:rPr>
              <a:t>I PROFILI EXTRA GIURIDICI CHE COSTITUISCONO LE CONDIZIONI DI RISULTATO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egnaposto contenuto 3" descr="Immagine che contiene esterni, edificio, pianta, pietra&#10;&#10;Descrizione generata automaticamente">
            <a:extLst>
              <a:ext uri="{FF2B5EF4-FFF2-40B4-BE49-F238E27FC236}">
                <a16:creationId xmlns:a16="http://schemas.microsoft.com/office/drawing/2014/main" id="{E75AFCB4-6FE1-B1D3-67EC-2346664D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r="2" b="1320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B4475558-DEEC-EB50-7C8A-41A9DF6756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763705"/>
              </p:ext>
            </p:extLst>
          </p:nvPr>
        </p:nvGraphicFramePr>
        <p:xfrm>
          <a:off x="6638578" y="2871982"/>
          <a:ext cx="5004073" cy="31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6987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A357A7E-E850-7B5B-B395-86DA0263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 err="1"/>
              <a:t>Cambiare</a:t>
            </a:r>
            <a:r>
              <a:rPr lang="en-US" sz="3800" dirty="0"/>
              <a:t> </a:t>
            </a:r>
            <a:r>
              <a:rPr lang="en-US" sz="3800" dirty="0" err="1"/>
              <a:t>l’oggetto</a:t>
            </a:r>
            <a:r>
              <a:rPr lang="en-US" sz="3800" dirty="0"/>
              <a:t> di studio per </a:t>
            </a:r>
            <a:r>
              <a:rPr lang="en-US" sz="3800" dirty="0" err="1"/>
              <a:t>cambiare</a:t>
            </a:r>
            <a:r>
              <a:rPr lang="en-US" sz="3800" dirty="0"/>
              <a:t> il </a:t>
            </a:r>
            <a:r>
              <a:rPr lang="en-US" sz="3800" dirty="0" err="1"/>
              <a:t>metodo</a:t>
            </a:r>
            <a:r>
              <a:rPr lang="en-US" sz="3800" dirty="0"/>
              <a:t> di governance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Segnaposto contenuto 5" descr="Immagine che contiene esterni, edificio, pianta, pietra&#10;&#10;Descrizione generata automaticamente">
            <a:extLst>
              <a:ext uri="{FF2B5EF4-FFF2-40B4-BE49-F238E27FC236}">
                <a16:creationId xmlns:a16="http://schemas.microsoft.com/office/drawing/2014/main" id="{CBCB278E-D34F-7292-20D6-5C9C9A8BC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1" b="1928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5656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285B28F-D972-A4F5-2D08-41582B5A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sz="5400" dirty="0">
                <a:solidFill>
                  <a:srgbClr val="FFFFFF"/>
                </a:solidFill>
              </a:rPr>
              <a:t>Il ciclo di vita dell’azione collettiva che scaturisce dalla gara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946BBFC-64DC-7801-36C8-3ABB310722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204103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9669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39B16A4-3AEB-827F-3529-AA6E9FF6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prospettiva aperta dal nuovo Codice degli appalti 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78FE2B6-B49E-4C51-E821-2069955EF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Bilanciamenti micro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0700E6B-1672-DA68-7110-5C5B6B3178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Costi di deviazione connessi con la trasparenza </a:t>
            </a:r>
          </a:p>
          <a:p>
            <a:pPr marL="0" indent="0">
              <a:buNone/>
            </a:pPr>
            <a:r>
              <a:rPr lang="it-IT" dirty="0"/>
              <a:t>Costi di monitoraggio abbassati attraverso la condivisione dati </a:t>
            </a:r>
          </a:p>
          <a:p>
            <a:pPr marL="0" indent="0">
              <a:buNone/>
            </a:pPr>
            <a:r>
              <a:rPr lang="it-IT" dirty="0"/>
              <a:t>Utilità </a:t>
            </a:r>
            <a:r>
              <a:rPr lang="it-IT" dirty="0" err="1"/>
              <a:t>attensa</a:t>
            </a:r>
            <a:r>
              <a:rPr lang="it-IT" dirty="0"/>
              <a:t> inter-temporale per PMI legata alla possibilità di rinegoziazione /indicizzazione prezzi</a:t>
            </a:r>
          </a:p>
          <a:p>
            <a:pPr marL="0" indent="0">
              <a:buNone/>
            </a:pPr>
            <a:r>
              <a:rPr lang="it-IT" dirty="0"/>
              <a:t>Costi più alti per deviazione dalla norma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BCD3B4B-35AB-C3E1-8855-7E5C013F7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Effetti di sostenibilità macro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55672D32-2544-3041-4EF4-C518C21107D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Denotazione cogenza e natura della norma </a:t>
            </a:r>
          </a:p>
          <a:p>
            <a:pPr marL="0" indent="0">
              <a:buNone/>
            </a:pPr>
            <a:r>
              <a:rPr lang="it-IT" dirty="0"/>
              <a:t>Formazione </a:t>
            </a:r>
          </a:p>
          <a:p>
            <a:pPr marL="0" indent="0">
              <a:buNone/>
            </a:pPr>
            <a:r>
              <a:rPr lang="it-IT" dirty="0"/>
              <a:t>Help desk presso la </a:t>
            </a:r>
            <a:r>
              <a:rPr lang="it-IT" dirty="0" err="1"/>
              <a:t>PCdM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Linee guida di applicazione </a:t>
            </a:r>
          </a:p>
          <a:p>
            <a:pPr marL="0" indent="0">
              <a:buNone/>
            </a:pPr>
            <a:r>
              <a:rPr lang="it-IT" dirty="0"/>
              <a:t>Sand Box – vigilata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891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95FC9D3-02E7-6FA5-0691-BAF68890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Sul crinale di un passaggio di paradigma 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9059DE6-4AD4-1D52-FDB2-21F0662CF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Frattura funzionale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A6A4EFEB-B754-5E63-F3AD-6C444B848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330926" cy="36845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Il PNRR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Il cambio di equilibrio fra variabili in gioco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La valorizzazione della realtà e delle diversità territoriali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Il passaggio dalla qualità by design alla effettività (anche quando si parla di garanzie)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248A48F-9CC7-D437-09CB-AB4F3BB91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Catalizzatori di cambiamento 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DBB977B3-2B88-A84B-3D12-619D23E6B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34000" y="2505075"/>
            <a:ext cx="6021388" cy="3684588"/>
          </a:xfrm>
        </p:spPr>
        <p:txBody>
          <a:bodyPr>
            <a:normAutofit fontScale="92500" lnSpcReduction="10000"/>
          </a:bodyPr>
          <a:lstStyle/>
          <a:p>
            <a:endParaRPr lang="it-IT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Il nuovo codice appalti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La ratio sottesa alla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elaborazione del nuovo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codice appalti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Il follow up </a:t>
            </a:r>
          </a:p>
        </p:txBody>
      </p:sp>
      <p:pic>
        <p:nvPicPr>
          <p:cNvPr id="11" name="Immagine 10" descr="Immagine che contiene esterni, edificio, pianta, pietra&#10;&#10;Descrizione generata automaticamente">
            <a:extLst>
              <a:ext uri="{FF2B5EF4-FFF2-40B4-BE49-F238E27FC236}">
                <a16:creationId xmlns:a16="http://schemas.microsoft.com/office/drawing/2014/main" id="{8929B7D0-E42B-E26E-087A-10BAB51E8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799983"/>
            <a:ext cx="2590800" cy="34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6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A3EC766-CDFB-A21F-0076-7BDA701E5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 fontScale="90000"/>
          </a:bodyPr>
          <a:lstStyle/>
          <a:p>
            <a:r>
              <a:rPr lang="it-IT" dirty="0"/>
              <a:t>Il principio guida (</a:t>
            </a:r>
            <a:r>
              <a:rPr lang="it-IT" i="1" dirty="0"/>
              <a:t>non solo nella progettazione normativa</a:t>
            </a:r>
            <a:r>
              <a:rPr lang="it-IT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98F118-F2B8-6F77-9C38-F3F20B72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4619621" cy="38436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2000" b="0" i="0" dirty="0">
              <a:effectLst/>
              <a:latin typeface="Californian FB" panose="0207040306080B030204" pitchFamily="18" charset="0"/>
            </a:endParaRPr>
          </a:p>
          <a:p>
            <a:pPr marL="0" indent="0" algn="just">
              <a:buNone/>
            </a:pPr>
            <a:endParaRPr lang="it-IT" sz="2000" dirty="0">
              <a:latin typeface="Californian FB" panose="0207040306080B030204" pitchFamily="18" charset="0"/>
            </a:endParaRPr>
          </a:p>
          <a:p>
            <a:pPr marL="0" indent="0" algn="ctr">
              <a:buNone/>
            </a:pPr>
            <a:r>
              <a:rPr lang="it-IT" sz="2000" b="0" i="0" dirty="0">
                <a:effectLst/>
                <a:latin typeface="Californian FB" panose="0207040306080B030204" pitchFamily="18" charset="0"/>
              </a:rPr>
              <a:t>Favorire </a:t>
            </a:r>
          </a:p>
          <a:p>
            <a:pPr marL="0" indent="0" algn="ctr">
              <a:buNone/>
            </a:pPr>
            <a:r>
              <a:rPr lang="it-IT" sz="2000" b="0" i="0" dirty="0">
                <a:effectLst/>
                <a:latin typeface="Californian FB" panose="0207040306080B030204" pitchFamily="18" charset="0"/>
              </a:rPr>
              <a:t>una più ampia </a:t>
            </a:r>
            <a:r>
              <a:rPr lang="it-IT" sz="2000" b="0" i="0" dirty="0">
                <a:effectLst/>
                <a:highlight>
                  <a:srgbClr val="FFFF00"/>
                </a:highlight>
                <a:latin typeface="Californian FB" panose="0207040306080B030204" pitchFamily="18" charset="0"/>
              </a:rPr>
              <a:t>libertà di iniziativa e di auto-responsabilità </a:t>
            </a:r>
            <a:r>
              <a:rPr lang="it-IT" sz="2000" b="0" i="0" dirty="0">
                <a:effectLst/>
                <a:latin typeface="Californian FB" panose="0207040306080B030204" pitchFamily="18" charset="0"/>
              </a:rPr>
              <a:t>delle stazioni appaltanti, </a:t>
            </a:r>
          </a:p>
          <a:p>
            <a:pPr marL="0" indent="0" algn="ctr">
              <a:buNone/>
            </a:pPr>
            <a:r>
              <a:rPr lang="it-IT" sz="2000" b="0" i="0" dirty="0">
                <a:effectLst/>
                <a:latin typeface="Californian FB" panose="0207040306080B030204" pitchFamily="18" charset="0"/>
              </a:rPr>
              <a:t>valorizzandone </a:t>
            </a:r>
          </a:p>
          <a:p>
            <a:pPr marL="0" indent="0" algn="ctr">
              <a:buNone/>
            </a:pPr>
            <a:r>
              <a:rPr lang="it-IT" sz="2000" b="0" i="0" dirty="0">
                <a:effectLst/>
                <a:latin typeface="Californian FB" panose="0207040306080B030204" pitchFamily="18" charset="0"/>
              </a:rPr>
              <a:t>autonomia </a:t>
            </a:r>
          </a:p>
          <a:p>
            <a:pPr marL="0" indent="0" algn="ctr">
              <a:buNone/>
            </a:pPr>
            <a:r>
              <a:rPr lang="it-IT" sz="2000" b="0" i="0" dirty="0">
                <a:effectLst/>
                <a:latin typeface="Californian FB" panose="0207040306080B030204" pitchFamily="18" charset="0"/>
              </a:rPr>
              <a:t>discrezionalità  (amministrativa e tecnica)</a:t>
            </a:r>
          </a:p>
          <a:p>
            <a:pPr marL="0" indent="0" algn="just">
              <a:buNone/>
            </a:pPr>
            <a:endParaRPr lang="it-IT" sz="2000" dirty="0">
              <a:latin typeface="Californian FB" panose="0207040306080B030204" pitchFamily="18" charset="0"/>
            </a:endParaRPr>
          </a:p>
        </p:txBody>
      </p:sp>
      <p:pic>
        <p:nvPicPr>
          <p:cNvPr id="5" name="Immagine 4" descr="Immagine che contiene esterni, edificio, pianta, pietra&#10;&#10;Descrizione generata automaticamente">
            <a:extLst>
              <a:ext uri="{FF2B5EF4-FFF2-40B4-BE49-F238E27FC236}">
                <a16:creationId xmlns:a16="http://schemas.microsoft.com/office/drawing/2014/main" id="{AFD6769D-95A7-9714-9B3E-1EF2DAD64E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r="-2" b="1276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779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E9CBC9-ECA5-1697-A535-7CF09837D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758542" cy="1807305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Californian FB" panose="0207040306080B030204" pitchFamily="18" charset="0"/>
              </a:rPr>
              <a:t>Obiettivo della presentazione</a:t>
            </a:r>
            <a:r>
              <a:rPr lang="it-IT" sz="4000" dirty="0"/>
              <a:t> </a:t>
            </a:r>
          </a:p>
        </p:txBody>
      </p:sp>
      <p:pic>
        <p:nvPicPr>
          <p:cNvPr id="6" name="Immagine 5" descr="Immagine che contiene esterni, edificio, pianta, pietra&#10;&#10;Descrizione generata automaticamente">
            <a:extLst>
              <a:ext uri="{FF2B5EF4-FFF2-40B4-BE49-F238E27FC236}">
                <a16:creationId xmlns:a16="http://schemas.microsoft.com/office/drawing/2014/main" id="{E17B8021-1F71-053C-AB04-FF7C30F482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r="-2" b="12762"/>
          <a:stretch/>
        </p:blipFill>
        <p:spPr>
          <a:xfrm>
            <a:off x="6940684" y="10"/>
            <a:ext cx="5251316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25972D6-4306-1500-4F97-5BC475442E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985600"/>
              </p:ext>
            </p:extLst>
          </p:nvPr>
        </p:nvGraphicFramePr>
        <p:xfrm>
          <a:off x="838200" y="1817914"/>
          <a:ext cx="5758543" cy="4359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746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34B072D-8F2E-8D58-7C70-94D90ED5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Fra livelli di governo </a:t>
            </a:r>
          </a:p>
        </p:txBody>
      </p:sp>
      <p:pic>
        <p:nvPicPr>
          <p:cNvPr id="5" name="Picture 4" descr="Vista dall'alto di una scala circolare">
            <a:extLst>
              <a:ext uri="{FF2B5EF4-FFF2-40B4-BE49-F238E27FC236}">
                <a16:creationId xmlns:a16="http://schemas.microsoft.com/office/drawing/2014/main" id="{A04A8C72-4AEF-B244-5317-EB333350E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96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65616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1559</Words>
  <Application>Microsoft Office PowerPoint</Application>
  <PresentationFormat>Widescreen</PresentationFormat>
  <Paragraphs>189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Californian FB</vt:lpstr>
      <vt:lpstr>Lato</vt:lpstr>
      <vt:lpstr>Mulish</vt:lpstr>
      <vt:lpstr>Wingdings</vt:lpstr>
      <vt:lpstr>Tema di Office</vt:lpstr>
      <vt:lpstr>Il presidio della qualità degli appalti  fra norma e governance</vt:lpstr>
      <vt:lpstr>«È il demiurgo artefice in una realtà la cui materia è data» Platone, Timeo.    Il modello è per definizione quello in cui non c’è niente da cambiare […] mentre la realtà vediamo bene che non funziona e che si spappola da tutte le parti; dunque non resta che costringerla a prendere la forma del modello, con le buone o con le cattive”. I. Calvino, Palomar.  </vt:lpstr>
      <vt:lpstr>Cambiare l’oggetto di studio per cambiare il metodo di governance</vt:lpstr>
      <vt:lpstr>Il ciclo di vita dell’azione collettiva che scaturisce dalla gara </vt:lpstr>
      <vt:lpstr>La prospettiva aperta dal nuovo Codice degli appalti  </vt:lpstr>
      <vt:lpstr>Sul crinale di un passaggio di paradigma </vt:lpstr>
      <vt:lpstr>Il principio guida (non solo nella progettazione normativa)</vt:lpstr>
      <vt:lpstr>Obiettivo della presentazione </vt:lpstr>
      <vt:lpstr>Fra livelli di governo </vt:lpstr>
      <vt:lpstr>Multi-livello: le variabili già in essere</vt:lpstr>
      <vt:lpstr>Le forme della normatività di una arena di politica pubblica multi-livello:  </vt:lpstr>
      <vt:lpstr>Lo studio pilota del 2021-2022</vt:lpstr>
      <vt:lpstr>Nella continuità con il lavoro svolto dall’US</vt:lpstr>
      <vt:lpstr>Integrazione fra fonti: verso una bussola della governance inter-operabile </vt:lpstr>
      <vt:lpstr>Quali informazioni trarre da ciascuna delle fonti? </vt:lpstr>
      <vt:lpstr>Il profilo dei «giocatori» </vt:lpstr>
      <vt:lpstr>Variabili che fa(ra)nno la differenza </vt:lpstr>
      <vt:lpstr>Cosa fa la differenza rispetto a cosa? </vt:lpstr>
      <vt:lpstr>Il nuovo Codice</vt:lpstr>
      <vt:lpstr>DALLA RICERCA ALLA ATTUAZIONE DEL CODICE </vt:lpstr>
      <vt:lpstr>UN ECOSISTEMA CHE SI DEVE «PENSARE E GOVERNARE»</vt:lpstr>
      <vt:lpstr>CONDIZIONI DI APPRENDIMENTO NELL’ECOSISTEMA </vt:lpstr>
      <vt:lpstr>PROGETTAZIONE </vt:lpstr>
      <vt:lpstr>LA DIVISIONE IN LOTTI</vt:lpstr>
      <vt:lpstr>Il nuovo Codice</vt:lpstr>
      <vt:lpstr>I PROFILI EXTRA GIURIDICI CHE COSTITUISCONO LE CONDIZIONI DI RISULTATO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Dalla forma della norma alla qualità della funzione </dc:title>
  <dc:creator>Daniela Piana</dc:creator>
  <cp:lastModifiedBy>Daniela Piana</cp:lastModifiedBy>
  <cp:revision>3</cp:revision>
  <dcterms:created xsi:type="dcterms:W3CDTF">2022-12-14T07:08:06Z</dcterms:created>
  <dcterms:modified xsi:type="dcterms:W3CDTF">2022-12-15T06:37:13Z</dcterms:modified>
</cp:coreProperties>
</file>